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260.xml" ContentType="application/inkml+xml"/>
  <Override PartName="/ppt/ink/ink261.xml" ContentType="application/inkml+xml"/>
  <Override PartName="/ppt/ink/ink259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56.xml" ContentType="application/inkml+xml"/>
  <Override PartName="/ppt/ink/ink254.xml" ContentType="application/inkml+xml"/>
  <Override PartName="/ppt/ink/ink253.xml" ContentType="application/inkml+xml"/>
  <Override PartName="/ppt/ink/ink255.xml" ContentType="application/inkml+xml"/>
  <Override PartName="/ppt/ink/ink257.xml" ContentType="application/inkml+xml"/>
  <Override PartName="/ppt/ink/ink258.xml" ContentType="application/inkml+xml"/>
  <Override PartName="/ppt/ink/ink267.xml" ContentType="application/inkml+xml"/>
  <Override PartName="/ppt/ink/ink274.xml" ContentType="application/inkml+xml"/>
  <Override PartName="/ppt/ink/ink273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2.xml" ContentType="application/inkml+xml"/>
  <Override PartName="/ppt/ink/ink271.xml" ContentType="application/inkml+xml"/>
  <Override PartName="/ppt/ink/ink252.xml" ContentType="application/inkml+xml"/>
  <Override PartName="/ppt/ink/ink266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65.xml" ContentType="application/inkml+xml"/>
  <Override PartName="/ppt/ink/ink251.xml" ContentType="application/inkml+xml"/>
  <Override PartName="/ppt/ink/ink233.xml" ContentType="application/inkml+xml"/>
  <Override PartName="/ppt/ink/ink232.xml" ContentType="application/inkml+xml"/>
  <Override PartName="/ppt/ink/ink234.xml" ContentType="application/inkml+xml"/>
  <Override PartName="/ppt/ink/ink235.xml" ContentType="application/inkml+xml"/>
  <Override PartName="/ppt/ink/ink237.xml" ContentType="application/inkml+xml"/>
  <Override PartName="/ppt/ink/ink236.xml" ContentType="application/inkml+xml"/>
  <Override PartName="/ppt/ink/ink231.xml" ContentType="application/inkml+xml"/>
  <Override PartName="/ppt/ink/ink227.xml" ContentType="application/inkml+xml"/>
  <Override PartName="/ppt/ink/ink226.xml" ContentType="application/inkml+xml"/>
  <Override PartName="/ppt/ink/ink228.xml" ContentType="application/inkml+xml"/>
  <Override PartName="/ppt/ink/ink229.xml" ContentType="application/inkml+xml"/>
  <Override PartName="/ppt/ink/ink278.xml" ContentType="application/inkml+xml"/>
  <Override PartName="/ppt/ink/ink230.xml" ContentType="application/inkml+xml"/>
  <Override PartName="/ppt/ink/ink238.xml" ContentType="application/inkml+xml"/>
  <Override PartName="/ppt/ink/ink247.xml" ContentType="application/inkml+xml"/>
  <Override PartName="/ppt/ink/ink246.xml" ContentType="application/inkml+xml"/>
  <Override PartName="/ppt/ink/ink248.xml" ContentType="application/inkml+xml"/>
  <Override PartName="/ppt/ink/ink250.xml" ContentType="application/inkml+xml"/>
  <Override PartName="/ppt/ink/ink249.xml" ContentType="application/inkml+xml"/>
  <Override PartName="/ppt/ink/ink245.xml" ContentType="application/inkml+xml"/>
  <Override PartName="/ppt/ink/ink244.xml" ContentType="application/inkml+xml"/>
  <Override PartName="/ppt/ink/ink240.xml" ContentType="application/inkml+xml"/>
  <Override PartName="/ppt/ink/ink239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79.xml" ContentType="application/inkml+xml"/>
  <Override PartName="/ppt/ink/ink314.xml" ContentType="application/inkml+xml"/>
  <Override PartName="/ppt/ink/ink313.xml" ContentType="application/inkml+xml"/>
  <Override PartName="/ppt/ink/ink315.xml" ContentType="application/inkml+xml"/>
  <Override PartName="/ppt/ink/ink316.xml" ContentType="application/inkml+xml"/>
  <Override PartName="/ppt/ink/ink318.xml" ContentType="application/inkml+xml"/>
  <Override PartName="/ppt/ink/ink317.xml" ContentType="application/inkml+xml"/>
  <Override PartName="/ppt/ink/ink312.xml" ContentType="application/inkml+xml"/>
  <Override PartName="/ppt/ink/ink308.xml" ContentType="application/inkml+xml"/>
  <Override PartName="/ppt/ink/ink307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notesMasters/notesMaster1.xml" ContentType="application/vnd.openxmlformats-officedocument.presentationml.notesMaster+xml"/>
  <Override PartName="/ppt/ink/ink306.xml" ContentType="application/inkml+xml"/>
  <Override PartName="/ppt/ink/ink305.xml" ContentType="application/inkml+xml"/>
  <Override PartName="/ppt/ink/ink287.xml" ContentType="application/inkml+xml"/>
  <Override PartName="/ppt/ink/ink286.xml" ContentType="application/inkml+xml"/>
  <Override PartName="/ppt/ink/ink288.xml" ContentType="application/inkml+xml"/>
  <Override PartName="/ppt/ink/ink289.xml" ContentType="application/inkml+xml"/>
  <Override PartName="/ppt/ink/ink291.xml" ContentType="application/inkml+xml"/>
  <Override PartName="/ppt/ink/ink290.xml" ContentType="application/inkml+xml"/>
  <Override PartName="/ppt/ink/ink285.xml" ContentType="application/inkml+xml"/>
  <Override PartName="/ppt/ink/ink281.xml" ContentType="application/inkml+xml"/>
  <Override PartName="/ppt/ink/ink280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92.xml" ContentType="application/inkml+xml"/>
  <Override PartName="/ppt/ink/ink301.xml" ContentType="application/inkml+xml"/>
  <Override PartName="/ppt/ink/ink225.xml" ContentType="application/inkml+xml"/>
  <Override PartName="/ppt/ink/ink300.xml" ContentType="application/inkml+xml"/>
  <Override PartName="/ppt/ink/ink302.xml" ContentType="application/inkml+xml"/>
  <Override PartName="/ppt/ink/ink304.xml" ContentType="application/inkml+xml"/>
  <Override PartName="/ppt/ink/ink303.xml" ContentType="application/inkml+xml"/>
  <Override PartName="/ppt/ink/ink299.xml" ContentType="application/inkml+xml"/>
  <Override PartName="/ppt/ink/ink298.xml" ContentType="application/inkml+xml"/>
  <Override PartName="/ppt/ink/ink294.xml" ContentType="application/inkml+xml"/>
  <Override PartName="/ppt/ink/ink293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24.xml" ContentType="application/inkml+xml"/>
  <Override PartName="/ppt/ink/ink97.xml" ContentType="application/inkml+xml"/>
  <Override PartName="/ppt/ink/ink96.xml" ContentType="application/inkml+xml"/>
  <Override PartName="/ppt/ink/ink95.xml" ContentType="application/inkml+xml"/>
  <Override PartName="/ppt/ink/ink94.xml" ContentType="application/inkml+xml"/>
  <Override PartName="/ppt/ink/ink93.xml" ContentType="application/inkml+xml"/>
  <Override PartName="/ppt/ink/ink92.xml" ContentType="application/inkml+xml"/>
  <Override PartName="/ppt/ink/ink91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6.xml" ContentType="application/inkml+xml"/>
  <Override PartName="/ppt/ink/ink105.xml" ContentType="application/inkml+xml"/>
  <Override PartName="/ppt/ink/ink104.xml" ContentType="application/inkml+xml"/>
  <Override PartName="/ppt/ink/ink103.xml" ContentType="application/inkml+xml"/>
  <Override PartName="/ppt/ink/ink102.xml" ContentType="application/inkml+xml"/>
  <Override PartName="/ppt/ink/ink101.xml" ContentType="application/inkml+xml"/>
  <Override PartName="/ppt/ink/ink90.xml" ContentType="application/inkml+xml"/>
  <Override PartName="/ppt/ink/ink89.xml" ContentType="application/inkml+xml"/>
  <Override PartName="/ppt/ink/ink88.xml" ContentType="application/inkml+xml"/>
  <Override PartName="/ppt/ink/ink78.xml" ContentType="application/inkml+xml"/>
  <Override PartName="/ppt/ink/ink77.xml" ContentType="application/inkml+xml"/>
  <Override PartName="/ppt/ink/ink76.xml" ContentType="application/inkml+xml"/>
  <Override PartName="/ppt/ink/ink75.xml" ContentType="application/inkml+xml"/>
  <Override PartName="/ppt/ink/ink74.xml" ContentType="application/inkml+xml"/>
  <Override PartName="/ppt/ink/ink73.xml" ContentType="application/inkml+xml"/>
  <Override PartName="/ppt/ink/ink72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7.xml" ContentType="application/inkml+xml"/>
  <Override PartName="/ppt/ink/ink86.xml" ContentType="application/inkml+xml"/>
  <Override PartName="/ppt/ink/ink85.xml" ContentType="application/inkml+xml"/>
  <Override PartName="/ppt/ink/ink84.xml" ContentType="application/inkml+xml"/>
  <Override PartName="/ppt/ink/ink83.xml" ContentType="application/inkml+xml"/>
  <Override PartName="/ppt/ink/ink82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34.xml" ContentType="application/inkml+xml"/>
  <Override PartName="/ppt/ink/ink133.xml" ContentType="application/inkml+xml"/>
  <Override PartName="/ppt/ink/ink132.xml" ContentType="application/inkml+xml"/>
  <Override PartName="/ppt/ink/ink131.xml" ContentType="application/inkml+xml"/>
  <Override PartName="/ppt/ink/ink130.xml" ContentType="application/inkml+xml"/>
  <Override PartName="/ppt/ink/ink129.xml" ContentType="application/inkml+xml"/>
  <Override PartName="/ppt/ink/ink128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43.xml" ContentType="application/inkml+xml"/>
  <Override PartName="/ppt/ink/ink142.xml" ContentType="application/inkml+xml"/>
  <Override PartName="/ppt/ink/ink141.xml" ContentType="application/inkml+xml"/>
  <Override PartName="/ppt/ink/ink140.xml" ContentType="application/inkml+xml"/>
  <Override PartName="/ppt/ink/ink139.xml" ContentType="application/inkml+xml"/>
  <Override PartName="/ppt/ink/ink138.xml" ContentType="application/inkml+xml"/>
  <Override PartName="/ppt/ink/ink127.xml" ContentType="application/inkml+xml"/>
  <Override PartName="/ppt/ink/ink126.xml" ContentType="application/inkml+xml"/>
  <Override PartName="/ppt/ink/ink125.xml" ContentType="application/inkml+xml"/>
  <Override PartName="/ppt/ink/ink115.xml" ContentType="application/inkml+xml"/>
  <Override PartName="/ppt/ink/ink114.xml" ContentType="application/inkml+xml"/>
  <Override PartName="/ppt/ink/ink113.xml" ContentType="application/inkml+xml"/>
  <Override PartName="/ppt/ink/ink112.xml" ContentType="application/inkml+xml"/>
  <Override PartName="/ppt/ink/ink111.xml" ContentType="application/inkml+xml"/>
  <Override PartName="/ppt/ink/ink110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24.xml" ContentType="application/inkml+xml"/>
  <Override PartName="/ppt/ink/ink123.xml" ContentType="application/inkml+xml"/>
  <Override PartName="/ppt/ink/ink122.xml" ContentType="application/inkml+xml"/>
  <Override PartName="/ppt/ink/ink121.xml" ContentType="application/inkml+xml"/>
  <Override PartName="/ppt/ink/ink120.xml" ContentType="application/inkml+xml"/>
  <Override PartName="/ppt/ink/ink119.xml" ContentType="application/inkml+xml"/>
  <Override PartName="/ppt/ink/ink71.xml" ContentType="application/inkml+xml"/>
  <Override PartName="/ppt/ink/ink70.xml" ContentType="application/inkml+xml"/>
  <Override PartName="/ppt/ink/ink69.xml" ContentType="application/inkml+xml"/>
  <Override PartName="/ppt/ink/ink22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31.xml" ContentType="application/inkml+xml"/>
  <Override PartName="/ppt/ink/ink30.xml" ContentType="application/inkml+xml"/>
  <Override PartName="/ppt/ink/ink29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7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59.xml" ContentType="application/inkml+xml"/>
  <Override PartName="/ppt/ink/ink58.xml" ContentType="application/inkml+xml"/>
  <Override PartName="/ppt/ink/ink57.xml" ContentType="application/inkml+xml"/>
  <Override PartName="/ppt/ink/ink56.xml" ContentType="application/inkml+xml"/>
  <Override PartName="/ppt/ink/ink55.xml" ContentType="application/inkml+xml"/>
  <Override PartName="/ppt/ink/ink54.xml" ContentType="application/inkml+xml"/>
  <Override PartName="/ppt/ink/ink53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8.xml" ContentType="application/inkml+xml"/>
  <Override PartName="/ppt/ink/ink67.xml" ContentType="application/inkml+xml"/>
  <Override PartName="/ppt/ink/ink66.xml" ContentType="application/inkml+xml"/>
  <Override PartName="/ppt/ink/ink65.xml" ContentType="application/inkml+xml"/>
  <Override PartName="/ppt/ink/ink64.xml" ContentType="application/inkml+xml"/>
  <Override PartName="/ppt/ink/ink63.xml" ContentType="application/inkml+xml"/>
  <Override PartName="/ppt/ink/ink52.xml" ContentType="application/inkml+xml"/>
  <Override PartName="/ppt/ink/ink51.xml" ContentType="application/inkml+xml"/>
  <Override PartName="/ppt/ink/ink50.xml" ContentType="application/inkml+xml"/>
  <Override PartName="/ppt/ink/ink40.xml" ContentType="application/inkml+xml"/>
  <Override PartName="/ppt/ink/ink39.xml" ContentType="application/inkml+xml"/>
  <Override PartName="/ppt/ink/ink38.xml" ContentType="application/inkml+xml"/>
  <Override PartName="/ppt/ink/ink37.xml" ContentType="application/inkml+xml"/>
  <Override PartName="/ppt/ink/ink36.xml" ContentType="application/inkml+xml"/>
  <Override PartName="/ppt/ink/ink35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9.xml" ContentType="application/inkml+xml"/>
  <Override PartName="/ppt/ink/ink48.xml" ContentType="application/inkml+xml"/>
  <Override PartName="/ppt/ink/ink47.xml" ContentType="application/inkml+xml"/>
  <Override PartName="/ppt/ink/ink46.xml" ContentType="application/inkml+xml"/>
  <Override PartName="/ppt/ink/ink45.xml" ContentType="application/inkml+xml"/>
  <Override PartName="/ppt/ink/ink44.xml" ContentType="application/inkml+xml"/>
  <Override PartName="/ppt/ink/ink144.xml" ContentType="application/inkml+xml"/>
  <Override PartName="/ppt/ink/ink146.xml" ContentType="application/inkml+xml"/>
  <Override PartName="/ppt/ink/ink197.xml" ContentType="application/inkml+xml"/>
  <Override PartName="/ppt/ink/ink196.xml" ContentType="application/inkml+xml"/>
  <Override PartName="/ppt/ink/ink195.xml" ContentType="application/inkml+xml"/>
  <Override PartName="/ppt/ink/ink194.xml" ContentType="application/inkml+xml"/>
  <Override PartName="/ppt/ink/ink198.xml" ContentType="application/inkml+xml"/>
  <Override PartName="/ppt/ink/ink199.xml" ContentType="application/inkml+xml"/>
  <Override PartName="/ppt/ink/ink202.xml" ContentType="application/inkml+xml"/>
  <Override PartName="/ppt/ink/ink201.xml" ContentType="application/inkml+xml"/>
  <Override PartName="/ppt/ink/ink200.xml" ContentType="application/inkml+xml"/>
  <Override PartName="/ppt/ink/ink193.xml" ContentType="application/inkml+xml"/>
  <Override PartName="/ppt/ink/ink187.xml" ContentType="application/inkml+xml"/>
  <Override PartName="/ppt/ink/ink186.xml" ContentType="application/inkml+xml"/>
  <Override PartName="/ppt/ink/ink185.xml" ContentType="application/inkml+xml"/>
  <Override PartName="/ppt/ink/ink184.xml" ContentType="application/inkml+xml"/>
  <Override PartName="/ppt/ink/ink188.xml" ContentType="application/inkml+xml"/>
  <Override PartName="/ppt/ink/ink192.xml" ContentType="application/inkml+xml"/>
  <Override PartName="/ppt/ink/ink191.xml" ContentType="application/inkml+xml"/>
  <Override PartName="/ppt/ink/ink190.xml" ContentType="application/inkml+xml"/>
  <Override PartName="/ppt/ink/ink189.xml" ContentType="application/inkml+xml"/>
  <Override PartName="/ppt/ink/ink203.xml" ContentType="application/inkml+xml"/>
  <Override PartName="/ppt/ink/ink204.xml" ContentType="application/inkml+xml"/>
  <Override PartName="/ppt/ink/ink218.xml" ContentType="application/inkml+xml"/>
  <Override PartName="/ppt/ink/ink217.xml" ContentType="application/inkml+xml"/>
  <Override PartName="/ppt/ink/ink216.xml" ContentType="application/inkml+xml"/>
  <Override PartName="/ppt/ink/ink215.xml" ContentType="application/inkml+xml"/>
  <Override PartName="/ppt/ink/ink219.xml" ContentType="application/inkml+xml"/>
  <Override PartName="/ppt/ink/ink220.xml" ContentType="application/inkml+xml"/>
  <Override PartName="/ppt/ink/ink223.xml" ContentType="application/inkml+xml"/>
  <Override PartName="/ppt/ink/ink222.xml" ContentType="application/inkml+xml"/>
  <Override PartName="/ppt/ink/ink221.xml" ContentType="application/inkml+xml"/>
  <Override PartName="/ppt/ink/ink214.xml" ContentType="application/inkml+xml"/>
  <Override PartName="/ppt/ink/ink208.xml" ContentType="application/inkml+xml"/>
  <Override PartName="/ppt/ink/ink207.xml" ContentType="application/inkml+xml"/>
  <Override PartName="/ppt/ink/ink206.xml" ContentType="application/inkml+xml"/>
  <Override PartName="/ppt/ink/ink205.xml" ContentType="application/inkml+xml"/>
  <Override PartName="/ppt/ink/ink209.xml" ContentType="application/inkml+xml"/>
  <Override PartName="/ppt/ink/ink213.xml" ContentType="application/inkml+xml"/>
  <Override PartName="/ppt/ink/ink212.xml" ContentType="application/inkml+xml"/>
  <Override PartName="/ppt/ink/ink211.xml" ContentType="application/inkml+xml"/>
  <Override PartName="/ppt/ink/ink210.xml" ContentType="application/inkml+xml"/>
  <Override PartName="/ppt/ink/ink183.xml" ContentType="application/inkml+xml"/>
  <Override PartName="/ppt/ink/ink145.xml" ContentType="application/inkml+xml"/>
  <Override PartName="/ppt/ink/ink168.xml" ContentType="application/inkml+xml"/>
  <Override PartName="/ppt/ink/ink169.xml" ContentType="application/inkml+xml"/>
  <Override PartName="/ppt/ink/ink167.xml" ContentType="application/inkml+xml"/>
  <Override PartName="/ppt/ink/ink166.xml" ContentType="application/inkml+xml"/>
  <Override PartName="/ppt/ink/ink164.xml" ContentType="application/inkml+xml"/>
  <Override PartName="/ppt/ink/ink165.xml" ContentType="application/inkml+xml"/>
  <Override PartName="/ppt/ink/ink170.xml" ContentType="application/inkml+xml"/>
  <Override PartName="/ppt/ink/ink171.xml" ContentType="application/inkml+xml"/>
  <Override PartName="/ppt/ink/ink179.xml" ContentType="application/inkml+xml"/>
  <Override PartName="/ppt/ink/ink180.xml" ContentType="application/inkml+xml"/>
  <Override PartName="/ppt/ink/ink178.xml" ContentType="application/inkml+xml"/>
  <Override PartName="/ppt/ink/ink177.xml" ContentType="application/inkml+xml"/>
  <Override PartName="/ppt/ink/ink176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63.xml" ContentType="application/inkml+xml"/>
  <Override PartName="/ppt/ink/ink162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1.xml" ContentType="application/inkml+xml"/>
  <Override PartName="/ppt/ink/ink150.xml" ContentType="application/inkml+xml"/>
  <Override PartName="/ppt/ink/ink182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5.xml" ContentType="application/inkml+xml"/>
  <Override PartName="/ppt/ink/ink160.xml" ContentType="application/inkml+xml"/>
  <Override PartName="/ppt/ink/ink161.xml" ContentType="application/inkml+xml"/>
  <Override PartName="/ppt/ink/ink159.xml" ContentType="application/inkml+xml"/>
  <Override PartName="/ppt/ink/ink158.xml" ContentType="application/inkml+xml"/>
  <Override PartName="/ppt/ink/ink156.xml" ContentType="application/inkml+xml"/>
  <Override PartName="/ppt/ink/ink157.xml" ContentType="application/inkml+xml"/>
  <Override PartName="/ppt/ink/ink181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21" r:id="rId16"/>
    <p:sldId id="307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09" r:id="rId30"/>
    <p:sldId id="284" r:id="rId31"/>
    <p:sldId id="285" r:id="rId32"/>
    <p:sldId id="322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10" r:id="rId41"/>
    <p:sldId id="293" r:id="rId42"/>
    <p:sldId id="323" r:id="rId43"/>
    <p:sldId id="311" r:id="rId44"/>
    <p:sldId id="324" r:id="rId45"/>
    <p:sldId id="294" r:id="rId46"/>
    <p:sldId id="295" r:id="rId47"/>
    <p:sldId id="296" r:id="rId48"/>
    <p:sldId id="297" r:id="rId49"/>
    <p:sldId id="298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06" r:id="rId73"/>
    <p:sldId id="326" r:id="rId74"/>
    <p:sldId id="320" r:id="rId75"/>
    <p:sldId id="328" r:id="rId76"/>
    <p:sldId id="329" r:id="rId77"/>
    <p:sldId id="327" r:id="rId7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30" autoAdjust="0"/>
  </p:normalViewPr>
  <p:slideViewPr>
    <p:cSldViewPr>
      <p:cViewPr>
        <p:scale>
          <a:sx n="80" d="100"/>
          <a:sy n="80" d="100"/>
        </p:scale>
        <p:origin x="-754" y="-149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1469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86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27:35.0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9F17D4-9CF8-43D8-8170-720AD97D51CD}" emma:medium="tactile" emma:mode="ink">
          <msink:context xmlns:msink="http://schemas.microsoft.com/ink/2010/main" type="inkDrawing" rotatedBoundingBox="3893,14607 17209,14252 17220,14637 3903,14992" shapeName="Other"/>
        </emma:interpretation>
      </emma:emma>
    </inkml:annotationXML>
    <inkml:trace contextRef="#ctx0" brushRef="#br0">24 500 267,'0'0'8,"0"0"-4,0 0 48,0 0 1,0 0-42,0 0-5,0 0 12,0 0 4,-25 0 7,25 0-1,0 0 14,0-5-30,0 5-11,0 0 0,21 0 5,14 0-6,13 0 2,7 0 1,4 0 0,6-4-3,4-3 0,4 0 5,16-3-4,3 0-1,7 5 0,2 1 1,2-1-1,-1 5 0,-1 0 0,2 0 0,-4 0 0,4 0 0,2 0-5,-6 0 5,0 0-2,-5-4 2,-2-2 0,-1 5 0,1 1 0,0 0 4,-7 0-4,-2 0 0,-10 0 2,-2 7-2,-7 2 0,-6 0-4,2-1 6,4-3-2,-2-3 0,16-2 0,0 0-6,5 0 6,11 0-5,-5 0 3,-2-5 4,-2 0 0,-2 3-2,-5-1 0,-2 1-2,-7-1 2,-2 1 0,-5 0 4,-5-3-4,0 1 2,-4-2-2,4 5 1,1-3-3,4-2 2,9 2 0,2-2 3,1 4-3,2 0 0,-7-1-3,-1 3 6,-4 0-4,3 0 1,0-3 0,6 3-6,3 0 6,4-5-3,3 3-1,4-6 4,1 1-7,1 0 7,1 0 0,-1 0-7,-2 0 2,-4-3 1,0 0-1,1-2 10,-3 2-9,-6-1 4,-6-4 0,-2 2 3,4-1 1,1 3-5,8 1 2,3-1-1,4-1 0,-2 2-1,-1 1 1,-6-1 6,-2-2-6,-4 2 6,-2 0-6,0 4 0,-2-2 0,-4-1 0,-6 0 0,-1 1 3,-2-1-3,0 1 0,1 0 0,4 3 0,4-1-4,9 2 4,5-2 0,3 5-4,3-2 10,-6 0-6,-4 3 0,8-3 1,1 3 0,-5-2-1,-4 0 0,-7-1 2,1 1 1,-1-1-6,0 1-3,3 2 6,2 0-3,-1-3 3,-2 1-6,-5-3-2,-4 0-15,13 2-15,10-1 25,0 3 13,-5-4 0,-14 1 0,-12 3-2,-6-5-2,-4 4 4,-6 0-14,-10 2 8,4 0 6,-1 0-6,6 0 6,2 0-1,4 0-3,2 0-5,6 0-5,3 0-1,-3 0 6,6 4 1,-2 3-2,4 3-8,7 0 1,-4-1 12,-7-4 1,-10 3-59,-11-4 55,-2 2-7,0-2 12,2 2 3,0-2-2,3 2 1,2-2 1,4-3-3,5-1 3,0 3 4,-2 0-3,1-1 16,-6 0-3,7 6 5,0-1-19,5 3 12,2 1 20,-1-1-21,1-1-11,-2-4 0,1 3 0,-6-3 0,-7-3 0,1 3-2,-4-5 7,1 3 3,0-1-8,4 0 0,2-1-2,-3 4 1,3-4 1,1 3-1,2 2-15,2 1 15,0-2-68,0 2 54,1 1-54,-1-3 37,0 5 27,3-6-74,-5 3 79,6 0 1,-4-1 15,-2-2-16,2 1 0,-6-2 2,2 2-5,-10-3 6,-4-2-3,-3 0 1,-8 0 3,1 0 48,1 0-16,0 0-7,6 0 3,-2 0-24,-2 0 14,3 0 7,-1 0-20,2 0 15,3 0-6,5 0-14,-3 0 10,0 0-7,3 0 9,1 0 13,-2 0-26,5 0-1,-6 0 3,8 0-5,0 0 0,-4 0-1,-5 0 1,-11 0-4,-5 0 4,-11 0-39,-5 0-50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0:22.4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F2F86B-B80C-4CD1-B955-1DF384A82AD6}" emma:medium="tactile" emma:mode="ink">
          <msink:context xmlns:msink="http://schemas.microsoft.com/ink/2010/main" type="inkDrawing" rotatedBoundingBox="10525,17980 15815,17528 15822,17616 10532,18068" shapeName="Other"/>
        </emma:interpretation>
      </emma:emma>
    </inkml:annotationXML>
    <inkml:trace contextRef="#ctx0" brushRef="#br0">0 471 75,'0'0'307,"0"0"-307,0 0 0,0 0 26,0 0 18,146-42-14,-82 29 2,7 2-20,6 5 6,10-2-1,8 8-12,-4 0-2,1 0-3,-7 0 0,-3 0 0,0 0 0,5 0 0,8 0 1,2-3 5,15-12 5,1 0-1,2 2 4,-2 4 11,-7 0-25,-7 0 0,-8 3 0,-12 0 0,-3-1 1,-6 3-1,-3-1 0,2 3 4,3 1-4,1 1 0,7-3 0,-1 0 1,7 0 6,-3 0-7,3-4 1,0-2-6,4 0 6,-6 0-1,-2-3 5,-3 4-1,-9 0 1,-2 2-5,-4-1 0,-4 2 5,-1 2-5,3-5-2,2 2 2,-1-1 0,2-5 0,2 2 1,-3-1-1,-1-2 10,-5 4-6,1 0-4,-2 0 1,-1 5 0,-2 1 3,-3 2-4,-3 1 0,-3-2-6,-1-1 6,0 1 0,1-2 2,0-1 0,-3 1 1,3-1-3,2 3 0,5-7 14,3-2-12,1 2-1,-2 0 8,-3 5-5,-6-1 3,-5-2-7,-9 4 0,-8 0 11,-9 1-7,-6 2-1,-3 0 1,-5-2 9,1 2-1,2 0-12,-3 0 0,0 0-2,0 0 2,0 0-5,0 0-5,0 0-18,0 0-33,-24 0-56,-20 7-196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5:16.0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66D87C-1DB7-4A2A-B5D7-2150965870A4}" emma:medium="tactile" emma:mode="ink">
          <msink:context xmlns:msink="http://schemas.microsoft.com/ink/2010/main" type="writingRegion" rotatedBoundingBox="14787,5452 28911,5266 28967,9481 14843,9667"/>
        </emma:interpretation>
      </emma:emma>
    </inkml:annotationXML>
    <inkml:traceGroup>
      <inkml:annotationXML>
        <emma:emma xmlns:emma="http://www.w3.org/2003/04/emma" version="1.0">
          <emma:interpretation id="{5A834AA7-55FA-4E74-8E61-D547AB06C775}" emma:medium="tactile" emma:mode="ink">
            <msink:context xmlns:msink="http://schemas.microsoft.com/ink/2010/main" type="paragraph" rotatedBoundingBox="21377,5452 20741,6871 19858,6475 20494,50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267619-B322-468C-B8C3-68355975918F}" emma:medium="tactile" emma:mode="ink">
              <msink:context xmlns:msink="http://schemas.microsoft.com/ink/2010/main" type="line" rotatedBoundingBox="21377,5452 20741,6871 19858,6475 20494,5056">
                <msink:destinationLink direction="with" ref="{CC586960-280E-45D4-AF1C-8858FF50A60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67C8667-E6B9-44BD-8981-881C8B2CA705}" emma:medium="tactile" emma:mode="ink">
                <msink:context xmlns:msink="http://schemas.microsoft.com/ink/2010/main" type="inkWord" rotatedBoundingBox="21377,5452 20874,6573 19991,6177 20494,5056"/>
              </emma:interpretation>
              <emma:one-of disjunction-type="recognition" id="oneOf0">
                <emma:interpretation id="interp0" emma:lang="en-US" emma:confidence="0.5">
                  <emma:literal>#</emma:literal>
                </emma:interpretation>
                <emma:interpretation id="interp1" emma:lang="en-US" emma:confidence="0">
                  <emma:literal>%</emma:literal>
                </emma:interpretation>
                <emma:interpretation id="interp2" emma:lang="en-US" emma:confidence="0">
                  <emma:literal>$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5898-2219 258,'0'0'43,"0"0"31,0 0-12,0 0-39,0 0 3,0 0-1,-56 38-7,39-6 16,-3 9 4,-2 1-7,-1 6 1,-5 6-11,2-2-9,2-1 6,1-3-6,1-3-12,-1-2 22,1-3-14,-4 2 4,-2-5-1,-1 3-7,-2-2-3,0-3-1,0 0 1,6-8 0,-1 1-1,2-3 0,6-1 0,1 1 2,-2-3-3,0 2 1,-2-5 0,2 1-1,1-7 1,4-2-7,4-2 2,3-2-9,2-6 1,5 2-12,-2-3-28,-1 0-36,2 0-66,-4-3-192</inkml:trace>
          <inkml:trace contextRef="#ctx0" brushRef="#br0" timeOffset="-1116.7617">5027-2134 220,'0'0'40,"0"0"28,0 0-2,0 0-27,0 0 8,0 0-15,0 0-6,0-1-11,0 1 2,0 0-10,0 0 4,0 9 4,0 6 26,1 1-22,8 2-2,5 6 18,0 2-10,3 0-11,2 2 0,-2-3-9,3 0 17,2-1-19,1 2 7,4-1 0,0-1-4,1-2-1,2 2-5,-2-4 5,-4 2 7,1-3-12,-5 0 0,2-2 2,-5-1 1,-3-5-3,0 2 0,0 0 2,0-1-1,0-5-1,0 1 0,3 1 0,-3-3 1,0 3-1,0 0 0,-2-2 0,-1 0 2,2-1-2,-4 1 0,0-1 4,-3-2-4,1 0 0,-3-1 0,1 1 1,-4-2-2,4 3 1,-2-4 0,-1 0 0,1 4 0,-2-5-2,-1 0 2,0 3-33,0-3-9,0 1-30,0-1-72,0 0-48</inkml:trace>
          <inkml:trace contextRef="#ctx0" brushRef="#br0" timeOffset="-672.8795">5664-1776 443,'0'0'62,"0"0"-40,0 0 66,0 0-30,0 0-46,0 0-12,-13-4 3,13 4 1,0 7 0,5 13 2,14 4-5,-2 1 10,4 0-11,0-2 0,-4 3 0,-3-3 1,-2-4-1,-7 1-19,-4-6 18,2-1-7,-1 0 3,1 0 2,-3-1 2,0 3 1,0 0 0,-9 1-1,-12-1 1,3 0 5,-1 1-3,1-3-2,-1 1 2,2 0-1,1 2 0,-1-5-1,3 3-3,2-1 2,1-5-75,2-7-30,-4-1-153</inkml:trace>
          <inkml:trace contextRef="#ctx0" brushRef="#br0" timeOffset="501.6655">5678-2174 282,'0'0'25,"0"0"-25,0 0 26,0 0-7,0 0 0,0 0-2,-62 2 14,37 6-3,-5 1-25,-4 5 1,-4-1 10,3 2-10,6 3-1,10-5-2,5-2 2,13-5-6,1-1 1,0-5-10,0 0 11,20 0 2,14 0 11,3 0 6,8 0-12,5 0-1,-7 0 3,1 0 1,-10 0 26,-5 0-25,-9 2-10,-2 13 2,-1 1-2,1 4 0,1 2-6,1 2 5,5 2-40,-10 1-62,-1 2-240</inkml:trace>
          <inkml:trace contextRef="#ctx0" brushRef="#br0" timeOffset="-52264.6069">4854-1002 70,'0'0'421,"0"0"-421,0 0-3,0 0 3,0 0 10,0 0 5,0 0-4,19 27-8,-11-27-3,-4 0-25,1 0-68,-3-3-71</inkml:trace>
        </inkml:traceGroup>
      </inkml:traceGroup>
    </inkml:traceGroup>
    <inkml:traceGroup>
      <inkml:annotationXML>
        <emma:emma xmlns:emma="http://www.w3.org/2003/04/emma" version="1.0">
          <emma:interpretation id="{0B64D560-C974-4112-A3FC-BC95C6285056}" emma:medium="tactile" emma:mode="ink">
            <msink:context xmlns:msink="http://schemas.microsoft.com/ink/2010/main" type="paragraph" rotatedBoundingBox="14809,7100 28933,6914 28967,9481 14843,9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2D5B69-9721-4F28-974C-521A80B37787}" emma:medium="tactile" emma:mode="ink">
              <msink:context xmlns:msink="http://schemas.microsoft.com/ink/2010/main" type="line" rotatedBoundingBox="14809,7100 28933,6914 28955,8561 14830,8748"/>
            </emma:interpretation>
          </emma:emma>
        </inkml:annotationXML>
        <inkml:traceGroup>
          <inkml:annotationXML>
            <emma:emma xmlns:emma="http://www.w3.org/2003/04/emma" version="1.0">
              <emma:interpretation id="{B9D9DDE2-AE36-4CC6-8691-D631BA9384BA}" emma:medium="tactile" emma:mode="ink">
                <msink:context xmlns:msink="http://schemas.microsoft.com/ink/2010/main" type="inkWord" rotatedBoundingBox="14812,7374 15649,7363 15653,7682 14817,7693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F</emma:literal>
                </emma:interpretation>
                <emma:interpretation id="interp8" emma:lang="en-US" emma:confidence="0">
                  <emma:literal>I</emma:literal>
                </emma:interpretation>
                <emma:interpretation id="interp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-11338.7147">0 100 611,'0'0'44,"0"0"-41,0 0 91,0 0-36,0 0-29,0 0 3,38-11-7,-11 0-15,6 0 4,1 4-14,3-5 0,4 4-1,4-3-28,-4 3-47,-3 1-75,-10-7-147</inkml:trace>
          <inkml:trace contextRef="#ctx0" brushRef="#br0" timeOffset="-11578.7023">-432-121 270,'0'0'13,"0"0"-4,0 0 63,0 0-19,0 0-34,0 0 25,0 0-4,-44-4 2,44 4 20,0 0-7,0 0 5,0 0 1,0 0-16,0 0 0,0 0-23,0-3-10,8-1 4,23-2-10,16 0 9,8-4-1,12-4-11,1 4 3,5-3-6,-5 2 0,-9 4 0,-7 2 0,-15 1-4,-3 2-35,-9 2-46,-7 0-26,2 0-41,-13 9-31</inkml:trace>
        </inkml:traceGroup>
        <inkml:traceGroup>
          <inkml:annotationXML>
            <emma:emma xmlns:emma="http://www.w3.org/2003/04/emma" version="1.0">
              <emma:interpretation id="{AFA91732-34A7-4621-82F8-EA910CA7F1EC}" emma:medium="tactile" emma:mode="ink">
                <msink:context xmlns:msink="http://schemas.microsoft.com/ink/2010/main" type="inkWord" rotatedBoundingBox="16640,7463 17204,7455 17214,8212 16650,8220"/>
              </emma:interpretation>
              <emma:one-of disjunction-type="recognition" id="oneOf2">
                <emma:interpretation id="interp10" emma:lang="en-US" emma:confidence="0.5">
                  <emma:literal>Q</emma:literal>
                </emma:interpretation>
                <emma:interpretation id="interp11" emma:lang="en-US" emma:confidence="0">
                  <emma:literal>2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J</emma:literal>
                </emma:interpretation>
                <emma:interpretation id="interp1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-4478.13">1780 213 242,'0'0'102,"0"0"-100,0 0 35,0 0-10,0 0-10,0 0 10,-73 0-7,52 0 24,-3-6-6,6-9 1,2-4 9,4-4-21,4-8-2,7 3-2,1-3-8,0 0-9,0 2 4,6 3 8,9 5 9,1 0-10,5 2-9,3 4 12,2 2-13,-3 3 6,-3 6 3,-2 4-8,-1 0-2,-7 0-6,4 10 0,-1 20 1,-9 12 1,0 11-2,-4 5 6,0 7-5,-16-2 0,-9-2-1,-7-3 0,-7-5-7,-1-5 8,-2-3-1,0-9 0,0-4 3,2-5-7,1-6-1,6-6-5,10-6 5,5-8-4,0-1 2,5 0-4,3-1 2,4-16-1,6-4-19,0 1 15,0-1 2,19 4 11,9 1 1,4 6 0,8 2 1,-7 5 12,0 3-6,-4 0-3,-6 0 21,0 8-16,4 5 0,-2 6 4,1-2-1,2 1-4,-2-3-8,2 2 0,-6-2 2,-2-1-2,-4-2-2,-3-2-16,1-6-30,5-4-29,0 0-83,2-1-152</inkml:trace>
        </inkml:traceGroup>
        <inkml:traceGroup>
          <inkml:annotationXML>
            <emma:emma xmlns:emma="http://www.w3.org/2003/04/emma" version="1.0">
              <emma:interpretation id="{A7A99ACD-4A05-418C-8EDF-EBC77B56AD47}" emma:medium="tactile" emma:mode="ink">
                <msink:context xmlns:msink="http://schemas.microsoft.com/ink/2010/main" type="inkWord" rotatedBoundingBox="17757,7333 22975,7264 22991,8525 17774,8594">
                  <msink:destinationLink direction="with" ref="{4181DC6A-E773-474E-9AC1-6302F2D8A665}"/>
                </msink:context>
              </emma:interpretation>
              <emma:one-of disjunction-type="recognition" id="oneOf3">
                <emma:interpretation id="interp15" emma:lang="en-US" emma:confidence="0.5">
                  <emma:literal>(3×3-5×4)</emma:literal>
                </emma:interpretation>
                <emma:interpretation id="interp16" emma:lang="en-US" emma:confidence="0">
                  <emma:literal>(34×3-59×4)</emma:literal>
                </emma:interpretation>
                <emma:interpretation id="interp17" emma:lang="en-US" emma:confidence="0">
                  <emma:literal>(34×3-5×4)</emma:literal>
                </emma:interpretation>
                <emma:interpretation id="interp18" emma:lang="en-US" emma:confidence="0">
                  <emma:literal>(3×3-59×4)</emma:literal>
                </emma:interpretation>
                <emma:interpretation id="interp19" emma:lang="en-US" emma:confidence="0">
                  <emma:literal>(3×3-54×4)</emma:literal>
                </emma:interpretation>
              </emma:one-of>
            </emma:emma>
          </inkml:annotationXML>
          <inkml:trace contextRef="#ctx0" brushRef="#br0" timeOffset="2948.7863">5037 292 817,'0'0'39,"0"0"10,0 0 47,0 0-85,0 0-9,0 0-4,128-9-16,-91 2-40,3-6-74,-4-3-163</inkml:trace>
          <inkml:trace contextRef="#ctx0" brushRef="#br0" timeOffset="3943.4466">5927-121 252,'0'0'36,"0"0"55,0 0-10,0 0-19,0 0-21,0 0 7,-76-2 15,55 2-12,-3 4 8,4 11 2,0 2-34,0 4-8,3 4 2,3 3-8,0 3-7,6 5-2,7-3 1,1-1 4,0 1-7,11-6 5,18-1 17,4-3-1,4-1 0,0-5-19,-3-4 2,-6 3 2,-6-1-8,-11-3 0,-4-1 1,-7 2 2,0 2-3,-3-2 3,-23-1-1,-8 1 14,-7-4-16,-4-6-3,-1 2 0,3-5-27,5 0-43,6-7-32,9-16-21,10-9-97,13-9-285</inkml:trace>
          <inkml:trace contextRef="#ctx0" brushRef="#br0" timeOffset="4120.0976">5833 16 389,'0'0'369,"0"0"-335,0 0 75,0 0-65,0 0-33,128-48-3,-89 43-8,-5 5-3,-3 0-67,-3 0-95,-6-3-157</inkml:trace>
          <inkml:trace contextRef="#ctx0" brushRef="#br0" timeOffset="4553.6618">6560-7 840,'0'0'15,"0"0"100,0 0-12,0 0-59,0 0-44,0 0 4,-64 36 3,24 2-7,-7-1 0,-2 5-2,4-3-2,5-2-79,12-6-82,11-7-102</inkml:trace>
          <inkml:trace contextRef="#ctx0" brushRef="#br0" timeOffset="4339.4612">6303 18 910,'0'0'6,"0"0"116,0 0-49,0 0-20,130 62-41,-98-42-7,-4-2 0,0 1-5,-3 1-18,-2-5-59,-3-8-79,2-2 2,-3-5-142</inkml:trace>
          <inkml:trace contextRef="#ctx0" brushRef="#br0" timeOffset="5009.3015">6833-129 846,'0'0'31,"0"0"3,0 0 48,0 0-22,0 0-47,0 0-13,15 8 0,-12 15 6,-3 9-2,0 0 6,0 2-9,0-3-1,0-7-11,0-7-46,0-7-19,0-5 26,0-5-4,0 0 34,11 0 15,8-15 5,2-11 0,6-2 0,-7 1 0,2 4 17,-8 9 7,-7 10 23,-5 1 24,-2 3 7,0 0-9,0 6-54,0 20-14,0 9 31,-2 5-32,-1-5 0,3 3 0,0-7-4,0 1-18,0-6-63,0-3-64,14-6-10,3-11-134</inkml:trace>
          <inkml:trace contextRef="#ctx0" brushRef="#br0" timeOffset="5280.4282">7484-315 996,'0'0'20,"0"0"-1,0 0 77,0 0-47,136 137-26,-100-72-9,-13 8-7,-12 11-2,-11 5-5,0 3 2,-32 6-8,-23 5-8,-10-4-43,-20-2-144,-21-10 28,-16-11-248</inkml:trace>
          <inkml:trace contextRef="#ctx0" brushRef="#br0" timeOffset="-3622.0833">2731-257 347,'0'0'85,"0"0"-76,0 0 103,0 0-41,0 0-5,0 0-4,-83 167-1,57-84-12,-2 11 21,-3 7-36,3 4-8,2 2-5,7-2-16,10-7-5,9-9 0,0-13-1,5-11-3,21-7-12,11-12-3,8-10-43,9-14-45,7-13-66,1-9-151</inkml:trace>
          <inkml:trace contextRef="#ctx0" brushRef="#br0" timeOffset="1761.9991">3031 228 402,'0'0'27,"0"0"10,0 0 67,0 0-12,0 0-10,0 0-13,-9-36-48,31 28 2,10-4-6,5-2-3,4 4-11,-4 4-1,-3 3 4,-14 3-6,-3 0-3,-11 0-9,-6 16-17,0 6 3,-15 6 18,-18 4 4,-2-1-3,2-6 2,7-2 0,9-12 5,7-3 0,10 2 0,0-6-8,5 2 8,22 1 1,8 2 1,4-5 3,-5 8 3,-1-2-6,-12 3-2,-7-1 0,-8 3 0,-6 5 3,0 1-3,-14 2 0,-13 1 9,-6-3-7,-3-2 1,-1-4-2,-3-3 2,3-6 10,1 1-13,5-7 2,8 0 5,4 0-7,10-17-25,9-21-76,0-15-172</inkml:trace>
          <inkml:trace contextRef="#ctx0" brushRef="#br0" timeOffset="1993.508">3467 239 785,'0'0'0,"0"0"6,0 0 39,127 41-9,-82-16-8,-6 2-19,0 1 0,-10 1-8,-3-3-1,-2-4-20,-3-2-57,-5-10-104,-4-10-147</inkml:trace>
          <inkml:trace contextRef="#ctx0" brushRef="#br0" timeOffset="2730.0849">4320 164 621,'0'0'93,"0"0"-91,0 0 99,0 0-29,0 0-12,0 0-34,7-37-24,-14 37 6,-4 0-8,1 0-6,6 0-2,4 0-38,0 0-8,0 0-19,18 0 0,6-3 48,-1-9-24,0-3-5,-6-4 46,-7 2 8,-6 2 1,-4 7 33,0 1 45,0 5 1,0 2-8,0 0-17,0 0-18,0 0-32,0 25-5,0 3 17,0 9 5,9 5 5,10 1-16,-5 0-6,2 2 9,-2-3-14,-8-4 0,-2-1 3,-4-9-3,0 1 0,0-7-7,0 0 5,-14-7-5,-4 1 1,-9-7-13,-2-7 17,-2-2-8,3 0 8,-1 0-22,10-11-27,8-9-37,11-6-97,0-2-168</inkml:trace>
          <inkml:trace contextRef="#ctx0" brushRef="#br0" timeOffset="2203.5693">3868 259 805,'0'0'25,"0"0"-16,0 0 82,0 0-67,0 0-22,0 0 1,-96 101 24,59-57-19,-6-2 0,1 0-3,5-5-5,6-2-65,9-9-72,16-14-109</inkml:trace>
        </inkml:traceGroup>
        <inkml:traceGroup>
          <inkml:annotationXML>
            <emma:emma xmlns:emma="http://www.w3.org/2003/04/emma" version="1.0">
              <emma:interpretation id="{A1D00B77-DA0D-41DE-B500-22296CF3D0B6}" emma:medium="tactile" emma:mode="ink">
                <msink:context xmlns:msink="http://schemas.microsoft.com/ink/2010/main" type="inkWord" rotatedBoundingBox="23366,6990 28076,6928 28096,8466 23387,8528"/>
              </emma:interpretation>
              <emma:one-of disjunction-type="recognition" id="oneOf4">
                <emma:interpretation id="interp20" emma:lang="en-US" emma:confidence="0.5">
                  <emma:literal>-154-5*</emma:literal>
                </emma:interpretation>
                <emma:interpretation id="interp21" emma:lang="en-US" emma:confidence="0">
                  <emma:literal>-15×4-6*</emma:literal>
                </emma:interpretation>
                <emma:interpretation id="interp22" emma:lang="en-US" emma:confidence="0">
                  <emma:literal>-15+4-5*</emma:literal>
                </emma:interpretation>
                <emma:interpretation id="interp23" emma:lang="en-US" emma:confidence="0">
                  <emma:literal>-15×4-5*</emma:literal>
                </emma:interpretation>
                <emma:interpretation id="interp24" emma:lang="en-US" emma:confidence="0">
                  <emma:literal>-154×4-5*</emma:literal>
                </emma:interpretation>
              </emma:one-of>
            </emma:emma>
          </inkml:annotationXML>
          <inkml:trace contextRef="#ctx0" brushRef="#br0" timeOffset="10477.9435">10133-624 597,'0'0'12,"0"0"27,0 0 29,0 0-48,0 0 40,-65 133-17,30-48 26,-7 21-16,-8 13 20,-6 9-34,-7-2-25,-5 5 0,6-13 5,12-5-19,20-17 0,21-11 2,9-12-2,0-12-28,30-3-51,15-12-30,14-8 21,9-14-50,9-22-114</inkml:trace>
          <inkml:trace contextRef="#ctx0" brushRef="#br0" timeOffset="13270.1725">10474-13 421,'0'0'5,"0"0"80,0 0 7,0 0-23,0 0-3,0 0-6,-13-28-20,-3 28-22,-12 4-10,-6 16 3,-3 2-9,9-2 0,5 1 0,9-4-1,3-2-2,9 0-1,2-6 2,0-2-7,0 1 5,5-7-9,7 0 2,4-1 9,-2 0 2,3 0-2,0-6 1,-2-4 6,-1-2-4,-4 3-3,-1 2 2,-1 4 4,1 0 17,-1 3-14,1 0-9,5 0 10,0 0-10,-3 6 0,4 12-1,-5-2 2,-4 5-1,-6-1 0,0 2 0,0-6 2,-6 0-2,-19-3 0,-9-2 2,-10-2 1,1-5 1,-2-4-4,5 0-11,9 0-12,10-2-81,14-20-100</inkml:trace>
          <inkml:trace contextRef="#ctx0" brushRef="#br0" timeOffset="13471.2976">10674 42 675,'0'0'111,"0"0"-93,0 0 42,0 0-14,0 0-46,0 0-3,41 42 3,-20-23 6,6 0-6,2 5-15,7-6-55,0-3-93,-8-12-113</inkml:trace>
          <inkml:trace contextRef="#ctx0" brushRef="#br0" timeOffset="13705.9714">10893 31 581,'0'0'84,"0"0"-78,0 0 40,0 0-24,0 0-22,0 0 0,-96 81-5,73-56-34,1-4-79,6-6-87</inkml:trace>
          <inkml:trace contextRef="#ctx0" brushRef="#br0" timeOffset="14061.9385">11177-41 559,'0'0'135,"0"0"-132,0 0 4,0 0 27,0 0-26,0 0 2,-8 55-1,3-35 2,5 0-11,0-7 0,0-2-8,0-2 1,0-5-32,10-4-41,11 0 44,3 0 27,4-4-8,-1-11 6,-3 0 11,-4 2 12,-6 4 6,-8 5 24,-1 2 19,-5 2-5,0 0-12,0 0-26,-2 22-8,-10 2 20,2 4-30,-2 2 0,7 1-1,1-7-28,4 0-56,0-11-105,7-10-205</inkml:trace>
          <inkml:trace contextRef="#ctx0" brushRef="#br0" timeOffset="14268.62">11561 100 703,'0'0'20,"0"0"-1,0 0 1,0 0-11,123-49-9,-86 42-48,-6-2-102,-5-3-220</inkml:trace>
          <inkml:trace contextRef="#ctx0" brushRef="#br0" timeOffset="9194.0798">8095 247 222,'0'0'28,"0"0"7,0 0 51,0 0-59,0 0-2,0 0 2,0 0 6,-7-4 3,7 4-4,0 0 12,0 0-9,0 0 4,0 0-8,0 0-1,0 0 12,0-4-23,21-1-18,13-1 11,9 0-8,7 0-4,2 2 1,0 2 1,-10-1 3,-4 1-5,-13 1 0,-6-2 3,-7 3 2,-4-3-5,-4 2 11,-2 1 8,-2-2-5,3 2-14,-3 0 0,2 0 6,-2 0-6,0 0 0,0 0 3,0 0-3,0 0 0,0 0-2,0 0 0,0 0-3,0 0-13,0 0-19,0 0-21,0-5-47,0-6-100</inkml:trace>
          <inkml:trace contextRef="#ctx0" brushRef="#br0" timeOffset="9849.4124">8946-199 461,'0'0'84,"0"0"-67,0 0 77,0 0-23,0 0-37,0 0-15,0 21 13,0-1 17,0 10 11,0 9-36,-2 9 6,-1 7 3,-1 4 11,-3 5-6,0-3-22,-3 1-3,1-6 20,0-6-27,-1-6-2,6-4 1,-1-5-4,5-4 3,0-8-4,0-6 0,0-3 5,0-5-5,0-8 0,0 1 3,0-2-2,0 0-1,0 0-11,0 0 1,0 0 6,0 0-13,0 0 5,0 0-2,0 0-5,2 0-19,2-9-46,1-1-9,-2 1-38,-3-4-139</inkml:trace>
          <inkml:trace contextRef="#ctx0" brushRef="#br0" timeOffset="14654.1024">12220-119 413,'0'0'68,"0"0"-40,0 0 64,0 0-33,0 0-11,0 0-38,-70-6 8,58 15-9,0 5-8,5 1 17,0 6-15,5-1 2,2 5 4,0 1-4,0 0-4,0 3-1,16-5 0,1 1 5,-3-7-5,0 1 0,-5-4 1,-5-3 2,0-1-3,-4-3 0,0-2-3,0 1 1,0-2-31,-13-3-8,-12-2-21,-13 0-32,0 0-102</inkml:trace>
          <inkml:trace contextRef="#ctx0" brushRef="#br0" timeOffset="14956.0531">12412-159 252,'0'0'50,"0"0"18,0 0-38,128-4-30,-102-4-133</inkml:trace>
          <inkml:trace contextRef="#ctx0" brushRef="#br0" timeOffset="15263.4223">12505-81 620,'0'0'21,"0"0"7,0 0 17,0 0-22,0 0 2,0 0-19,97 125 1,-66-89-7,1 2-45,1-4-22,2-1-21,1-8-35,-7-12-111</inkml:trace>
          <inkml:trace contextRef="#ctx0" brushRef="#br0" timeOffset="15501.7504">12783 31 575,'0'0'46,"0"0"-23,0 0 35,0 0-26,0 0-1,0 0-28,-140 87-2,109-63-1,3-2-6,4-2-8,2-3-75,5-6-63,12-11-128</inkml:trace>
        </inkml:traceGroup>
        <inkml:traceGroup>
          <inkml:annotationXML>
            <emma:emma xmlns:emma="http://www.w3.org/2003/04/emma" version="1.0">
              <emma:interpretation id="{08F88E89-F697-4D65-B281-C2C7E9F94AE6}" emma:medium="tactile" emma:mode="ink">
                <msink:context xmlns:msink="http://schemas.microsoft.com/ink/2010/main" type="inkWord" rotatedBoundingBox="28310,6922 28933,6914 28955,8561 28332,8570"/>
              </emma:interpretation>
              <emma:one-of disjunction-type="recognition" id="oneOf5">
                <emma:interpretation id="interp25" emma:lang="en-US" emma:confidence="0.5">
                  <emma:literal>5)</emma:literal>
                </emma:interpretation>
                <emma:interpretation id="interp26" emma:lang="en-US" emma:confidence="0">
                  <emma:literal>s)</emma:literal>
                </emma:interpretation>
                <emma:interpretation id="interp27" emma:lang="en-US" emma:confidence="0">
                  <emma:literal>F</emma:literal>
                </emma:interpretation>
                <emma:interpretation id="interp28" emma:lang="en-US" emma:confidence="0">
                  <emma:literal>it)</emma:literal>
                </emma:interpretation>
                <emma:interpretation id="interp29" emma:lang="en-US" emma:confidence="0">
                  <emma:literal>S)</emma:literal>
                </emma:interpretation>
              </emma:one-of>
            </emma:emma>
          </inkml:annotationXML>
          <inkml:trace contextRef="#ctx0" brushRef="#br0" timeOffset="15922.8274">13039-47 279,'0'0'402,"0"0"-399,0 0 35,0 0 34,0 0-30,0 0-42,0 0 1,0 1-1,0 13 5,-5-2 5,2 8-10,3-2 0,0 6 7,0-2-7,0 3 0,0-2 2,12-2-2,2 1 4,3-4-4,-1 1 15,1-1 16,0-5-15,-3-2-10,-5 1 1,-3-6-4,-1 2-3,-2-1 0,-3-2 0,0 2-3,0 1 3,0-2-8,0 1-12,-4-2-4,-15-3-21,-4-2-69,-7 0-97,2-7-240</inkml:trace>
          <inkml:trace contextRef="#ctx0" brushRef="#br0" timeOffset="16126.2691">13158-26 590,'0'0'14,"0"0"7,0 0 71,0 0-41,0 0-30,135-42-15,-107 33-3,0-1-6,4-5-65,2-4-91,-6-5-206</inkml:trace>
          <inkml:trace contextRef="#ctx0" brushRef="#br0" timeOffset="16561.4755">13470-670 44,'0'0'415,"0"0"-387,0 0-28,0 0 83,0 0-8,0 0-43,74 147 9,-52-80-14,-2 14 5,5 8-11,-5 10-18,-6 7 8,-6 6-11,-8 5-2,0 7-4,-28 4-40,-16-3 15,-7-9-33,-3-10 14,-5-12-9,-5-17-17,-4-15-36</inkml:trace>
        </inkml:traceGroup>
      </inkml:traceGroup>
      <inkml:traceGroup>
        <inkml:annotationXML>
          <emma:emma xmlns:emma="http://www.w3.org/2003/04/emma" version="1.0">
            <emma:interpretation id="{C27566DC-2309-4E27-AEB8-6C9D0A050114}" emma:medium="tactile" emma:mode="ink">
              <msink:context xmlns:msink="http://schemas.microsoft.com/ink/2010/main" type="line" rotatedBoundingBox="22471,8400 28316,8364 28323,9493 22478,9529"/>
            </emma:interpretation>
          </emma:emma>
        </inkml:annotationXML>
        <inkml:traceGroup>
          <inkml:annotationXML>
            <emma:emma xmlns:emma="http://www.w3.org/2003/04/emma" version="1.0">
              <emma:interpretation id="{44299E57-9E30-43A0-B1E4-935DEE2DAF85}" emma:medium="tactile" emma:mode="ink">
                <msink:context xmlns:msink="http://schemas.microsoft.com/ink/2010/main" type="inkWord" rotatedBoundingBox="22473,8656 23790,8648 23792,9051 22475,9059"/>
              </emma:interpretation>
              <emma:one-of disjunction-type="recognition" id="oneOf6">
                <emma:interpretation id="interp30" emma:lang="en-US" emma:confidence="0.5">
                  <emma:literal>-3</emma:literal>
                </emma:interpretation>
                <emma:interpretation id="interp31" emma:lang="en-US" emma:confidence="0">
                  <emma:literal>33</emma:literal>
                </emma:interpretation>
                <emma:interpretation id="interp32" emma:lang="en-US" emma:confidence="0">
                  <emma:literal>-3S</emma:literal>
                </emma:interpretation>
                <emma:interpretation id="interp33" emma:lang="en-US" emma:confidence="0">
                  <emma:literal>-3s</emma:literal>
                </emma:interpretation>
                <emma:interpretation id="interp34" emma:lang="en-US" emma:confidence="0">
                  <emma:literal>-3M</emma:literal>
                </emma:interpretation>
              </emma:one-of>
            </emma:emma>
          </inkml:annotationXML>
          <inkml:trace contextRef="#ctx0" brushRef="#br0" timeOffset="20473.8394">7185 1391 194,'0'0'51,"0"0"-14,0 0 64,0 0-51,0 0-31,0 0 17,0 0 10,18 0 5,-1 0-6,2-3-10,4-1 2,13-3-14,4 0-7,11 3-7,4-1-3,-1-1 7,0-3-13,-3 2 0,-1 1 8,-10 2-8,-3-3 0,-9 6 0,-9-3 1,-4-1 2,-8 2-3,-4 3 0,-2 0 17,-1 0-9,0 0 3,0 0-3,0 0-6,0 0 4,0 0-6,0 0-25,0 0-27,0-6-72,0 0-112</inkml:trace>
          <inkml:trace contextRef="#ctx0" brushRef="#br0" timeOffset="21441.9527">8166 1119 223,'0'0'26,"0"0"59,0 0-3,0 0-35,0 0 1,0 0 17,-3-2-20,3-4-9,0-1-7,19-5-9,5 4 1,9-3-21,4 6 2,5 1 8,1 2-10,-5 2 0,-6 0 0,-9 0 1,-6 0 1,-9 0-2,-3 0 0,-5 0-1,0 11 4,0 8-3,-17 6 11,-10 1-6,0-3-2,-1 0-3,1-5 0,9-2 2,4-5 0,4-5-2,6-1 1,4-5-1,0 3 0,0 3-6,0-6 6,14 4 18,9 1-15,3-1 10,-2 3 4,-1-1-3,-5 3 1,-1 2-15,-1-2 0,-4 4 3,1 1-1,-9-1-3,-4-1 2,0 4 2,0 2-3,-12-1 0,-10-1 0,-2-5 11,0 2-10,-5-6 5,-1-1 1,1-6-1,-1 0 3,-2 0-9,-4 0 0,-3-3-6,5-9 6,6-1-7,8 1 2,9-1-16,11-1-27,0 2-51,0-4-35,25 1-45</inkml:trace>
        </inkml:traceGroup>
        <inkml:traceGroup>
          <inkml:annotationXML>
            <emma:emma xmlns:emma="http://www.w3.org/2003/04/emma" version="1.0">
              <emma:interpretation id="{2BAC3B38-67FF-4DF4-8CFC-E70156D37FC6}" emma:medium="tactile" emma:mode="ink">
                <msink:context xmlns:msink="http://schemas.microsoft.com/ink/2010/main" type="inkWord" rotatedBoundingBox="24081,8553 25244,8545 25249,9370 24086,9377"/>
              </emma:interpretation>
              <emma:one-of disjunction-type="recognition" id="oneOf7">
                <emma:interpretation id="interp35" emma:lang="en-US" emma:confidence="0.5">
                  <emma:literal>(hit</emma:literal>
                </emma:interpretation>
                <emma:interpretation id="interp36" emma:lang="en-US" emma:confidence="0">
                  <emma:literal>(at</emma:literal>
                </emma:interpretation>
                <emma:interpretation id="interp37" emma:lang="en-US" emma:confidence="0">
                  <emma:literal>Chit</emma:literal>
                </emma:interpretation>
                <emma:interpretation id="interp38" emma:lang="en-US" emma:confidence="0">
                  <emma:literal>(he</emma:literal>
                </emma:interpretation>
                <emma:interpretation id="interp39" emma:lang="en-US" emma:confidence="0">
                  <emma:literal>(hat</emma:literal>
                </emma:interpretation>
              </emma:one-of>
            </emma:emma>
          </inkml:annotationXML>
          <inkml:trace contextRef="#ctx0" brushRef="#br0" timeOffset="22011.4222">9158 967 175,'0'0'42,"0"0"34,0 0 5,0 0-12,0 0-3,0 0 1,0-3 5,-4 3-24,-15 0-10,-9 20 32,-8 14-19,-5 12-3,-4 9 7,0 9 5,0 7-16,7 4-17,6 0-25,10-2 12,14-5-14,8-7-1,4-6-13,23-8-17,11-12-20,11-6-20,9-14-35,2-13-66,1-2-214</inkml:trace>
          <inkml:trace contextRef="#ctx0" brushRef="#br0" timeOffset="28470.4082">9309 1159 715,'0'0'2,"0"0"11,0 0 76,0 0-27,0 0-43,0 0-14,0 0 23,-33 64 17,10-15-18,-4 1 3,4-4-14,1 2-1,9-5-15,3-8 3,6-2 1,4-5-4,0-8-8,0-6-2,4-10-21,13-4 4,7 0 22,3-6 5,6-19-7,0-3 7,-4 1-1,-6 7 0,-9 9 1,-8 6 0,-6 5 0,0 0 6,0 1 10,0 23-6,0 7 15,0 4-1,0-2-23,0-4-1,0 0 0,5-6-7,11-2-50,2-8-45,-2-9-59,1-4-143</inkml:trace>
          <inkml:trace contextRef="#ctx0" brushRef="#br0" timeOffset="28664.8855">9572 1452 763,'0'0'81,"0"0"-55,0 0-4,0 0 17,138 0 17,-80 19-39,-7 2-14,-6-2-3,-10-3-34,-7-2-48,-6-8-85,-13-6-101</inkml:trace>
          <inkml:trace contextRef="#ctx0" brushRef="#br0" timeOffset="28938.1561">9918 1373 662,'0'0'33,"0"0"8,0 0 10,0 0-43,0 0-3,0 0-5,-104 114 11,73-75-11,6-5-9,8-5-33,13-7-81,4-12-101</inkml:trace>
        </inkml:traceGroup>
        <inkml:traceGroup>
          <inkml:annotationXML>
            <emma:emma xmlns:emma="http://www.w3.org/2003/04/emma" version="1.0">
              <emma:interpretation id="{AF34FB0B-8B4C-406F-8485-5CD42CA2C05D}" emma:medium="tactile" emma:mode="ink">
                <msink:context xmlns:msink="http://schemas.microsoft.com/ink/2010/main" type="inkWord" rotatedBoundingBox="25478,8382 28316,8364 28323,9493 25485,9510"/>
              </emma:interpretation>
              <emma:one-of disjunction-type="recognition" id="oneOf8">
                <emma:interpretation id="interp40" emma:lang="en-US" emma:confidence="0.5">
                  <emma:literal>4-345)</emma:literal>
                </emma:interpretation>
                <emma:interpretation id="interp41" emma:lang="en-US" emma:confidence="0">
                  <emma:literal>4-305)</emma:literal>
                </emma:interpretation>
                <emma:interpretation id="interp42" emma:lang="en-US" emma:confidence="0">
                  <emma:literal>4-34 s)</emma:literal>
                </emma:interpretation>
                <emma:interpretation id="interp43" emma:lang="en-US" emma:confidence="0">
                  <emma:literal>4-325)</emma:literal>
                </emma:interpretation>
                <emma:interpretation id="interp44" emma:lang="en-US" emma:confidence="0">
                  <emma:literal>4-3005)</emma:literal>
                </emma:interpretation>
              </emma:one-of>
            </emma:emma>
          </inkml:annotationXML>
          <inkml:trace contextRef="#ctx0" brushRef="#br0" timeOffset="30390.8068">10896 1479 224,'0'0'91,"0"0"-30,0 0 41,0 0-3,0 0-2,0 0-13,0-14-20,0 10-17,5-1 17,3-1-31,6-3-21,10 2-6,20-2-6,10-3-1,3 6-10,2 0-56,-6 2-24,-13 2-66,-15-1-84</inkml:trace>
          <inkml:trace contextRef="#ctx0" brushRef="#br0" timeOffset="31823.7191">11696 1189 112,'0'0'138,"0"0"-103,0 0 52,0 0-31,0 0-11,0 0 8,0-23-20,0 16 0,0 1 30,5 0-30,4-2-10,5-1-8,8 0-8,3 1 7,6 0-14,1 4 0,2 1 3,-9 1 0,-3 2-3,-11 0 0,-7 0 1,-4 0-7,0 8 7,0 12-1,-14 7 9,-15 2-7,-5 5-2,-3-3 0,1-4 1,8-6-4,8-5 3,4-7 0,10-3 2,3 0-2,3 0-3,0-3-1,0 1 4,12 2 16,7-3-14,4 3-2,-1 3 9,-5 0-8,-6 3-2,-6 1 1,-5-2 0,0 2 7,0-1 2,-10 1-4,-11-2 8,-7-1-10,0-4-2,-3-4-1,1-1-4,5-1-21,5 0-37,6 0-50,11-3-68</inkml:trace>
          <inkml:trace contextRef="#ctx0" brushRef="#br0" timeOffset="32055.4325">11915 1275 572,'0'0'28,"0"0"-7,0 0 64,0 0-29,0 0-25,0 0-16,96 25 4,-79-8-19,2-1 0,-1 3-1,1-1-21,2-2-53,0-4-78,-1-6-89</inkml:trace>
          <inkml:trace contextRef="#ctx0" brushRef="#br0" timeOffset="32290.2065">12216 1247 531,'0'0'61,"0"0"-24,0 0 68,0 0-44,0 0-51,0 0-10,-33 37 3,16-12 5,1 5-8,-1-2 0,-1 2-5,1-2-42,-2-6-42,0-8-117</inkml:trace>
          <inkml:trace contextRef="#ctx0" brushRef="#br0" timeOffset="32755.1071">12642 1130 391,'0'0'49,"0"0"-37,0 0 32,0 0 8,0 0-18,0 0-19,-89-22 5,76 22 5,-1 6-3,3 10 13,3 4-25,3 0-4,4 2 2,1 0 3,0 0 4,0-1-11,9 0 1,7-2 15,1 1-17,1-1 2,-1-5 1,-6 3-4,2-5 4,-7 4-6,-3-4 0,-3 3 1,0 2-1,0-4-5,-9 2 5,-15-5-1,-1-4-6,2-3-24,-2-3-32,4 0-51,2-14-90</inkml:trace>
          <inkml:trace contextRef="#ctx0" brushRef="#br0" timeOffset="33173.9864">12957 778 716,'0'0'63,"0"0"-56,0 0 69,58 162-23,-47-78-14,-8 17 9,-3 16-33,-26 9-15,-37 13-2,-31 0-45,-28 2-77,-27-19-185</inkml:trace>
          <inkml:trace contextRef="#ctx0" brushRef="#br0" timeOffset="32947.594">12626 1166 597,'0'0'47,"0"0"-36,0 0-1,0 0-10,0 0 0,0 0-84,131-45-114</inkml:trace>
          <inkml:trace contextRef="#ctx0" brushRef="#br0" timeOffset="29288.5202">10195 1234 786,'0'0'65,"0"0"-14,0 0 55,0 0-61,0 0-39,0 0 5,0 4-3,0 16 10,0 6-8,0-1-10,-3-5 6,3 3-6,0-7-13,0 0-5,10-5-33,7-8-13,1 0 34,1-3 15,6 0 14,-2-9-7,-3-10 8,-1-2 5,-4 6-5,-4 2 1,-6 7 18,-2 5 19,-3 1 14,0 0-20,0 0-26,0 12 2,0 17-1,0 8 12,0 2-16,0 4-3,0 5-2,-3-5-71,1 0-58,2-8-44,0-9-155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6:26.9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2D1440-3894-47AA-B5EA-60BD62B7F6BA}" emma:medium="tactile" emma:mode="ink">
          <msink:context xmlns:msink="http://schemas.microsoft.com/ink/2010/main" type="inkDrawing" rotatedBoundingBox="2575,7912 4525,7089 4685,7469 2735,8291" semanticType="callout" shapeName="Other">
            <msink:sourceLink direction="with" ref="{EEE185D4-11E9-4F43-A0CC-50DB231B4B4C}"/>
          </msink:context>
        </emma:interpretation>
      </emma:emma>
    </inkml:annotationXML>
    <inkml:trace contextRef="#ctx0" brushRef="#br0">22 576 368,'0'0'73,"0"0"-72,0 0 37,0 0 58,0 0-65,0 0-2,0 0 12,0 0 1,-22-18 1,22 18-4,0 0-11,0 0-4,0 3-24,0 21 0,0 11 6,0 10 9,9-2 0,7 2-11,-2-1-3,0-3 13,0-5-14,-1-7 0,-3-9 2,2-7-2,-1-10 1,3-3 4,8 0 4,13-12 55,20-21-39,13-13-2,19-12-4,10-9-8,16-11 16,15-4-21,8 0 1,8 3 24,-3 6-27,-9 8 7,-17 10 4,-10 7 0,-15 14-6,-12 5-6,-13 6-1,-11 5 11,-4 0-13,-13 8 0,-1 1 4,-10 0-4,-4 6 2,-7-3-2,-6 3 0,-4 3 1,-2 0-1,-3 0-5,0 0 1,0 0-35,0 0-59,0 9-80,-5 10-22,-13 2-336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6:28.1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E185D4-11E9-4F43-A0CC-50DB231B4B4C}" emma:medium="tactile" emma:mode="ink">
          <msink:context xmlns:msink="http://schemas.microsoft.com/ink/2010/main" type="inkDrawing" rotatedBoundingBox="3425,9220 6189,8919 6194,8964 3430,9265" shapeName="Other">
            <msink:destinationLink direction="with" ref="{002D1440-3894-47AA-B5EA-60BD62B7F6BA}"/>
          </msink:context>
        </emma:interpretation>
      </emma:emma>
    </inkml:annotationXML>
    <inkml:trace contextRef="#ctx0" brushRef="#br0">36 329 126,'0'0'60,"0"0"-17,0 0 35,0 0-23,0 0-8,0 0-6,-35-29 20,33 25-12,-1 4 12,2-3-10,1 3-12,0 0 3,0-1-7,0 1-11,1 0-3,36 0-17,27 0 30,31 0 7,24-9-17,25-9-4,16-6-2,16-1-15,7-3 3,3 3-6,-3 3 0,-7 5 1,-15 1-1,-8 3 0,-12 3 0,-7 0-1,-12-1-1,-18-1-1,-14 5 3,-16 0-1,-10 0 1,-10 0-3,-9 3 0,-9-4 3,-8 5-5,-10-3-7,-5 3-10,-9 3 8,-4 0-15,0 0-10,0 0-26,-17 0 10,-11 0-48,-7 0-36,-6 0-107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6:29.3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84D256-5B02-42FB-9F29-2CCA29A83872}" emma:medium="tactile" emma:mode="ink">
          <msink:context xmlns:msink="http://schemas.microsoft.com/ink/2010/main" type="inkDrawing" rotatedBoundingBox="7866,9063 11186,8882 11190,8949 7870,9130" shapeName="Other">
            <msink:destinationLink direction="with" ref="{6639CF90-67F4-4210-8CFD-68B5BA398448}"/>
          </msink:context>
        </emma:interpretation>
      </emma:emma>
    </inkml:annotationXML>
    <inkml:trace contextRef="#ctx0" brushRef="#br0">111 178 187,'0'0'4,"0"0"17,0 0 40,0 0-4,0 0 17,-124 3 0,117-3-27,2 0 4,3 0 8,-1 0-10,3 0-15,0 0-15,0 0-4,31 0 11,21 3-3,25-3-7,30 0-5,26 0 8,30 0 22,28-3-18,18-3-12,19-1 17,6-2-26,5-2 2,-5 0-2,-12 0-1,-21-1 3,-15 0-3,-26-4 6,-25 1 20,-25 3-19,-23-3-1,-19 5-4,-11 1-2,-6 3-1,-9-2 0,-3 7 0,-6-2-3,-15 0 2,-5 3-18,-13-3-13,0 2-23,-17 1-36,-28 0-125,-11 0-121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6:30.0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000AF7-4481-4EB9-94D2-8C424B6B53AD}" emma:medium="tactile" emma:mode="ink">
          <msink:context xmlns:msink="http://schemas.microsoft.com/ink/2010/main" type="inkDrawing" rotatedBoundingBox="8834,9060 13015,8792 13021,8887 8840,9155" shapeName="Other"/>
        </emma:interpretation>
      </emma:emma>
    </inkml:annotationXML>
    <inkml:trace contextRef="#ctx0" brushRef="#br0">0 269 257,'0'0'251,"0"0"-246,0 0 77,0 0 3,0 0-46,119 0-3,-13-7 6,30-2-12,31 0 12,29 0-10,18 0-2,7 0-2,7 5-14,-4-1-5,-15 1 0,-9 2-5,-13-1-4,-14 3 0,-14-3-1,-13-4-4,-11-2-4,-10-2 3,-2 0 1,-2-3 7,-10-1-3,-7 2 1,-9 1 0,-8 2 0,-10 1-3,-5 0-18,-7 0 15,-10 3-1,0-1 1,-10 2 6,-2-1 0,-6 0 0,-1-1-1,-7 3 1,-5-1 1,-4 1 2,-9-1-3,-2 2 1,-1 0 1,-4 3-2,-2-5 0,-2 5 0,0 0 2,3 0-2,-3 0 0,0 0 0,0 0 1,0 0-1,0 0 0,0 0-16,0 0-7,0 0-47,-3 0-15,-16 0-95,-4-1-146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6:39.11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43765A-122F-4FFB-8703-440D70B4B1E8}" emma:medium="tactile" emma:mode="ink">
          <msink:context xmlns:msink="http://schemas.microsoft.com/ink/2010/main" type="inkDrawing" rotatedBoundingBox="14454,10386 17897,10289 17900,10372 14456,10469" shapeName="Other"/>
        </emma:interpretation>
      </emma:emma>
    </inkml:annotationXML>
    <inkml:trace contextRef="#ctx0" brushRef="#br0">127 173 201,'0'0'206,"0"0"-192,0 0-8,0 0 35,0 0 15,0 0-7,0 0 12,-110-55-21,100 54-2,6-2 19,1 0-26,3 1-5,0 0 9,3 0-17,39 0-1,26-3-14,36 3-1,24 0 7,26 2-9,9 0 0,7 0 14,7 0-11,1 0 9,2 0-4,-9 0-4,-9 0 2,-11 0-6,-15 0 0,-9 0 2,-7 0-2,-4 0 0,-6 0 1,-1 0 1,-10-2 4,-12-3-5,-8-4 2,-3 3 15,-7 2-17,0-4 4,-10 2-5,-7 1 2,-8-1 2,-6 0-4,-5 1 0,-10 1 4,-1-2-3,-8 4-1,-3-4 1,1 6 1,-2-2 2,3 0-4,1-1 0,-1 1 10,-2 2-8,-2-2 4,-1 2 3,-4 0-2,-1 0 7,-3 0-6,0-2 2,0 2 16,0 0-17,2 0-2,-2 0 3,0-2-3,0 2-1,0 0-6,0 0 0,0 0-1,0-2 1,0 2-5,0 0-3,0 0-32,0 0-54,0 0-44,-22 0-120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6:58.00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FCB2DF-BB42-4F6F-AB35-38F3701BD7AE}" emma:medium="tactile" emma:mode="ink">
          <msink:context xmlns:msink="http://schemas.microsoft.com/ink/2010/main" type="inkDrawing" rotatedBoundingBox="15529,14014 17570,13857 17573,13894 15532,14052" shapeName="Other"/>
        </emma:interpretation>
      </emma:emma>
    </inkml:annotationXML>
    <inkml:trace contextRef="#ctx0" brushRef="#br0">0 166 489,'0'0'115,"0"0"-109,0 0 15,0 0 27,0 0-16,159-20 2,-61 17 21,15-4-21,17 1 4,8-4-12,7-2-14,0 4-5,3-2-7,-3 4 1,1-3 3,-5 2-4,-14-3-2,-14-1-1,-16 2 3,-17-3-5,-19 2-6,-23 4-26,-22-2 2,-16 2-48,-23 6-66,-36 0-220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6:58.5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2C894C-B9F1-4B9A-A3C7-B124F234B506}" emma:medium="tactile" emma:mode="ink">
          <msink:context xmlns:msink="http://schemas.microsoft.com/ink/2010/main" type="inkDrawing" rotatedBoundingBox="15263,14220 17813,14009 17817,14055 15266,14266" shapeName="Other"/>
        </emma:interpretation>
      </emma:emma>
    </inkml:annotationXML>
    <inkml:trace contextRef="#ctx0" brushRef="#br0">0 216 488,'0'0'137,"0"0"-132,0 0 99,149-3 0,-56-6-2,28-3-7,15-2-19,16 0-15,20-1-29,11 0-8,11 5-13,8 1-8,-2 2 5,-10-2-8,-13 0 0,-27-4-7,-26-1 7,-21 4 0,-30-4 0,-25 3 1,-14 3 0,-14 1-1,-8 2 0,-6 1 1,2 0 0,-5 3-2,-3 1-3,0 0-1,0 0-5,0 0-9,0 0-11,0 0 9,0 0-50,-7 0-21,-15 0 3,-1 1-13,-4 7-19,-1-2-52,0 0-216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7:02.42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70D312-B8BD-423F-AB76-B0EAA5E86DFC}" emma:medium="tactile" emma:mode="ink">
          <msink:context xmlns:msink="http://schemas.microsoft.com/ink/2010/main" type="inkDrawing" rotatedBoundingBox="10868,16737 12145,16376 12244,16728 10967,17089" semanticType="callout" shapeName="Other">
            <msink:sourceLink direction="with" ref="{F898C7DA-FAFD-4007-B26C-6FCA96C5E647}"/>
          </msink:context>
        </emma:interpretation>
      </emma:emma>
    </inkml:annotationXML>
    <inkml:trace contextRef="#ctx0" brushRef="#br0">0 229 166,'0'0'130,"0"0"-95,0 0 63,0 0-26,0 0-11,0 0 6,19-21 8,-14 18-7,-5 2-13,0 1 9,0 0-26,3 0-7,1 5-11,3 17 39,0 6-23,3 1-15,1 3-15,6 0 10,0-1-13,-2-1-2,4-1 3,-1-7-2,3-1 1,-6-6-3,4-6 0,-2-8 6,11-1-3,7 0-3,7-14 8,11-14-5,3-9 1,7-2-4,2-7 0,4 3 12,-1 2-9,-2 2 2,-2 6 4,0 5-6,-4 0 3,2 4-6,-6 1 7,-3 2 10,-5 1-13,-3 4-4,-10 3 15,-8 2 2,-12 4-4,-6 2-5,-4 3 4,-5 2 20,0 0-17,0 0-4,0 0 2,0 0-4,0 0-3,0 0-6,0 0 5,0 0 2,0 0-7,0 0 0,0 0 1,0 0-1,0 0-2,0 0-6,0 0-18,0 0 3,0 0-51,0 0-29,0 0-116,-9 7-88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7:00.2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98C7DA-FAFD-4007-B26C-6FCA96C5E647}" emma:medium="tactile" emma:mode="ink">
          <msink:context xmlns:msink="http://schemas.microsoft.com/ink/2010/main" type="inkDrawing" rotatedBoundingBox="9849,17369 10683,17202 10690,17237 9857,17404" shapeName="Other">
            <msink:destinationLink direction="with" ref="{8070D312-B8BD-423F-AB76-B0EAA5E86DFC}"/>
          </msink:context>
        </emma:interpretation>
      </emma:emma>
    </inkml:annotationXML>
    <inkml:trace contextRef="#ctx0" brushRef="#br0">77-81 522,'0'0'3,"0"0"13,0 0 24,0 0 22,0 0-8,0 0-15,141-7 12,-91 3 6,9-7-22,1 2-4,9-4-3,-6 1-5,1 0-1,-5-4-20,-5 4-2,0-2-1,-7 2 1,-7 4-1,-8-1-10,-5 3-9,-13 1 10,-10 5-34,-4 0-16,0 0 9,-26 2-56,-16 14-48,-7 1-19,-7 2-128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0:30.8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DDC871-2D21-4A9D-8CF8-905E854C18FC}" emma:medium="tactile" emma:mode="ink">
          <msink:context xmlns:msink="http://schemas.microsoft.com/ink/2010/main" type="inkDrawing" rotatedBoundingBox="8814,8753 9545,8508 9651,8824 8919,9068" semanticType="callout" shapeName="Other">
            <msink:sourceLink direction="to" ref="{87D09946-4740-47A9-ADB3-C9D827F3145A}"/>
          </msink:context>
        </emma:interpretation>
      </emma:emma>
    </inkml:annotationXML>
    <inkml:trace contextRef="#ctx0" brushRef="#br0">0 193 25,'0'0'28,"0"0"-24,0 0 32,0 0-3,0 0 0,0 0-1,0 0-3,14-49-6,-14 45-5,0-1-3,3 1 18,-3 2-25,2 0-4,-2-1 9,0 2-4,0-2 5,0-2 0,0 4-4,0 1 18,0 0-10,3 0 0,-3 0-3,0 0-6,0 0-6,0 0-3,0 0 0,0 0-6,0 0 6,2 0 0,-2 0 4,3 9 2,-2 3 21,4 1-10,0 0-6,-1 1 11,4-1-21,0 0 3,-2 1 0,2-2 0,1 0 2,-3 3-5,2 1-1,-2-3 13,-1 2-11,-1 3 4,-1-3 2,5-1-2,-3 0 8,0-2-14,-1-5 3,-2 1 7,1 1-10,-2-2 0,2-3 3,-1-2 0,1 1-3,-3-3-2,2 0 2,-2 0 4,0 0-4,3 0 0,-3 0 1,0 0 0,0 0-2,0 0 1,1 0 0,2 0 26,7 0-16,1 0 6,4-11-8,4-3-3,-4 2-4,4 0-1,1-3 0,-5-1 2,4 3-2,3-2 0,-1-3 0,0 3 0,2-1 0,2 1-2,-5 0 2,-2 6 1,3-5 0,-7 1-1,1 0 0,2-2 2,-3 1-2,3 3-3,-3 3 3,-3 1 3,1-2-3,-1 2-3,2 0 3,-4 1 0,0 0 1,-1-4-1,1 4 0,1-1 2,-1 1-1,0 1-2,-1-1 2,1 1 0,1-1-1,-1 1 0,-5 1 0,1 2 5,0-2-4,-1 1-1,3-2 3,-4 1-1,4 1 1,-5 1-3,-2 2 0,3-2 17,-3 2-15,0 0 10,0 0 2,0 0-8,0 0 7,0 0-13,0 0 0,0 0 14,0 0-14,0 0 0,0 0 0,0 0-2,0 0 2,0 0-28,0 0-31,0 0-50,0 0-119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7:00.77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CC7021-FABF-465B-8FAD-0D7AC8A45174}" emma:medium="tactile" emma:mode="ink">
          <msink:context xmlns:msink="http://schemas.microsoft.com/ink/2010/main" type="inkDrawing" rotatedBoundingBox="9773,17525 10648,17434 10653,17480 9777,17571" shapeName="Other"/>
        </emma:interpretation>
      </emma:emma>
    </inkml:annotationXML>
    <inkml:trace contextRef="#ctx0" brushRef="#br0">0 76 495,'0'0'108,"0"0"-74,0 0 83,0 0-47,0 0-58,0 0 8,23 11 16,17-9-8,16-2-6,12 0-11,10 0 0,12-4-3,0-5-7,-4-3 10,-6-1-11,-8 0 0,-10 3 3,-12 3-3,-16-1 0,-12 4-1,-5 0 5,-12 4-2,-4-2-2,2 2 0,-3 0 12,0 0-11,0 0 4,0 0-5,0 0 0,0 0-2,0 0 2,0 0 0,0 0 1,0 0 2,0 0-6,0 0 3,0 0-6,0 0-2,0 0-19,0 0-10,0 0 3,0 0-33,0 0-22,0 0-25,0 0-12,0-2-71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7:12.45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AD2F74-B5A5-4C32-BD38-7BAFCEBE0BC2}" emma:medium="tactile" emma:mode="ink">
          <msink:context xmlns:msink="http://schemas.microsoft.com/ink/2010/main" type="inkDrawing" rotatedBoundingBox="6162,11191 8702,11142 8704,11235 6163,11285" shapeName="Other"/>
        </emma:interpretation>
      </emma:emma>
    </inkml:annotationXML>
    <inkml:trace contextRef="#ctx0" brushRef="#br0">76 103 232,'0'0'9,"0"0"-6,0 0 26,0 0 15,0 0 16,0 0-21,0 0 12,0 0 1,-71-92 10,69 92-20,-1 0-6,3 0-36,0 0-3,0 0 2,5 12 1,26 0 4,10 1-3,18-1-1,19-6 22,12-4-16,23-2-2,14 0 11,16-8 2,12-8 7,11 5 3,4 4-26,5 3 12,4-1-13,-7 2-5,-11 0-1,-11 0 4,-15 3-22,-22-2-10,-20 2 9,-17-1 4,-24-2-23,-17 0-11,-18 3 23,-12 0-18,-5 0 27,-3 0 0,-30 0-98,-12 0-52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7:12.8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813D68-93C5-4891-A15A-9A8169F0F6DE}" emma:medium="tactile" emma:mode="ink">
          <msink:context xmlns:msink="http://schemas.microsoft.com/ink/2010/main" type="inkDrawing" rotatedBoundingBox="6509,11563 8696,11410 8698,11444 6512,11597" shapeName="Other"/>
        </emma:interpretation>
      </emma:emma>
    </inkml:annotationXML>
    <inkml:trace contextRef="#ctx0" brushRef="#br0">5 128 301,'0'0'17,"0"0"37,0 0 21,0 0-7,0 0-27,0 0-36,-35 18 20,94-18 68,28 0-33,35 0-23,28-15 6,33-4-6,25-5-12,8 3-7,5 2-6,-11 4-12,-23 3 0,-23 3-23,-29 7-6,-29-2-16,-33 4-29,-28-2 46,-24 2-25,-21-2-17,0 2 61,-35 0-70,-15-4-140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7:19.7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BDA6C5-E972-4414-9253-7AF52F9AFBAA}" emma:medium="tactile" emma:mode="ink">
          <msink:context xmlns:msink="http://schemas.microsoft.com/ink/2010/main" type="inkDrawing" rotatedBoundingBox="1739,11118 5138,10862 5143,10931 1744,11186" shapeName="Other"/>
        </emma:interpretation>
      </emma:emma>
    </inkml:annotationXML>
    <inkml:trace contextRef="#ctx0" brushRef="#br0">36 209 105,'0'0'17,"0"0"5,0 0 42,0 0-25,0 0-15,0 0 17,0 0-10,-38 0 1,38 0-15,-3 0-14,3 0 16,-1 0-13,1 0 2,0 0 13,0 0-9,0 0-4,0 0-4,0 0 1,18 0 26,6 0-9,7 0-6,1 0 10,4 0-17,6 0-4,-7 0-2,7 0 0,-3 0 6,-5 0-9,0 0 0,0 0 9,2 0-6,1 0 0,4 0 7,-4-3-9,3 3 5,0-3-6,1 3 1,1-1-1,-5-1 0,3-1 0,0 0 0,-2 0 1,-3 2-1,6-4-4,-9 2 4,5-3 2,-1 5-1,-3-4-2,-6 3 2,-2 2-1,-5 0 0,-1 0-1,1 0 1,0 0 4,4 0-4,2 0 0,0 0 0,2 0 1,3 0-1,-3 0 0,0-2 0,-5 2-1,1-2 2,-3 2-1,-4 0 0,2 0 2,-1-3-1,4 3-1,1-1 0,1-2-4,4 1 5,0-2-1,-2 0 0,2 2 3,0-3-2,-4 1-1,0 3 0,-4-3-5,2 3 5,-1-2 0,-1 3 1,7 0 1,-1-6-1,-3 5-1,5-1 0,-1-3-1,-4 3 1,0 0 0,-1 0 1,-3 2-1,2 0-1,-5 0-1,1 0 2,-3 0 0,4 0 0,-1 0 0,2 0 2,0 0-1,4-2-1,-1-1 0,1 1 2,-1 0 5,-2-3-7,1 3 0,1-2 11,-2-1-11,2 3 2,-3 0-1,-2-1 4,-3 1-1,-1 1-4,1-5 0,3 6 3,-1-1-2,3-2-1,-2 1 2,4-2-2,0 0 5,-3-1-5,-5 3 0,5 0 1,-5 0 0,-4 0 0,2-1 4,-4 3-4,3-1 0,7-2-1,1-2 0,3 4 2,5-1-2,0-2 0,-1 2 0,1 0 0,-2 0 0,-3-3 0,-4 3 0,-3 2 0,-3-2 0,2 2-1,-3 0 0,3 0 2,-1 0-1,-1 0 0,2 0 0,1-2 1,-4 2-1,3 0 0,-4-2 0,0 2 0,-1 0 0,-2 0-2,2 0 2,-2 0 0,4 0 1,-3 0-1,7 0 0,-4 0 1,-3 0-3,-2 0 0,1 0 2,-1 0 2,-1 0-2,1 0-1,0 0 1,-1 0 0,4 0 0,0 0-4,1 0 4,2 0-2,3 0 2,0 0 0,-2 0-1,-2 0 0,-1 0 0,-1 0-3,1 0 4,-3 0 0,2 0 0,-2 0 0,-1 0 3,3 0-3,-8 0 0,7 0 0,-5 0 0,1 0 2,-1 0-2,-2 0 0,0 0 3,0 0-3,0 0 0,0 0 0,0 0 0,0 0-2,0 0 2,4 0-9,4 0 1,1 0-5,2 0-31,2 2-1,-4 0-23,-9-2-70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8:10.0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0B10A3-EE7F-48EB-BC02-8E5C2FBBF3D3}" emma:medium="tactile" emma:mode="ink">
          <msink:context xmlns:msink="http://schemas.microsoft.com/ink/2010/main" type="inkDrawing" rotatedBoundingBox="3592,6025 5821,5535 5831,5580 3602,6070" shapeName="Other"/>
        </emma:interpretation>
      </emma:emma>
    </inkml:annotationXML>
    <inkml:trace contextRef="#ctx0" brushRef="#br0">118 459 315,'0'0'19,"0"0"-15,0 0 61,0 0-5,-119 5-2,119-5-4,0 0-33,0 0 7,31 0 13,21 0-14,24 0 7,30-21 2,29-12 5,24-8-1,23-10-22,15-2-4,3-2 17,-5 8-28,-12 5 1,-16 10 2,-18 10-3,-25-1-3,-25 12 0,-26-3 0,-23 7-6,-18 1 6,-16 3 0,-11 3 1,-2-3 0,-3 3-2,0 0-8,0 0-53,0 0-12,0 0-69,0 0-45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8:09.6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295D29-9698-4CB6-97F0-658063D68946}" emma:medium="tactile" emma:mode="ink">
          <msink:context xmlns:msink="http://schemas.microsoft.com/ink/2010/main" type="inkDrawing" rotatedBoundingBox="3678,5756 5898,5444 5907,5509 3687,5821" shapeName="Other">
            <msink:destinationLink direction="to" ref="{3B801030-E8DC-4E6B-960D-F72C38EBEE78}"/>
            <msink:destinationLink direction="from" ref="{3B801030-E8DC-4E6B-960D-F72C38EBEE78}"/>
          </msink:context>
        </emma:interpretation>
      </emma:emma>
    </inkml:annotationXML>
    <inkml:trace contextRef="#ctx0" brushRef="#br0">59 314 164,'0'0'10,"0"0"-5,0 0 39,0 0 0,0 0-26,0 0 30,0 0-25,-56-27-2,56 27 8,-3 0 1,3 0-14,0 0-7,0 0-7,0 0 3,41 0-5,25 0 60,30 0-21,24 0-6,21-9-8,9-5 1,8-5-8,7-7 17,4-3-25,1-1-5,-4-3 8,-3 2-13,-10 6 1,-19 4-2,-21 3-12,-31 6 0,-18 4-16,-27 1-17,-14 5 28,-10 0-8,-13 2-22,0 0 28,-18 0-37,-23 2-172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8:41.8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801030-E8DC-4E6B-960D-F72C38EBEE78}" emma:medium="tactile" emma:mode="ink">
          <msink:context xmlns:msink="http://schemas.microsoft.com/ink/2010/main" type="inkDrawing" rotatedBoundingBox="2184,3953 4579,2646 4912,3256 2517,4563" semanticType="callout" shapeName="Other">
            <msink:sourceLink direction="to" ref="{14295D29-9698-4CB6-97F0-658063D68946}"/>
            <msink:sourceLink direction="from" ref="{14295D29-9698-4CB6-97F0-658063D68946}"/>
          </msink:context>
        </emma:interpretation>
      </emma:emma>
    </inkml:annotationXML>
    <inkml:trace contextRef="#ctx0" brushRef="#br0">8 1126 462,'0'0'3,"0"0"0,0 0-3,-13-113 56,13 88-14,5 1-7,7 10 22,-5 6-20,0 3-17,-2 5-20,-3 0 6,1 21-13,6 31 14,0 18-6,1 17 24,-3 5-14,4-5-1,2-11-6,1-14-3,4-13 9,4-11-10,1-21 0,14-9 10,8-8-3,14-24 22,23-33-1,24-30-17,26-31 5,26-26-9,28-21-6,14-2 14,1 10-3,-7 17-1,-23 26-2,-26 26-6,-24 15 1,-29 18-4,-24 13 0,-18 11 3,-18 11-3,-10 0 0,-4 7 3,-7-1 4,2 4 9,-4-5-8,3 3-4,-2 0 15,-1 4-18,-3 1 0,2 6 1,-6-1 0,-2 2-2,3 0-2,-3 0 2,0 0-4,0 0 4,0 0-13,0 0-22,1 0-7,7 0-28,1 2-8,8 14-41,-10 3-65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8:43.5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8F44FC-E34E-4AAE-B1D5-76CD0D8D3A83}" emma:medium="tactile" emma:mode="ink">
          <msink:context xmlns:msink="http://schemas.microsoft.com/ink/2010/main" type="inkDrawing" rotatedBoundingBox="1661,12635 4081,10984 4472,11557 2052,13208" semanticType="callout" shapeName="Other">
            <msink:sourceLink direction="to" ref="{C3676A62-8C12-46B4-A040-CC75ED026B98}"/>
            <msink:sourceLink direction="to" ref="{D0446611-E5C0-4597-A8C6-2B47FB763D20}"/>
          </msink:context>
        </emma:interpretation>
      </emma:emma>
    </inkml:annotationXML>
    <inkml:trace contextRef="#ctx0" brushRef="#br0">2 1268 355,'0'0'246,"0"0"-231,0 0-8,0 0 16,0 0 43,0 0-30,-2-55-21,4 55-10,3 0 0,2 16 20,7 21-4,-1 11 0,-2 10-4,3 4 1,-2-3-4,2 1-14,3-5 0,-2-6 4,4-6-1,1-1-3,-4-9 1,2-5-1,-1-4 0,-3-9 0,0-7 0,-4-3-4,2-5 4,7 0 0,13-18 4,18-31 1,18-25 9,27-28-12,15-21 1,23-18 2,16-7-2,6 2-3,-2 13 16,-5 14-15,-7 18 0,-11 13-1,-11 15 2,-10 7-2,-15 0 0,-11 5 0,-9 3 0,-6 6 2,-6 4-3,-8 9 1,-10 5 0,-4 3 2,-9 7-2,-8 5 0,-4 3 2,-7 2-2,-1 6 0,-6 1 0,0 3 0,-2 2 4,-3 2-4,0 0 0,0 0 3,0 0-3,0 0 0,0 0 0,0 0 1,4 0-3,-4 0 0,0 0-17,0 0 4,0 0-20,0 0-14,0 0-27,0 0-51,0 5-19,0 3-117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8:47.59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C731C6-E612-4519-BED1-12DA1B509006}" emma:medium="tactile" emma:mode="ink">
          <msink:context xmlns:msink="http://schemas.microsoft.com/ink/2010/main" type="inkDrawing" rotatedBoundingBox="3766,7442 6132,6828 6142,6864 3775,7477" shapeName="Other"/>
        </emma:interpretation>
      </emma:emma>
    </inkml:annotationXML>
    <inkml:trace contextRef="#ctx0" brushRef="#br0">35 594 174,'0'0'6,"0"0"0,0 0 14,0 0 43,0 0-8,0 0-28,0 0 3,-47 0-1,47 0 0,0 0-6,0 0-20,0 0-3,19-4 0,27-7 4,27-5 15,31-9 14,20-5-12,22-9 5,17-5-8,10-7 5,9-2-1,4-2-21,1 3 8,-5 3-18,-5 4 20,-21 7-23,-21 9 8,-26 8-20,-23 5 8,-25 7-19,-22 5 14,-21 0-5,-13 4-33,-5 0-21,0 0-61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8:51.7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3676A62-8C12-46B4-A040-CC75ED026B98}" emma:medium="tactile" emma:mode="ink">
          <msink:context xmlns:msink="http://schemas.microsoft.com/ink/2010/main" type="inkDrawing" rotatedBoundingBox="4012,15486 6289,14776 6316,14862 4039,15572" shapeName="Other">
            <msink:destinationLink direction="to" ref="{8A8F44FC-E34E-4AAE-B1D5-76CD0D8D3A83}"/>
          </msink:context>
        </emma:interpretation>
      </emma:emma>
    </inkml:annotationXML>
    <inkml:trace contextRef="#ctx0" brushRef="#br0">0 745 669,'0'0'33,"0"0"-25,0 0-3,0 0 36,0 0-3,0 0-21,0 0 11,151-78 6,-15 34 0,27-8-6,20-11-16,8-3-5,13-11-3,6 2-2,-9 2 8,-5 7-10,-20 16 0,-30 10-2,-31 10 2,-27 11 0,-32 10-1,-25 7-5,-16 2 5,-10 0-26,-5 0 1,0 0 12,0 5-1,0 3-1,0 3-19,0-2-35,0-1-51,0-1-93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04.20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B94038-224F-4B77-ADCA-28F310167EC4}" emma:medium="tactile" emma:mode="ink">
          <msink:context xmlns:msink="http://schemas.microsoft.com/ink/2010/main" type="inkDrawing" rotatedBoundingBox="967,2821 11376,2221 11388,2421 979,3021" shapeName="Other">
            <msink:destinationLink direction="with" ref="{FDFB46E2-9BAC-4E55-9B9E-AB8DC5862E25}"/>
          </msink:context>
        </emma:interpretation>
      </emma:emma>
    </inkml:annotationXML>
    <inkml:trace contextRef="#ctx0" brushRef="#br0">0 756 495,'0'0'17,"0"0"-13,0 0 11,0 0 9,0 0 1,0 0-5,68-69-16,1 56 8,21-2 16,24 0-13,32-1-1,35-4-1,30-2-12,25-2 13,20-7-14,3 4 0,7-1 3,-1 6 0,8-2-3,5 3 0,-1-1 1,4 2-1,-11 5 0,-2 2 0,2 0 1,6 5 4,1 2-3,2-3-2,-3 5 3,-8-1 3,-7 3-4,-2 2 4,1 0 2,-1 0-2,8 0-5,-4-1-1,-10-4 2,-5-2-10,-19 0 11,-2-2-3,-9-1 4,-8-8-4,-6 0 0,-13-3 0,-19-6 1,-12 5-1,-22-4 0,-13 6 0,-15-1-3,-4 5 2,-7 1 1,0 5-1,-1-3 1,-5 5-13,-2-1 13,-8 3-8,-14 2 8,-11-1 2,-16 5-1,-14 0-1,-10 0 0,-10 0-11,-8 0 4,0 0-116,-23 12-34,-32 3-88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8:58.0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446611-E5C0-4597-A8C6-2B47FB763D20}" emma:medium="tactile" emma:mode="ink">
          <msink:context xmlns:msink="http://schemas.microsoft.com/ink/2010/main" type="inkDrawing" rotatedBoundingBox="3151,9118 6800,8221 6834,8360 3185,9257" shapeName="Other">
            <msink:destinationLink direction="to" ref="{8A8F44FC-E34E-4AAE-B1D5-76CD0D8D3A83}"/>
          </msink:context>
        </emma:interpretation>
      </emma:emma>
    </inkml:annotationXML>
    <inkml:trace contextRef="#ctx0" brushRef="#br0">0 971 588,'0'0'4,"0"0"-3,0 0 55,0 0 32,0 0-38,0 0-20,0 0-1,188-79 16,-2 22 14,59-16-23,42-18-14,26-11-21,20-5 2,13 7 4,-14 16-6,-22 18-1,-33 16 0,-49 8-5,-43 9 4,-44 2-6,-39 8 7,-31 8 0,-24 4-2,-24 7 2,-10 2 4,-9 2-1,-4 0-6,0 0 4,0 0-1,0 0 0,0 0-32,0 0-25,0 0 11,0 9-1,0 6-5,-4 0-25,-13 1-29,-2 1-1,-6 0-35,-6-2-132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9:00.18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B7058C-D941-4ED4-9725-9427D5B218DC}" emma:medium="tactile" emma:mode="ink">
          <msink:context xmlns:msink="http://schemas.microsoft.com/ink/2010/main" type="inkDrawing" rotatedBoundingBox="4186,17194 7390,16446 7412,16540 4207,17288" shapeName="Other"/>
        </emma:interpretation>
      </emma:emma>
    </inkml:annotationXML>
    <inkml:trace contextRef="#ctx0" brushRef="#br0">24 743 360,'0'0'8,"0"0"-1,0 0 9,0 0 52,0 0-6,0 0-28,-24-52-8,34 52-24,26 0 38,20-3 10,15-9-17,21-12-15,18-7 12,17-8-3,19-5 19,9-2-33,20-3-1,11 1 4,3-1-11,9-2-5,-10 3 0,-11 4 2,-4 4-2,-18 7 0,-10 4 0,-14 3-1,-13 1 1,-15 7-2,-13 6-7,-13 1-15,-9 2 5,-10 7-30,-7 2 7,-6 0-9,-13 0-39,1 0-23,-11 0-55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9:25.1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EDCCB5-F68B-47EB-9E58-AFC782F3C78F}" emma:medium="tactile" emma:mode="ink">
          <msink:context xmlns:msink="http://schemas.microsoft.com/ink/2010/main" type="inkDrawing" rotatedBoundingBox="3490,2601 8961,2460 8968,2756 3498,2897" shapeName="Other"/>
        </emma:interpretation>
      </emma:emma>
    </inkml:annotationXML>
    <inkml:trace contextRef="#ctx0" brushRef="#br0">0 406 422,'0'0'2,"0"0"9,0 0 6,0 0 27,0 0-4,0 0-21,0 0 28,156-31-1,-82 22-9,13 0 14,20-3-39,20-4-3,19-4-2,13 2-4,10-3 11,13 1-14,1-5 0,3 6 5,0 0-4,-8 2-2,-9 0-4,-11 4 5,-17-3-2,-9 5 0,-5-2 2,-4-1 3,-6 5 0,3-2-3,-1-2 0,2 3 4,-6-1-4,-10 4-6,-2 0 6,-7 5 10,-3-1-10,-8 1-2,-8 2-2,-8 0 8,-10 0-8,-4 0 3,-2 0 0,-3 0-3,-4 0 6,8 0-2,-7 0 5,3 0-4,-5 0-2,0 0-2,-8 0 3,0 0 0,-1 0 2,-5 0-4,1 0-1,-1 0 3,-3 0 6,0 0-6,-2 5 0,2-3-3,-1 2 3,-4-1-2,-5 0 1,4 1 1,-6 3-1,2 0-1,2 3 2,1-1-2,0-3 2,-1 2 0,2-1 4,0 2-3,-2 3-2,0-2-7,-1 1 8,-1-2 0,-4 1 0,0 0 0,0-1 4,0 0-3,3-3-1,2 0 0,3-3 4,-4 2-4,2-2-3,0-2 3,-4-1 4,-2 0-2,-5 3 1,-1-3-3,-2 2 0,2 2 1,0-2-1,1 1 0,5-1 1,-5-1 5,5 2-6,-8-1 0,5 0 1,-6 0-1,0-2 0,-4 3 0,-1-3-7,0 0 2,0 1-29,0 2-4,0 1-76,-19-4-64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9:26.0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4BF227-BA55-447A-A041-C3DEA6A40939}" emma:medium="tactile" emma:mode="ink">
          <msink:context xmlns:msink="http://schemas.microsoft.com/ink/2010/main" type="inkDrawing" rotatedBoundingBox="9334,3094 11667,2870 11669,2891 9336,3116" shapeName="Other"/>
        </emma:interpretation>
      </emma:emma>
    </inkml:annotationXML>
    <inkml:trace contextRef="#ctx0" brushRef="#br0">0 226 531,'0'0'0,"0"0"0,0 0 28,0 0-24,0 0 15,0 0 30,182-12-14,-50-3-12,28-6 3,31-1-8,27-5 4,10 2-20,0 2 8,-8 6-10,-26 2-4,-24 3-19,-36 2-8,-30 2-11,-31-1 32,-27 7-4,-15-3 12,-17 2 2,-6 3-6,-8 0-12,0 0-16,0 0-43,0 0-40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9:27.9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970336-A841-40C8-AEA3-D963A8F53DB2}" emma:medium="tactile" emma:mode="ink">
          <msink:context xmlns:msink="http://schemas.microsoft.com/ink/2010/main" type="inkDrawing" rotatedBoundingBox="12997,2881 16047,2645 16053,2729 13004,2966" shapeName="Other"/>
        </emma:interpretation>
      </emma:emma>
    </inkml:annotationXML>
    <inkml:trace contextRef="#ctx0" brushRef="#br0">0 260 118,'0'0'411,"195"-22"-408,-31-7 7,41-4 24,34-4 50,23 1-25,14 8-25,1 3 21,-12 10-50,-20 3 1,-23 3-6,-34 3-9,-33 4-1,-33-3-19,-30 5-8,-30-1 33,-25 1-19,-14 0 13,-11 0 0,-7 0-14,-3 0-73,-2 0-75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9:28.3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A641975-691E-4995-B239-362B6C320158}" emma:medium="tactile" emma:mode="ink">
          <msink:context xmlns:msink="http://schemas.microsoft.com/ink/2010/main" type="inkDrawing" rotatedBoundingBox="13420,2972 15940,2732 15944,2769 13423,3009" shapeName="Other"/>
        </emma:interpretation>
      </emma:emma>
    </inkml:annotationXML>
    <inkml:trace contextRef="#ctx0" brushRef="#br0">0 227 448,'0'0'31,"0"0"-22,0 0 2,0 0 42,0 0-24,0 0-24,51 18 88,85-24-53,38-18-22,34-5 18,29-4-6,22 2-19,11 1 4,-4 9-8,-19 2-3,-38 5-4,-42 5-15,-39-1-34,-42 3 12,-31 3-7,-32 2 16,-17-1 6,-6 3 8,0-2-48,-25 0-98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9:36.8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FB2B714-5A4A-4C2D-BD15-308582C7EF24}" emma:medium="tactile" emma:mode="ink">
          <msink:context xmlns:msink="http://schemas.microsoft.com/ink/2010/main" type="inkDrawing" rotatedBoundingBox="3652,4188 10685,3889 10693,4070 3659,4369" shapeName="Other"/>
        </emma:interpretation>
      </emma:emma>
    </inkml:annotationXML>
    <inkml:trace contextRef="#ctx0" brushRef="#br0">0 452 302,'0'0'15,"0"0"-13,190-53 4,-98 30 13,15 4 3,12-2 7,22 2-18,10 0-4,8 2 15,9 5-11,4 3-3,11 4-7,9 3 0,3 0 1,5-5-2,5-5 0,-6-5-2,1-6 4,-11-1-2,-5 6 10,-10 2-4,-11 9 8,-4 1-3,-7 6-11,-3-2 7,-5-1-6,-6 0-1,-3 0 4,-6-2-4,-5 1 1,-11-3-1,-5 4 0,-7 0 2,-5 3-1,-10 0-1,-9 0 0,-9 0 1,-1 13-3,-7-1 1,4 0 1,1-5 0,6 0 0,2-3 0,5-1 1,-2-2-1,-6-1 1,-4 0-3,-10 0 4,-5 0-1,-10 0-1,-6-4 0,-4 0 0,-3-1 3,0-1-3,3 0 0,2 0 1,4 0 1,6-3-2,5 0-1,5 1 0,-2 0 1,-1 0-1,-1 4 1,-2-3 1,-5 2 0,1-1-1,-3-1 0,2 1 0,0 1 0,-2-1 0,1 2-2,-4 1 1,-1-2-1,-4 1-9,-5 1-6,-7 2 11,-8-2 5,-4 3-4,-7 0-1,-1 0-15,0 0-28,0 0-23,0 0-83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9:40.99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432055-95CD-45C7-AEFD-E6AE30C7534F}" emma:medium="tactile" emma:mode="ink">
          <msink:context xmlns:msink="http://schemas.microsoft.com/ink/2010/main" type="inkDrawing" rotatedBoundingBox="9695,4952 13545,4598 13554,4694 9704,5049" shapeName="Other"/>
        </emma:interpretation>
      </emma:emma>
    </inkml:annotationXML>
    <inkml:trace contextRef="#ctx0" brushRef="#br0">1 314 607,'0'0'0,"0"0"-79,0 0 79,0 0 19,0 0-7,0 0-12,0 0-6,-6-11 6,51 8 21,29 2-21,35-1-6,32-8 6,36-10 0,33-5 2,43-12-2,31 0 5,26-5 2,12 0-6,1 7-1,-15 6 3,-19 14-6,-21 8-1,-28 7-43,-30 0 23,-41 0-82,-47 0-180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9:43.5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4D33832-EA08-45B0-8E1D-FC0B63BA87F0}" emma:medium="tactile" emma:mode="ink">
          <msink:context xmlns:msink="http://schemas.microsoft.com/ink/2010/main" type="inkDrawing" rotatedBoundingBox="11011,6104 15404,5844 15408,5915 11016,6175" semanticType="underline" shapeName="Other"/>
        </emma:interpretation>
      </emma:emma>
    </inkml:annotationXML>
    <inkml:trace contextRef="#ctx0" brushRef="#br0">0 268 565,'0'0'0,"0"0"8,0 0 12,0 0 33,189-9 23,-23-10-21,59-5-5,48-5 3,48 0-9,45-1-30,13-2 1,17 2-15,4 3 0,-17 6 5,-19 13-4,-48 3-2,-60 5-39,-70 0-6,-73 0 5,-57 0-51,-53-2 24,-15-2 68,-56 2 0,-29 2-72,-11 0-38,-2 0-23,18 0-159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1:12.88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E65CD9-8A54-4852-AF18-68B554822398}" emma:medium="tactile" emma:mode="ink">
          <msink:context xmlns:msink="http://schemas.microsoft.com/ink/2010/main" type="writingRegion" rotatedBoundingBox="15168,3656 27733,3196 27922,8360 15357,8819">
            <msink:destinationLink direction="with" ref="{E4F686F2-E7DF-4526-9FE3-0D30090151EC}"/>
          </msink:context>
        </emma:interpretation>
      </emma:emma>
    </inkml:annotationXML>
    <inkml:traceGroup>
      <inkml:annotationXML>
        <emma:emma xmlns:emma="http://www.w3.org/2003/04/emma" version="1.0">
          <emma:interpretation id="{433150CD-BC0B-4AB0-AEA1-DF9E1EF38C81}" emma:medium="tactile" emma:mode="ink">
            <msink:context xmlns:msink="http://schemas.microsoft.com/ink/2010/main" type="paragraph" rotatedBoundingBox="17577,3801 25140,3135 25256,4455 17693,51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98D1CCD-FFBD-4DD6-B9A0-11A33E29DC97}" emma:medium="tactile" emma:mode="ink">
              <msink:context xmlns:msink="http://schemas.microsoft.com/ink/2010/main" type="inkBullet" rotatedBoundingBox="17594,4002 18098,3957 18131,4340 17628,4384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</emma:one-of>
          </emma:emma>
        </inkml:annotationXML>
        <inkml:trace contextRef="#ctx0" brushRef="#br0">-1199-759 219,'0'0'4,"0"0"-3,0 0 5,0 0 2,0 0 3,0 0-10,89-112 12,-87 111 43,-2-2-33,0 3 19,0 0-2,0 0 1,0 0-25,0 0-6,-6 0-9,-8 0 6,-8 0-7,-4 12 0,-4 7 4,-4 8 0,2 4 10,-1 5-4,2 3-2,5 2 13,7-3-19,5-3 5,13-4-3,1-7-3,0-2-1,18-7-2,15-7 2,13-4 7,13-4-6,9 0 7,5-1-8,3-14-3,-6 0-75,-8-6-73</inkml:trace>
      </inkml:traceGroup>
      <inkml:traceGroup>
        <inkml:annotationXML>
          <emma:emma xmlns:emma="http://www.w3.org/2003/04/emma" version="1.0">
            <emma:interpretation id="{FDD7B5F8-B6AE-4EDD-9C93-238BD4B4BE63}" emma:medium="tactile" emma:mode="ink">
              <msink:context xmlns:msink="http://schemas.microsoft.com/ink/2010/main" type="line" rotatedBoundingBox="18237,3743 25140,3135 25256,4455 18353,5062"/>
            </emma:interpretation>
          </emma:emma>
        </inkml:annotationXML>
        <inkml:traceGroup>
          <inkml:annotationXML>
            <emma:emma xmlns:emma="http://www.w3.org/2003/04/emma" version="1.0">
              <emma:interpretation id="{D49BB7A0-A841-4ED4-B0AD-6BFB6068CDF9}" emma:medium="tactile" emma:mode="ink">
                <msink:context xmlns:msink="http://schemas.microsoft.com/ink/2010/main" type="inkWord" rotatedBoundingBox="20328,3559 23482,3281 23598,4600 20444,4878"/>
              </emma:interpretation>
              <emma:one-of disjunction-type="recognition" id="oneOf1">
                <emma:interpretation id="interp1" emma:lang="en-US" emma:confidence="0.5">
                  <emma:literal>42.03132</emma:literal>
                </emma:interpretation>
                <emma:interpretation id="interp2" emma:lang="en-US" emma:confidence="0">
                  <emma:literal>4/2.03132</emma:literal>
                </emma:interpretation>
                <emma:interpretation id="interp3" emma:lang="en-US" emma:confidence="0">
                  <emma:literal>4/2.63132</emma:literal>
                </emma:interpretation>
                <emma:interpretation id="interp4" emma:lang="en-US" emma:confidence="0">
                  <emma:literal>4/2.93132</emma:literal>
                </emma:interpretation>
                <emma:interpretation id="interp5" emma:lang="en-US" emma:confidence="0">
                  <emma:literal>412.03132</emma:literal>
                </emma:interpretation>
              </emma:one-of>
            </emma:emma>
          </inkml:annotationXML>
          <inkml:trace contextRef="#ctx0" brushRef="#br0" timeOffset="2273.6977">1576-520 346,'0'0'298,"0"0"-293,0 0 56,0 0-3,0 0-53,0 0-5,0 30-20,-7-3 20,-5 14 10,-7 7-10,-4 3 0,-3 4-16,-1-4-75,0-13-98,0-17-174</inkml:trace>
          <inkml:trace contextRef="#ctx0" brushRef="#br0" timeOffset="2609.5908">1898-1168 515,'0'0'0,"0"0"13,0 0 35,0 0-21,0 0-12,0 0-11,-118 75 4,83-20 39,5 2-27,4 3-3,9-2-6,12-3-10,5-6-2,9-6-2,32-16-35,10-10-8,11-15-74,3-2 24,3-19-83</inkml:trace>
          <inkml:trace contextRef="#ctx0" brushRef="#br0" timeOffset="3067.8877">2199-1067 592,'0'0'15,"0"0"-9,0 0 2,0 0-8,0 0-4,0 0 2,85-41 3,-51 34-1,0 5 0,-9 2-16,-5 0 2,-9 0-4,-6 0-4,-5 15 18,0 2-9,-2 4 13,-19 1 16,2-2-15,0 1 5,7-1 5,7-2-5,5-2-1,0-3-5,0-5 0,10 0-4,8-2 14,4-2 2,-3 1 11,-1-1 0,-4 5-16,-2 3-7,-2 6 3,-6 0-5,-4 9 6,0-2-4,0 0 1,-4-2 5,-23 3-6,-5-4-2,-5 0 2,-4-3 4,6-4-4,7-4-27,9-5-20,15-6-32,4-2-88</inkml:trace>
          <inkml:trace contextRef="#ctx0" brushRef="#br0" timeOffset="3430.3828">3073-1449 574,'0'0'6,"0"0"25,0 0 40,0 0-53,0 0-18,0 0 0,-29 95 9,7-30-3,-4 10 3,-4 6-4,-4-4-2,5 0-3,2-6-6,9-7-38,13-13-62,5-14-31,0-23-167</inkml:trace>
          <inkml:trace contextRef="#ctx0" brushRef="#br0" timeOffset="3975.6399">3517-1358 542,'0'0'4,"0"0"36,0 0 9,0 0-39,0 0 8,127-88-4,-85 75-4,-10 7-1,-5 0-9,-9 6 0,-9 0-4,-4 0 2,-5 0-7,0 13 0,0 8 9,-17 7 9,-8 2-9,-9 4 0,5-4 11,1 0-11,3-5 0,11-4 1,8-8 1,6-1-2,0-4-3,0 1 3,25-4-2,13-5 5,4 0-3,3 0 13,-4 0-10,-12 2 2,-10 2-5,-7 4 0,-7 5-4,-5 6 9,0 5-5,-22 9 14,-21 5-4,-19 1-7,-22 6-3,-29-5-31,-32-12-152</inkml:trace>
          <inkml:trace contextRef="#ctx0" brushRef="#br0" timeOffset="-72793.8059">4115-670 274,'0'0'226,"0"0"-184,0 0 72,0 0-56,39-132-15,-14 111-13,-1 2 17,0 7-10,-4 3-19,0 4 4,-4 5-22,1 0-1,-2 9-1,-3 27-7,-4 19 9,-8 19 2,0 12 0,-25-2 25,1-8-22,0-11 0,4-9 2,6-17 2,10-9 8,4-11-9,0-8 3,0-7 25,7-4 0,21 0 17,13-4-21,8-19-9,5-6-14,-2-1-9,-7 5-9,-11 6-36,-8 10-92,-17 9-57,-9 0-120</inkml:trace>
          <inkml:trace contextRef="#ctx0" brushRef="#br0" timeOffset="458.0509">-731-526 389,'0'0'1,"0"0"-1,0 0 19,0 0 2,0 0-17,0 0 5,28-13 4,-7 6 0,-2 2 6,0 4-18,-6 1 1,1 0 1,-1 1-3,-8 19-1,-5 8 1,0 6 9,0 2-5,-5-2-2,-12 0 1,6-4 8,2-5-9,1-4 0,3-6 7,2-5-5,3-5 1,0-4-5,0-1 0,0 0 0,8 0 8,15 0 6,13-14 0,10-6-7,12-7-7,7-1-38,1-8-83,-2-3-262</inkml:trace>
          <inkml:trace contextRef="#ctx0" brushRef="#br0" timeOffset="810.744">-77-1007 573,'0'0'3,"0"0"1,0 0-4,0 0 2,0 0-2,0 0 11,-12 129 18,-2-55 31,0 8-30,0 0-11,6-2-8,2 1-6,3-4 1,1-4-6,-1-3-8,1-5 3,2-7-79,0-7-17,0-13 7,0-17-47</inkml:trace>
          <inkml:trace contextRef="#ctx0" brushRef="#br0" timeOffset="1323.2267">464-667 55,'0'0'281,"0"0"-241,0 0 34,0 0 23,0 0-41,0 0-28,0-38 3,0 24-21,16-2 6,7-5-10,2 8-5,-5 2 8,1 5-9,-7 6 0,-1 0-7,-7 0 0,-3 26-4,-3 7 11,0 9 1,0 3 7,0-2-8,-5 2 4,-2-10-1,2-4 1,0-3-1,1-5 1,1-6 5,3-1 1,0-7-9,0-3 3,0-2-8,9-4 4,25 0-4,16-4-10,7-27-92,-3-14-219</inkml:trace>
        </inkml:traceGroup>
        <inkml:traceGroup>
          <inkml:annotationXML>
            <emma:emma xmlns:emma="http://www.w3.org/2003/04/emma" version="1.0">
              <emma:interpretation id="{A708F0CE-9AF6-47A7-97BB-15FAA4FD421E}" emma:medium="tactile" emma:mode="ink">
                <msink:context xmlns:msink="http://schemas.microsoft.com/ink/2010/main" type="inkWord" rotatedBoundingBox="24605,3328 25153,3280 25221,4060 24674,4108"/>
              </emma:interpretation>
              <emma:one-of disjunction-type="recognition" id="oneOf2">
                <emma:interpretation id="interp6" emma:lang="en-US" emma:confidence="0.5">
                  <emma:literal>3</emma:literal>
                </emma:interpretation>
                <emma:interpretation id="interp7" emma:lang="en-US" emma:confidence="0">
                  <emma:literal>]</emma:literal>
                </emma:interpretation>
                <emma:interpretation id="interp8" emma:lang="en-US" emma:confidence="0">
                  <emma:literal>}</emma:literal>
                </emma:interpretation>
                <emma:interpretation id="interp9" emma:lang="en-US" emma:confidence="0">
                  <emma:literal>z</emma:literal>
                </emma:interpretation>
                <emma:interpretation id="interp10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-67101.3931">5597-1393 396,'0'0'24,"0"0"31,0 0 77,0 0-69,0 0-30,0 0-15,72-71 1,-21 47 28,5 4-3,-4 1-7,-10 3-11,-11 12-24,-9-3 5,-11 7-7,1 0-4,-6 0-3,-1 0 7,0 10 1,-2 8-1,-2 4 0,-1 2 13,0-2-13,0 2 0,0 0 4,0 1-2,3-3 2,-1 1-4,3-4 0,-1 1-3,1-4 3,-1-5 0,3 0 0,-6 2 2,2 2 1,-3 1-3,0 8 2,0 0 7,0 3-8,-15-6 2,1-2 9,-2-6-9,7-2 1,0-7-4,4-2 1,5-2 14,0 0-13,0 0-2,0 0 15,0 0-5,0 0 20,2 0-23,15 0-6,6-3 16,5-3-16,-2 4 1,-1 2 9,-5 0-11,-1 0 0,-4 0 0,-2 0 1,1 8-2,-2 2 1,-1 8-2,1 3 0,-2 3 2,-4 4-2,-3-1-2,-3 3 0,0-3 0,-3-3 0,-13 0 4,-5-4 3,-3-1-2,1-10 1,-5 1 1,-1-4 0,-4-2 2,1-4-5,-1 0 0,-3 0 3,8 0-3,2 0 0,4 0-1,7-4-9,6 0-9,1 2-38,3-1-28,5-1-68,0-5-148</inkml:trace>
        </inkml:traceGroup>
      </inkml:traceGroup>
    </inkml:traceGroup>
    <inkml:traceGroup>
      <inkml:annotationXML>
        <emma:emma xmlns:emma="http://www.w3.org/2003/04/emma" version="1.0">
          <emma:interpretation id="{3D9B4D0A-84A4-42C5-86DB-D74E0A04CB02}" emma:medium="tactile" emma:mode="ink">
            <msink:context xmlns:msink="http://schemas.microsoft.com/ink/2010/main" type="paragraph" rotatedBoundingBox="17012,4327 26011,3998 26084,5999 17085,63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A3B6E4-1EFF-4A14-827E-4BF689E6ACC4}" emma:medium="tactile" emma:mode="ink">
              <msink:context xmlns:msink="http://schemas.microsoft.com/ink/2010/main" type="inkBullet" rotatedBoundingBox="17034,4936 19490,4846 19531,5971 17075,6060"/>
            </emma:interpretation>
            <emma:one-of disjunction-type="recognition" id="oneOf3">
              <emma:interpretation id="interp11" emma:lang="en-US" emma:confidence="0">
                <emma:literal>→</emma:literal>
              </emma:interpretation>
            </emma:one-of>
          </emma:emma>
        </inkml:annotationXML>
        <inkml:trace contextRef="#ctx0" brushRef="#br0" timeOffset="-16647.5418">-1837 799 398,'0'0'6,"0"0"14,0 0-5,0 0 16,0 0 17,0 0-3,0 0 15,0 0-1,0-53-25,0 53-9,-9 24-22,-10 24-3,-4 14 36,-2 6 1,7-7-24,8-6-13,6-10 7,4-10 3,0-6-10,0-11 0,23-6 14,20-12-12,27 0 13,34-37 28,33-31-4,27-25-1,27-24-27,13-22-3,19-14 17,-1 9-17,-31 26-8,-41 32-3,-57 44 3,-45 23 4,-28 10-4,-15 9-16,-5 0 0,0 0-31,0 4-26,-14 29-43,-11 12 4,-10 1-76</inkml:trace>
        <inkml:trace contextRef="#ctx0" brushRef="#br0" timeOffset="-82721.5364">151 396 519,'0'0'9,"0"0"-8,0 0 70,0 0 18,0 0-21,0 0-28,0 0-17,-13-38-1,13 38-8,-1 11-14,-7 21 0,2 11 41,-3 8-22,-4-1 2,6 4-16,-3-2-5,1 0 5,0-3-5,-2-2 0,1-9 5,0-7-5,5-9 0,0-9 1,4-6 3,1-6 1,0-1-4,-5 0 8,-3-23 11,2-21-20,3-20 0,3-16 9,0-14-6,0-14 5,14-1-8,3 17 1,-3 13 3,5 23-1,-5 17-3,0 10 7,-2 6 8,0 4 4,2 4-10,2 1-6,2 5 8,3 3-11,-3 1 0,1 5-3,-4 0 3,5 0 0,-4 2-2,3 15 2,-2 4-7,-3 4 8,3 3-1,-3 3 17,-4 6-8,3 4 3,-4 0-11,-1 4 2,-4 1 8,1 2-11,-3 0 0,2-8 4,1-5-4,-2-4 0,2-6 0,-1-4 1,1-4-4,0-2-2,1-4-23,-1-5-15,5-1-47,0-5-12,1 0-17,1-7-29,-11-14-238</inkml:trace>
        <inkml:trace contextRef="#ctx0" brushRef="#br0" timeOffset="-82333.6118">30 547 360,'0'0'66,"0"0"-19,0 0 29,0 0-15,0 0 3,0 0-44,45-3 26,-19-13 7,11 1-43,8 0-10,7-3 0,7-2-67,-1-3-62,-8-4-139</inkml:trace>
      </inkml:traceGroup>
      <inkml:traceGroup>
        <inkml:annotationXML>
          <emma:emma xmlns:emma="http://www.w3.org/2003/04/emma" version="1.0">
            <emma:interpretation id="{1B26C39D-42F2-4410-8E47-777A895ADBEE}" emma:medium="tactile" emma:mode="ink">
              <msink:context xmlns:msink="http://schemas.microsoft.com/ink/2010/main" type="line" rotatedBoundingBox="19972,4219 26011,3998 26084,5999 20045,6220"/>
            </emma:interpretation>
          </emma:emma>
        </inkml:annotationXML>
        <inkml:traceGroup>
          <inkml:annotationXML>
            <emma:emma xmlns:emma="http://www.w3.org/2003/04/emma" version="1.0">
              <emma:interpretation id="{EEC15B54-4337-4829-B57E-8AA17B9461F4}" emma:medium="tactile" emma:mode="ink">
                <msink:context xmlns:msink="http://schemas.microsoft.com/ink/2010/main" type="inkWord" rotatedBoundingBox="19966,5490 20064,5001 20300,5048 20202,5537">
                  <msink:destinationLink direction="with" ref="{7A2486C7-CF90-4987-BFCF-6EAD16308D25}"/>
                </msink:context>
              </emma:interpretation>
              <emma:one-of disjunction-type="recognition" id="oneOf4">
                <emma:interpretation id="interp12" emma:lang="en-US" emma:confidence="0.5">
                  <emma:literal>=</emma:literal>
                </emma:interpretation>
                <emma:interpretation id="interp13" emma:lang="en-US" emma:confidence="0">
                  <emma:literal>:</emma:literal>
                </emma:interpretation>
                <emma:interpretation id="interp14" emma:lang="en-US" emma:confidence="0">
                  <emma:literal>_</emma:literal>
                </emma:interpretation>
                <emma:interpretation id="interp15" emma:lang="en-US" emma:confidence="0">
                  <emma:literal>,</emma:literal>
                </emma:interpretation>
                <emma:interpretation id="interp16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77967.6401">1011 316 460,'0'0'228,"0"0"-228,0 0-6,0 0-1,144-95-10,-97 82-69,-10 3-54,-10 5-104</inkml:trace>
          <inkml:trace contextRef="#ctx0" brushRef="#br0" timeOffset="-77781.4131">999 648 658,'0'0'8,"0"0"57,0 0 13,0 0-47,0 0-6,130-71-25,-107 71-2,-1 0-21,-2 0-99,-10 0-131</inkml:trace>
        </inkml:traceGroup>
        <inkml:traceGroup>
          <inkml:annotationXML>
            <emma:emma xmlns:emma="http://www.w3.org/2003/04/emma" version="1.0">
              <emma:interpretation id="{36D0997B-2E25-4357-B61C-DB88C52536DA}" emma:medium="tactile" emma:mode="ink">
                <msink:context xmlns:msink="http://schemas.microsoft.com/ink/2010/main" type="inkWord" rotatedBoundingBox="21035,4180 22690,4120 22760,6049 21105,6110"/>
              </emma:interpretation>
              <emma:one-of disjunction-type="recognition" id="oneOf5">
                <emma:interpretation id="interp17" emma:lang="en-US" emma:confidence="0.5">
                  <emma:literal>{1:</emma:literal>
                </emma:interpretation>
                <emma:interpretation id="interp18" emma:lang="en-US" emma:confidence="0">
                  <emma:literal>"</emma:literal>
                </emma:interpretation>
                <emma:interpretation id="interp19" emma:lang="en-US" emma:confidence="0">
                  <emma:literal>"."</emma:literal>
                </emma:interpretation>
                <emma:interpretation id="interp20" emma:lang="en-US" emma:confidence="0">
                  <emma:literal>{'g,</emma:literal>
                </emma:interpretation>
                <emma:interpretation id="interp21" emma:lang="en-US" emma:confidence="0">
                  <emma:literal>{1;</emma:literal>
                </emma:interpretation>
              </emma:one-of>
            </emma:emma>
          </inkml:annotationXML>
          <inkml:trace contextRef="#ctx0" brushRef="#br0" timeOffset="-74708.2087">3083-689 430,'0'0'45,"0"0"66,0 0 29,0 0-37,0 0-54,0 0-5,-10-22-8,10 22-25,0 10-9,0 15 22,13 8-6,4 9 0,-2 1-18,4 4-6,1 4-3,-5 0-79,4-7-35,-5-5-87,0-8-275</inkml:trace>
          <inkml:trace contextRef="#ctx0" brushRef="#br0" timeOffset="-73992.814">3399 10 231,'0'0'331,"0"0"-294,0 0 95,0 0-60,0 0-31,0 0-31,-62-9 2,51 36-9,-6 3 8,3 8 17,2 2-28,7-1 1,5-3-1,0-8 3,3-1-6,19-7-1,7-12-23,11-8 6,1 0 0,1-3 20,-2-22 0,-12-4-6,-10-2 5,-10-9-4,-8 1-2,0 6 7,0 8-20,-14 12 21,-9 11 5,-3 2-5,-5 11-7,-2 20-16,2 11-18,3 2-66,6 1-125</inkml:trace>
          <inkml:trace contextRef="#ctx0" brushRef="#br0" timeOffset="-73638.6799">3726 810 203,'0'0'645,"0"0"-616,0 0 167,0 0-114,0 0-59,0 0-18,0-15-5,0 18-9,-3 21 8,-2 10-4,1 15 5,-1 4 0,0 3-15,5-1-93,0-6-112,0-19-149</inkml:trace>
          <inkml:trace contextRef="#ctx0" brushRef="#br0" timeOffset="-75365.0957">2363-471 452,'0'0'6,"0"0"17,0 0 47,0 0-7,0 0-29,0 0-15,-136-31-9,99 54-1,-4 2 5,1 7 17,6-3-20,7 1 7,10-2-10,16-3-4,1-3-4,0 1-3,22-1 3,7 2 2,7 4 16,1 1-1,-1 6 2,-4 11-15,-4 8 7,-2 4-7,-9 9 4,-6 4 22,-1-3-21,-7 5 11,-2 2-4,-1 0-4,0 2 2,0-8-14,0-3 1,0-5 9,0-2-10,-4 4 0,-3-4 8,4-4-8,3-6 1,0-5-1,0-8 0,8-7 10,9-3-10,3-3 0,2-2 10,1-4-8,0-3-2,1-5-4,2-5-28,5-4 8,6 0-42,10-29-62,2-19-107</inkml:trace>
        </inkml:traceGroup>
        <inkml:traceGroup>
          <inkml:annotationXML>
            <emma:emma xmlns:emma="http://www.w3.org/2003/04/emma" version="1.0">
              <emma:interpretation id="{309E11A7-872C-4FA7-878F-FF421B9B82DE}" emma:medium="tactile" emma:mode="ink">
                <msink:context xmlns:msink="http://schemas.microsoft.com/ink/2010/main" type="inkWord" rotatedBoundingBox="23556,4902 24403,4871 24446,6059 23600,6090"/>
              </emma:interpretation>
              <emma:one-of disjunction-type="recognition" id="oneOf6">
                <emma:interpretation id="interp22" emma:lang="en-US" emma:confidence="0.5">
                  <emma:literal>or</emma:literal>
                </emma:interpretation>
                <emma:interpretation id="interp23" emma:lang="en-US" emma:confidence="0">
                  <emma:literal>on</emma:literal>
                </emma:interpretation>
                <emma:interpretation id="interp24" emma:lang="en-US" emma:confidence="0">
                  <emma:literal>in</emma:literal>
                </emma:interpretation>
                <emma:interpretation id="interp25" emma:lang="en-US" emma:confidence="0">
                  <emma:literal>%</emma:literal>
                </emma:interpretation>
                <emma:interpretation id="interp26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-70078.8554">4751 103 132,'0'0'5,"0"0"62,0 0-2,0 0 19,0 0-21,0 0 10,-19-45-1,16 41 4,-2-1-7,4 2 2,-4 0-4,5 3-11,-3 0-6,2 0-5,-3 0-2,3 0-34,-7 5-2,-1 21-7,-2 9 1,-1 7 10,2 3 1,1 1 1,4 2 11,2-1-20,3-4-1,0-5 8,0-6-7,8-7-4,7-5 3,7-10 2,6-7 14,6-3-17,3 0 0,8-10 11,-3-15-13,-1-8 0,-7-4 4,-5-3-1,-9-2 0,-6 2-3,-11-2 0,-3 8 6,0 7-6,-21-2 0,-12 7 7,-3 4-3,-2 1-2,-3 8-2,-2 3 1,1 5-7,2 1 6,3 0-20,1 10-45,2 13-110,-5 6-77,6-3-166</inkml:trace>
          <inkml:trace contextRef="#ctx0" brushRef="#br0" timeOffset="-72319.4087">4586 56 795,'0'0'43,"0"0"88,0 0 16,0 0-116,0 0-31,0 0 0,11 71 31,2-27-31,-1 3 0,-3-1 0,1 0-58,1 0-80,-2-6-88,0-7-283</inkml:trace>
          <inkml:trace contextRef="#ctx0" brushRef="#br0" timeOffset="-69613.7169">4841 1003 753,'0'0'50,"0"0"30,0 0-9,0 0-39,0 0-17,107-120 17,-76 105 3,-5 9 3,-7 3 3,-5 3-35,-5 0 5,0 0-6,-4 3-4,-2 16-2,-3 11-2,0 7 3,-5 4 22,-16 6-22,-3-3 2,3-5 2,2-5-3,8-10 2,6-4-3,5-7 0,0-4-1,0-7 10,25-2-9,16 0 18,14-20-5,18-8-13,6-12-30,-1 2-68,-15-2-134,-15 3-245</inkml:trace>
        </inkml:traceGroup>
        <inkml:traceGroup>
          <inkml:annotationXML>
            <emma:emma xmlns:emma="http://www.w3.org/2003/04/emma" version="1.0">
              <emma:interpretation id="{F7DDC430-C8F3-491F-BBE5-9480BE72431A}" emma:medium="tactile" emma:mode="ink">
                <msink:context xmlns:msink="http://schemas.microsoft.com/ink/2010/main" type="inkWord" rotatedBoundingBox="25098,4713 25517,4407 25721,4688 25302,4993"/>
              </emma:interpretation>
              <emma:one-of disjunction-type="recognition" id="oneOf7">
                <emma:interpretation id="interp27" emma:lang="en-US" emma:confidence="0.5">
                  <emma:literal>O</emma:literal>
                </emma:interpretation>
                <emma:interpretation id="interp28" emma:lang="en-US" emma:confidence="0">
                  <emma:literal>o</emma:literal>
                </emma:interpretation>
                <emma:interpretation id="interp29" emma:lang="en-US" emma:confidence="0">
                  <emma:literal>0</emma:literal>
                </emma:interpretation>
                <emma:interpretation id="interp30" emma:lang="en-US" emma:confidence="0">
                  <emma:literal>°</emma:literal>
                </emma:interpretation>
                <emma:interpretation id="interp31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65848.7803">6388-306 426,'0'0'123,"0"0"-106,0 0 109,0 0-42,0 0-57,0 0 6,-62-7-15,34 32 7,-5 11 5,2 1-14,7 2 16,3 1-27,11-3 0,10-3-4,0 1 0,0-6-2,26-8-8,8-6-17,9-9 23,4-6 0,4 0 1,3-18-1,-1-13 0,-6-4-8,-12-10-5,-11-9-10,-15-4 23,-9 3-15,0 11 16,-22 11 2,-15 18 14,-10 15-6,-10 0-8,-8 21-12,-8 17-13,2 4-88,10-2-201</inkml:trace>
        </inkml:traceGroup>
        <inkml:traceGroup>
          <inkml:annotationXML>
            <emma:emma xmlns:emma="http://www.w3.org/2003/04/emma" version="1.0">
              <emma:interpretation id="{84EA3020-DC6E-417F-A98C-0F72918CB286}" emma:medium="tactile" emma:mode="ink">
                <msink:context xmlns:msink="http://schemas.microsoft.com/ink/2010/main" type="inkWord" rotatedBoundingBox="26042,5107 26070,5510 25689,5537 25661,5133"/>
              </emma:interpretation>
              <emma:one-of disjunction-type="recognition" id="oneOf8">
                <emma:interpretation id="interp32" emma:lang="en-US" emma:confidence="0.5">
                  <emma:literal>3</emma:literal>
                </emma:interpretation>
                <emma:interpretation id="interp33" emma:lang="en-US" emma:confidence="0">
                  <emma:literal>z</emma:literal>
                </emma:interpretation>
                <emma:interpretation id="interp34" emma:lang="en-US" emma:confidence="0">
                  <emma:literal>Z</emma:literal>
                </emma:interpretation>
                <emma:interpretation id="interp35" emma:lang="en-US" emma:confidence="0">
                  <emma:literal>,</emma:literal>
                </emma:interpretation>
                <emma:interpretation id="interp36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-65182.4913">6647 363 370,'0'0'241,"0"0"-193,0 0-41,0 0 50,0 0-35,136-84 19,-95 75 12,-9 5-11,-7 2-16,-5 2-26,-11 0 0,-4 0-7,-5 10-19,0 10-12,-8 8 30,-13-1 8,-3 0 2,6-5-2,2-4 0,8-5 4,5-5-4,3-4-5,0 4 5,13-5 15,15 3 6,7 0-13,3 3-7,0 4 19,-8-1-18,-9 1-1,-7 0 8,-6 0-8,-8 3-1,0 1 9,-8 3 5,-23 1 15,-7 0-22,-6-5-3,-2-1 6,1-6-10,0-5-1,4-4-35,7 0-46,5-25-115</inkml:trace>
        </inkml:traceGroup>
      </inkml:traceGroup>
    </inkml:traceGroup>
    <inkml:traceGroup>
      <inkml:annotationXML>
        <emma:emma xmlns:emma="http://www.w3.org/2003/04/emma" version="1.0">
          <emma:interpretation id="{EE53DB6F-D3C9-4E7E-8315-34FF6097BBD0}" emma:medium="tactile" emma:mode="ink">
            <msink:context xmlns:msink="http://schemas.microsoft.com/ink/2010/main" type="paragraph" rotatedBoundingBox="15306,5623 27941,5819 27896,8673 15262,84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BA8F05-352E-4EE2-9552-9AFCA14BC7FC}" emma:medium="tactile" emma:mode="ink">
              <msink:context xmlns:msink="http://schemas.microsoft.com/ink/2010/main" type="line" rotatedBoundingBox="15306,5623 27941,5819 27896,8673 15262,8477"/>
            </emma:interpretation>
          </emma:emma>
        </inkml:annotationXML>
        <inkml:traceGroup>
          <inkml:annotationXML>
            <emma:emma xmlns:emma="http://www.w3.org/2003/04/emma" version="1.0">
              <emma:interpretation id="{AB113779-E75C-477E-996F-5BF32CBFAADF}" emma:medium="tactile" emma:mode="ink">
                <msink:context xmlns:msink="http://schemas.microsoft.com/ink/2010/main" type="inkWord" rotatedBoundingBox="15477,6122 19234,7062 18789,8840 15032,7900"/>
              </emma:interpretation>
              <emma:one-of disjunction-type="recognition" id="oneOf9">
                <emma:interpretation id="interp37" emma:lang="en-US" emma:confidence="0.5">
                  <emma:literal>to</emma:literal>
                </emma:interpretation>
                <emma:interpretation id="interp38" emma:lang="en-US" emma:confidence="0">
                  <emma:literal>the</emma:literal>
                </emma:interpretation>
                <emma:interpretation id="interp39" emma:lang="en-US" emma:confidence="0">
                  <emma:literal>F</emma:literal>
                </emma:interpretation>
                <emma:interpretation id="interp40" emma:lang="en-US" emma:confidence="0">
                  <emma:literal>¥</emma:literal>
                </emma:interpretation>
                <emma:interpretation id="interp41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-55543.4122">7479 1112 511,'0'0'90,"0"0"-45,0 0 90,0 0-50,0 0-39,160-63-21,-96 50 17,10-5-16,10 0-4,-2 1 7,-14 3-21,-17 6-7,-18 5 4,-16 1-2,-11 0 10,-3 2-13,-3 0-2,0 15 2,0 16 23,0 12 4,0 5 3,0 7-12,0 6 3,0 3-17,0 5-1,5 2 15,4 4-18,8 7 3,-3-3-1,6 2 5,5-1-6,0 3-1,7-1 0,7 0-1,-2-9 1,5-5-5,2-7 5,-6-3 2,3 0 1,-4-5-3,2 6 0,-7-3 10,-1 3-8,2 3-2,3-1 3,1 4-3,0-6 0,-1 4 0,-5-11 0,-13-3-2,-9-6 2,-7-8-10,-2-3 10,0-4-1,0-4-2,-15-2 0,-3-5 3,0 0-2,-8-2 2,-12 0-10,-11-6-6,-16 0-22,-16-6-50,-12-3-95,-9 0-85</inkml:trace>
          <inkml:trace contextRef="#ctx0" brushRef="#br0" timeOffset="17846.159">-3728 2056 392,'0'0'35,"0"0"5,0 0 69,0 0 22,0 0-73,0 0-20,-5-25-10,63 25 35,24 0 11,28 7-25,17 14-2,17 4 17,8 5-48,3 8-12,3-1 5,-3 0-9,0-3 1,-4-5-1,-10-3-30,-9-5-1,-15-5-23,-11-2 15,-10-3 30,-11 0 1,-12-2 6,-16 0-1,-13-2 3,-10-4 0,-6 3 0,-8 2 0,0-6 0,-4 6 2,-4-5-4,-6 2 2,-1-3 0,0 0 2,-5 1-2,0-3-7,0 1 4,0-1-43,0 0-16,0 0-39,0 0-57,0 0-163</inkml:trace>
          <inkml:trace contextRef="#ctx0" brushRef="#br0" timeOffset="19309.1121">-3114 1722 161,'0'0'74,"0"0"8,0 0 23,0 0-28,0 0-23,0 0 4,77-47-3,-77 47-13,0 0-4,0 0-15,0 0 6,0 27-26,-23 12 31,-8 6 3,-3 1-18,-9 3 2,-1-6-8,-4 4-12,3-7 22,6-1-19,1-9-4,13-5 18,5-10-14,10-5 5,9-6-2,1-4-7,0 0 11,0 0-8,0 0-2,0 3 20,0 3-13,18 10 32,10 0-1,16 5-13,4 1 8,9 4-8,-1 2-19,1 4 11,-5 3-17,-3 11-2,1 1-2,-1 16-34,3 8-61,-3 7-139,-7-3-211</inkml:trace>
          <inkml:trace contextRef="#ctx0" brushRef="#br0" timeOffset="18234.6027">-1627 2099 810,'0'0'12,"0"0"6,0 0 60,0 0-22,0 0-44,0 0-6,40 20 7,5 4-13,1 5 1,1 2-4,-2 2-14,0 1-24,-5-2 11,-3-1-10,-4-3-6,-2-3-12,-8-4 18,-6-3 24,-11-3 1,-6-3 15,0 1 0,-14 2 7,-17 1 18,-3 5 20,-4 6-12,0 4 19,1 5-11,6 4-20,5 6-4,3 5-17,4-2-31,0 0-82,1-9-89,4-8-255</inkml:trace>
        </inkml:traceGroup>
        <inkml:traceGroup>
          <inkml:annotationXML>
            <emma:emma xmlns:emma="http://www.w3.org/2003/04/emma" version="1.0">
              <emma:interpretation id="{36E4C0D9-6A04-4469-AE17-C06ED7897C01}" emma:medium="tactile" emma:mode="ink">
                <msink:context xmlns:msink="http://schemas.microsoft.com/ink/2010/main" type="inkWord" rotatedBoundingBox="17697,6751 21296,5519 21827,7072 18228,8304"/>
              </emma:interpretation>
              <emma:one-of disjunction-type="recognition" id="oneOf10">
                <emma:interpretation id="interp42" emma:lang="en-US" emma:confidence="0.5">
                  <emma:literal>DI</emma:literal>
                </emma:interpretation>
                <emma:interpretation id="interp43" emma:lang="en-US" emma:confidence="0">
                  <emma:literal>Dt</emma:literal>
                </emma:interpretation>
                <emma:interpretation id="interp44" emma:lang="en-US" emma:confidence="0">
                  <emma:literal>BS</emma:literal>
                </emma:interpretation>
                <emma:interpretation id="interp45" emma:lang="en-US" emma:confidence="0">
                  <emma:literal>BX</emma:literal>
                </emma:interpretation>
                <emma:interpretation id="interp46" emma:lang="en-US" emma:confidence="0">
                  <emma:literal>BH</emma:literal>
                </emma:interpretation>
              </emma:one-of>
            </emma:emma>
          </inkml:annotationXML>
          <inkml:trace contextRef="#ctx0" brushRef="#br0" timeOffset="-80914.3376">461 2215 475,'0'0'183,"0"0"-164,0 0 143,0 0-39,0 0-60,0 0-24,-17-23-16,17 54-8,0 10 43,0 21-28,0 9-10,0 13-2,0 8-14,0 1-2,0 0-2,0-9-23,0-14-18,5-17-45,-2-18-5,-3-16-1,0-13 43,0-6 23,0-13 21,0-29 10,-3-23 0,3-23-1,0-16-4,0-8 9,7 2-9,10 9 15,-1 8 14,2 13 11,4 18 34,-5 16-9,-3 13-13,-5 12-13,1 6-24,-4 5-5,5 4-10,-5 3 3,2 3-6,-2 0 0,-1 0-8,-1 19-4,-1 15-21,-3 13 3,0 8 4,0 0 1,-4 0 7,-1-9-15,5-6 8,0-7 26,0-8-14,0-4 9,9-2 2,12-1 2,8-2 2,4-1-2,2 0 3,-1 0 4,0 1-2,-4 7-3,-7-1 2,-6 3-1,-8 3 0,-9 2-1,0 6 1,0-3 24,-18 1-21,-8 0 0,-4-4 5,-6-5 3,1-4 4,-2-4-6,-1-6-4,3-5 9,-1-6-14,3 0-5,2-3-41,5-22-53,3-2-166</inkml:trace>
          <inkml:trace contextRef="#ctx0" brushRef="#br0" timeOffset="8520.4592">2352 919 374,'0'0'0,"0"0"0,0 0 13,0 0-6,0 0-3,0 0 24,0 0-7,0 0 20,2-25-4,-2 25-8,0 0 0,0 0-6,0 0-7,0 0 19,-14 0-35,-12 5-1,-16 10 1,-14 14 2,-15 6 3,-13 10-5,-9 5 2,-3 4 8,-5 3-10,-3 0 5,2 0 8,-1 2-7,6 2-1,4-3-5,1 6 0,-1-1 11,0 3-10,0-4-1,2-7 8,2-7-5,10-6 3,3-2-6,2 4 4,-7-4 14,2 1-18,-3 6 0,-2-1 14,5-2-11,-1 1 2,1-4-3,1-3 4,-3-4 12,1-3-12,7-5-5,5-3 13,10-7-14,6 0 1,10-3 1,2-3 2,2 0 1,3-2-5,-1-1 0,7-5 7,2 1-5,6-3-2,7 0 12,3 0 0,3 0 11,0-3 1,7-7 0,-2-4-8,3-8-15,0-4 1,0-6 0,0-5 1,0-9 2,9-14-5,8-6 0,-3-5 8,3-2-8,-8 8 0,1 5 0,-4 7 6,1 2-3,-2 12-3,0 7 0,-1 13 15,0 10-15,-4 5 8,0 4 9,0 0-10,0 0-7,0 7-11,0 25 11,-14 21-3,-7 14 3,-2 11 0,0 14 6,-3 4-5,2 2 0,1-3-1,1-12 2,4-12-4,-1-2 2,5-14 0,5-7 1,4-8-1,2-8-1,3-5 0,0-5 1,0-5 1,0-2-1,13-5 0,10-3 6,19-7 4,17 0 6,18-22-4,22-20-10,19-11-2,11-8-72,-7-3-146,-29 3-379</inkml:trace>
        </inkml:traceGroup>
        <inkml:traceGroup>
          <inkml:annotationXML>
            <emma:emma xmlns:emma="http://www.w3.org/2003/04/emma" version="1.0">
              <emma:interpretation id="{EABF927D-1D41-47F4-8790-7B5332656582}" emma:medium="tactile" emma:mode="ink">
                <msink:context xmlns:msink="http://schemas.microsoft.com/ink/2010/main" type="inkWord" rotatedBoundingBox="21133,7348 21831,7540 21739,7874 21041,7682"/>
              </emma:interpretation>
              <emma:one-of disjunction-type="recognition" id="oneOf11">
                <emma:interpretation id="interp47" emma:lang="en-US" emma:confidence="0.5">
                  <emma:literal>=</emma:literal>
                </emma:interpretation>
                <emma:interpretation id="interp48" emma:lang="en-US" emma:confidence="0">
                  <emma:literal>"</emma:literal>
                </emma:interpretation>
                <emma:interpretation id="interp49" emma:lang="en-US" emma:confidence="0">
                  <emma:literal>-</emma:literal>
                </emma:interpretation>
                <emma:interpretation id="interp50" emma:lang="en-US" emma:confidence="0">
                  <emma:literal>\</emma:literal>
                </emma:interpretation>
                <emma:interpretation id="interp51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-60134.3974">4224 1857 107,'0'0'495,"0"0"-435,0 0 94,0 0-35,0 0-24,0 0-39,0-43 1,0 43-46,0 3-11,0 25-3,7 16 3,4 16 10,-1 9-10,2 7-5,-3-1-9,1 0-112,-1-13-69,0-13-110</inkml:trace>
          <inkml:trace contextRef="#ctx0" brushRef="#br0" timeOffset="-58879.3158">4934 3396 977,'0'0'1,"0"0"41,0 0 94,0 0-76,0 0-30,0 0-14,0 94-9,0-72 3,0 8-10,0-2-4,0-4 3,0 1-66,0-10-67,0-8-122,3-7-159</inkml:trace>
        </inkml:traceGroup>
        <inkml:traceGroup>
          <inkml:annotationXML>
            <emma:emma xmlns:emma="http://www.w3.org/2003/04/emma" version="1.0">
              <emma:interpretation id="{8C47DE89-6ABC-4618-8497-79BA4D997F1E}" emma:medium="tactile" emma:mode="ink">
                <msink:context xmlns:msink="http://schemas.microsoft.com/ink/2010/main" type="inkWord" rotatedBoundingBox="22376,6568 25227,6613 25196,8578 22345,8534"/>
              </emma:interpretation>
              <emma:one-of disjunction-type="recognition" id="oneOf12">
                <emma:interpretation id="interp52" emma:lang="en-US" emma:confidence="0.5">
                  <emma:literal>{'0°.]</emma:literal>
                </emma:interpretation>
                <emma:interpretation id="interp53" emma:lang="en-US" emma:confidence="0">
                  <emma:literal>{10°.]</emma:literal>
                </emma:interpretation>
                <emma:interpretation id="interp54" emma:lang="en-US" emma:confidence="0">
                  <emma:literal>{1.0°.]</emma:literal>
                </emma:interpretation>
                <emma:interpretation id="interp55" emma:lang="en-US" emma:confidence="0">
                  <emma:literal>['00.)</emma:literal>
                </emma:interpretation>
                <emma:interpretation id="interp56" emma:lang="en-US" emma:confidence="0">
                  <emma:literal>{1.6°.]</emma:literal>
                </emma:interpretation>
              </emma:one-of>
            </emma:emma>
          </inkml:annotationXML>
          <inkml:trace contextRef="#ctx0" brushRef="#br0" timeOffset="-59114.4157">4600 2895 85,'0'0'316,"0"0"-276,0 0 86,0 0-13,0 0-29,0 0-14,-31-43 13,31 43-7,-1 0-14,1 0-30,-3 0-28,-2 17 12,3 12-14,-2 2 7,4 5 7,0-4-13,0 3 0,0-6-3,0-5 3,6-4 0,8-9-3,3-4-9,5-3 8,-2-4 0,6 0-2,1-4 3,-4-18 0,0-4-2,-6-8 2,-6-5-1,-3-7-3,-8 1-2,0 3-2,0 9 6,-14 6 2,-11 13 25,2 8-25,0 6 2,-5 0-6,-5 5 3,2 15-42,5 9-84,6 1-101,7-1-223</inkml:trace>
          <inkml:trace contextRef="#ctx0" brushRef="#br0" timeOffset="-15702.1423">-1917 3143 330,'0'0'192,"0"0"-183,0 0 48,0 0 45,0 0-51,0 0-23,3-29-5,1 30-11,1 20 4,4 14 20,4 12 2,2 10-17,9 7-7,5 2-1,5-4-10,6-7-1,5-4-2,2-10 0,3-14 3,7-9 3,6-18-1,17-3 49,25-47-24,25-37 12,31-38-22,29-34-18,20-26 25,3-18-26,-13 1-1,-33 19 0,-46 43-42,-40 54-39,-46 59-47,-35 29-50,-66 57-282</inkml:trace>
          <inkml:trace contextRef="#ctx0" brushRef="#br0" timeOffset="-61319.5819">2056 2703 892,'0'0'16,"0"0"13,0 0 96,0 0-59,0 0-45,0 0-20,0 0 7,151-22-8,-72 3-9,11-4-98,-13 5-118,-16 3-144</inkml:trace>
          <inkml:trace contextRef="#ctx0" brushRef="#br0" timeOffset="-61154.0232">2382 2929 693,'0'0'0,"0"0"3,0 0-3,167-52 0,-85 28-10,-4 0-155,-5-11-207</inkml:trace>
          <inkml:trace contextRef="#ctx0" brushRef="#br0" timeOffset="-60622.3953">3721 1746 285,'0'0'328,"0"0"-313,0 0 35,0 0 11,0 0-35,0 0-14,-170-27 11,119 52 3,1-1 5,10-2-4,10-4-18,12 4 10,10 4-19,8 5 0,0 3-2,8 5 5,16-1-1,9-1 10,3 3 10,-5 5 12,0 3-19,-7-1-1,-5 8 15,1 6-16,-6 8 12,-3 7-9,-3 8-6,-4 7 5,-4 6-12,0-2-3,0 0 8,-9-6-6,-5-2-2,2-8 1,2 1-1,3-10 1,5-2-1,2-8 0,0-10 0,5-10 0,13-7-3,9-5 3,1-4-2,7-5-1,6-5-6,2-7 9,10-4-11,3-3 0,7 0-56,1-24-53,-2-11-81,-14-13-202</inkml:trace>
          <inkml:trace contextRef="#ctx0" brushRef="#br0" timeOffset="-57749.4759">5642 2710 554,'0'0'52,"0"0"80,0 0-40,0 0 11,0 0-65,0 0-18,-49 7 7,33 24-16,-4 9-2,4-3-2,4-4 0,6 1-7,6-7-1,0-2-22,0-10 9,14-6-22,11-4-4,10-5 33,2 0 7,4-22 0,-6-7 0,1-7 0,-8-7 4,-2-6-4,-6-3 0,-7 4-7,-13 18 7,0 11 0,-8 10 0,-24 9 1,-9 0 0,-5 3-1,-5 22-2,1 4-40,5-1-89,9-1-110</inkml:trace>
          <inkml:trace contextRef="#ctx0" brushRef="#br0" timeOffset="-57362.4615">6183 3233 906,'0'0'52,"0"0"153,0 0-105,0 0-65,0 0-35,0 0 0,0-4-12,0 30 10,0 5-8,0 3-17,-3 0-23,-2-2-45,4-7-148,1-10-107</inkml:trace>
          <inkml:trace contextRef="#ctx0" brushRef="#br0" timeOffset="-59735.4124">4537 2755 710,'0'0'71,"0"0"105,0 0-29,0 0-78,0 0-48,0 0 12,0-5-33,0 10 0,4 14 0,4 5 2,1 9 2,1-1-4,-1 0-2,-3-3-3,-1-3-23,-2-8-32,-1 0-33,-2-7-1,3-6-41,-2-5-30,2 0-52,2 0-42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06.5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FB46E2-9BAC-4E55-9B9E-AB8DC5862E25}" emma:medium="tactile" emma:mode="ink">
          <msink:context xmlns:msink="http://schemas.microsoft.com/ink/2010/main" type="inkDrawing" rotatedBoundingBox="1400,4280 3110,3384 3284,3715 1574,4611" semanticType="callout" shapeName="Other">
            <msink:sourceLink direction="with" ref="{ECB94038-224F-4B77-ADCA-28F310167EC4}"/>
          </msink:context>
        </emma:interpretation>
      </emma:emma>
    </inkml:annotationXML>
    <inkml:trace contextRef="#ctx0" brushRef="#br0">-1 741 368,'0'0'4,"0"0"-2,0 0-1,0 0 11,0 0 8,0 0-8,0 0 9,0-28-7,0 28 7,0 0-18,0 7 4,9 13 39,0 4-28,5 1-15,-1 1 20,1-3-23,-2-4 5,-1-2 8,1-1-2,-1-3 15,3 2-10,-6 0-7,10 0 11,0-5-15,-3 1-1,2-5-4,5-2 1,-2-4 11,6 0-10,1 0 1,7-13 36,9-11-34,4-9 9,7-6-9,14-8-1,10-10 0,13-7-4,5-5 0,7 3-1,-10 7 4,-8 5-3,-8 11 0,-12 0 1,-6 4 1,-4 4-2,-6-1 0,1-1 7,-1 0-5,3 1 6,-3 0-2,1 4-4,-4 5-1,-5 6-1,-10 7 0,-11 7 0,-8 3 0,-7 4 0,-5 0 0,0 0 2,0-4 5,0 4-7,0 0 1,0 0 4,0 0-5,0 0 0,0 0 0,0 0 0,0 0 0,0 0 0,0 0 0,0 0-5,0 0 5,0 0-6,0 0 0,0 0-5,0 0 3,0 0-7,0 0 12,0 0-1,0 0 4,0 0-4,0 0 4,0 0 0,0 0-1,0 0-8,0 0-7,0 0 16,0 0-21,0 0 5,0 0 11,0 0 5,0 0 4,0 0-4,0 0 0,0 0 4,0 0-1,0 0-3,0 0 2,0 0-1,0 0 0,0 0-1,0 0 0,0 0 0,0-1 0,0 1-2,0 0 2,0 0 0,0 0 0,0 0-1,0 0 1,0 0 1,0 0-1,0 0 0,0 0-1,0 0 1,0 0 2,0 0-2,0 0 0,0 0 6,0 0-6,0 0 0,0 0-1,0 0 2,0 0-1,0 0 0,0 0 0,0 0-3,0 0 3,0 0-3,0 0-3,0 0 3,0 0-1,0 0-7,0 0 4,0 0 4,0 0-6,0 0-1,0 0-18,0 0-9,0 0 20,0 6-50,0 4-14,0 1-7,-8 0-137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0:08.35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F686F2-E7DF-4526-9FE3-0D30090151EC}" emma:medium="tactile" emma:mode="ink">
          <msink:context xmlns:msink="http://schemas.microsoft.com/ink/2010/main" type="inkDrawing" rotatedBoundingBox="26051,2367 27267,5300 26514,5612 25298,2679" semanticType="verticalRange" shapeName="Other">
            <msink:sourceLink direction="with" ref="{D7E65CD9-8A54-4852-AF18-68B554822398}"/>
          </msink:context>
        </emma:interpretation>
      </emma:emma>
    </inkml:annotationXML>
    <inkml:trace contextRef="#ctx0" brushRef="#br0">-1 301 667,'0'0'74,"0"0"-66,0 0 79,0 0-46,-30-117 19,72 90-29,14-4-14,6 3 42,3 1-13,8 7-25,4 0-17,2 6-4,-1 4-8,-10 10 3,-4 0-32,-12 0-9,-2 24 1,-10 12 27,-13 6-2,-12 6 9,-6 9 11,-5 5 10,-4 5-7,1 8-3,2 4 13,6 2 11,5 6 18,10 0-14,5 9-20,4 6 22,2 3-30,3-2 0,2-7 7,3-7-7,7-4-1,4 1-3,4 5 8,5-1-7,-1 4 3,2-3 0,-10 1-1,-9-5-3,-13-1-13,-7-6 4,-15-4 12,-10-2-6,0-10 5,-5 0 2,-17-1 3,-6 0-2,2 4 1,-7 2-1,-7-1-1,-10 1-23,-13 2-100,-19-3-47,-18-4-94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0:14.6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904E01-94A3-4ABE-8128-3085A144248F}" emma:medium="tactile" emma:mode="ink">
          <msink:context xmlns:msink="http://schemas.microsoft.com/ink/2010/main" type="writingRegion" rotatedBoundingBox="24476,5997 26282,5997 26282,8059 24476,8059"/>
        </emma:interpretation>
      </emma:emma>
    </inkml:annotationXML>
    <inkml:traceGroup>
      <inkml:annotationXML>
        <emma:emma xmlns:emma="http://www.w3.org/2003/04/emma" version="1.0">
          <emma:interpretation id="{66C1A30F-16D6-45CC-A946-42600646FD75}" emma:medium="tactile" emma:mode="ink">
            <msink:context xmlns:msink="http://schemas.microsoft.com/ink/2010/main" type="paragraph" rotatedBoundingBox="24476,5997 26282,5997 26282,8059 24476,8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B68AEE-A895-4023-99E3-FFFA02547A00}" emma:medium="tactile" emma:mode="ink">
              <msink:context xmlns:msink="http://schemas.microsoft.com/ink/2010/main" type="line" rotatedBoundingBox="24476,5997 26282,5997 26282,8059 24476,8059"/>
            </emma:interpretation>
          </emma:emma>
        </inkml:annotationXML>
        <inkml:traceGroup>
          <inkml:annotationXML>
            <emma:emma xmlns:emma="http://www.w3.org/2003/04/emma" version="1.0">
              <emma:interpretation id="{A2AFB692-26A9-4758-B5B9-ACC4A4142BA3}" emma:medium="tactile" emma:mode="ink">
                <msink:context xmlns:msink="http://schemas.microsoft.com/ink/2010/main" type="inkWord" rotatedBoundingBox="25286,5590 27011,7300 25965,8354 24241,6644"/>
              </emma:interpretation>
              <emma:one-of disjunction-type="recognition" id="oneOf0">
                <emma:interpretation id="interp0" emma:lang="en-US" emma:confidence="0.5">
                  <emma:literal>"o,</emma:literal>
                </emma:interpretation>
                <emma:interpretation id="interp1" emma:lang="en-US" emma:confidence="0">
                  <emma:literal>"I</emma:literal>
                </emma:interpretation>
                <emma:interpretation id="interp2" emma:lang="en-US" emma:confidence="0">
                  <emma:literal>"a,</emma:literal>
                </emma:interpretation>
                <emma:interpretation id="interp3" emma:lang="en-US" emma:confidence="0">
                  <emma:literal>"I'</emma:literal>
                </emma:interpretation>
                <emma:interpretation id="interp4" emma:lang="en-US" emma:confidence="0">
                  <emma:literal>"."</emma:literal>
                </emma:interpretation>
              </emma:one-of>
            </emma:emma>
          </inkml:annotationXML>
          <inkml:trace contextRef="#ctx0" brushRef="#br0">5470 1546 617,'0'0'97,"0"0"3,0 0 117,0 0-95,0 0-54,0 0-68,-14 9 1,14 33-1,13 13 5,0 9-2,3 7-3,4 8-55,-4 7-38,-2 1-163,-2 2-144</inkml:trace>
          <inkml:trace contextRef="#ctx0" brushRef="#br0" timeOffset="1223.6805">6647 1144 330,'0'0'427,"0"0"-357,0 0 76,0 0-17,0 0-76,0 0-53,34 4 10,-17 36-9,5 11 10,-4 8-11,-4 7 4,-1 6-11,-7 6-28,6 6-59,-1 0-105,1-13-121</inkml:trace>
          <inkml:trace contextRef="#ctx0" brushRef="#br0" timeOffset="1928.4516">7262 2910 526,'0'0'617,"0"0"-582,0 0 88,0 0-42,0 0-53,0 0-25,-6 95 0,1-58 7,1 2-10,-1-2-30,2-1-38,3-10-38,0-8-47,0-10-136,0-8-116</inkml:trace>
          <inkml:trace contextRef="#ctx0" brushRef="#br0" timeOffset="1686.6079">7013 2421 567,'0'0'76,"0"0"97,0 0-27,0 0-35,0 0-99,0 0-12,-38 20 0,17 13 14,1 4-10,1 2-4,7-5 4,7 1-2,5-7-2,0-5-12,0-8-43,19-6 3,12-9-28,4 0 44,4-9 13,0-21-8,-5-7-3,0-12 31,-6-9 3,-14 3-7,-10 6 4,-4 15 3,-1 16 33,-24 14-20,-4 4-12,-10 4-1,2 22-14,1 7-21,11 1-144,8-2-225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1:22.82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7B8CCC-093B-4A40-B74D-9B62D135518F}" emma:medium="tactile" emma:mode="ink">
          <msink:context xmlns:msink="http://schemas.microsoft.com/ink/2010/main" type="writingRegion" rotatedBoundingBox="11167,6701 14184,5911 14720,7955 11702,8746">
            <msink:destinationLink direction="with" ref="{8543EE3B-30FA-4114-B35C-E8C8794BEFF1}"/>
          </msink:context>
        </emma:interpretation>
      </emma:emma>
    </inkml:annotationXML>
    <inkml:traceGroup>
      <inkml:annotationXML>
        <emma:emma xmlns:emma="http://www.w3.org/2003/04/emma" version="1.0">
          <emma:interpretation id="{E428C323-7306-4067-A0E4-84E67CEB09ED}" emma:medium="tactile" emma:mode="ink">
            <msink:context xmlns:msink="http://schemas.microsoft.com/ink/2010/main" type="paragraph" rotatedBoundingBox="11167,6701 14184,5911 14720,7955 11702,87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0DC301-8624-4827-A923-A97F3A1F2A1E}" emma:medium="tactile" emma:mode="ink">
              <msink:context xmlns:msink="http://schemas.microsoft.com/ink/2010/main" type="line" rotatedBoundingBox="11167,6701 14184,5911 14720,7955 11702,8746"/>
            </emma:interpretation>
          </emma:emma>
        </inkml:annotationXML>
        <inkml:traceGroup>
          <inkml:annotationXML>
            <emma:emma xmlns:emma="http://www.w3.org/2003/04/emma" version="1.0">
              <emma:interpretation id="{D411FC5D-5AC6-48A0-85EE-41B7B7D37D71}" emma:medium="tactile" emma:mode="ink">
                <msink:context xmlns:msink="http://schemas.microsoft.com/ink/2010/main" type="inkWord" rotatedBoundingBox="11332,6541 13745,6463 13815,8632 11402,8710"/>
              </emma:interpretation>
              <emma:one-of disjunction-type="recognition" id="oneOf0">
                <emma:interpretation id="interp0" emma:lang="en-US" emma:confidence="0.5">
                  <emma:literal>{1:</emma:literal>
                </emma:interpretation>
                <emma:interpretation id="interp1" emma:lang="en-US" emma:confidence="0">
                  <emma:literal>"!"</emma:literal>
                </emma:interpretation>
                <emma:interpretation id="interp2" emma:lang="en-US" emma:confidence="0">
                  <emma:literal>{C:</emma:literal>
                </emma:interpretation>
                <emma:interpretation id="interp3" emma:lang="en-US" emma:confidence="0">
                  <emma:literal>{1%:</emma:literal>
                </emma:interpretation>
                <emma:interpretation id="interp4" emma:lang="en-US" emma:confidence="0">
                  <emma:literal>(1!"</emma:literal>
                </emma:interpretation>
              </emma:one-of>
            </emma:emma>
          </inkml:annotationXML>
          <inkml:trace contextRef="#ctx0" brushRef="#br0">-7244 1748 360,'0'0'3,"0"0"0,0 0 40,0 0-6,0 0 0,0 0-20,0 0-5,-59-43 5,12 62-17,-7 10 0,0 5-4,-2 2 14,5 1-6,7-6-4,10-1 0,10-5 0,14 0 0,10-1 0,0-3-1,8 2 1,20 4 7,4 1-3,4 8 12,0 3 6,-7 10-1,-4 11-5,-6 1 10,-5 14-7,-5 3 12,-4 6-20,-2 4 0,-3-4 15,0 4-5,4-6-1,1 1 2,1 1-14,2 0 6,-2-3-14,-1 0 1,-2-3 4,1-6-4,1-5-2,0-5 2,4-4 2,0-12-3,5-6-3,5-5 3,4-11-1,8-5 1,5-9-3,6-10 3,12 0-3,8-10 0,6-18-39,10-3-22,4-4-26,0-7-59,0-6-114</inkml:trace>
          <inkml:trace contextRef="#ctx0" brushRef="#br0" timeOffset="1472.2592">-6728 1887 552,'0'0'41,"0"0"56,0 0 25,0 0-71,0 0-32,0 0-19,-5 2 7,5 27-6,5 13-1,4 4 1,2 7-3,2 7 2,-3-2-51,6-3-55,-7-9-105,-3-9-284</inkml:trace>
          <inkml:trace contextRef="#ctx0" brushRef="#br0" timeOffset="1964.1192">-6441 2598 435,'0'0'19,"0"0"52,0 0 5,0 0-19,0 0-38,0 0-10,-58 13-2,45 12 8,-3 7 16,1 2-25,4-2-1,6 2 0,5-7-4,0-6-1,0-3-4,11-9 4,1-1-6,2-8-1,0 0 7,0 0 3,3-24 1,-3-5-1,0-6-3,-6-5 0,-8-2-3,0 0 3,0 9-7,-17 11 5,-5 9 1,-1 13 1,-2 0-5,-1 13 4,4 14-7,2 7-6,7 0-69,4-3-62,4-7-175</inkml:trace>
          <inkml:trace contextRef="#ctx0" brushRef="#br0" timeOffset="2260.8706">-6122 3106 699,'0'0'39,"0"0"-29,0 0 79,0 0-33,0 0-20,0 0-16,0 3-20,0 6 0,0 3 2,3 7 1,3 3-3,2 5-6,3 0-35,2-2-32,0 0-49,1-7-32,-1-7-64</inkml:trace>
          <inkml:trace contextRef="#ctx0" brushRef="#br0" timeOffset="2654.0337">-5788 1652 55,'0'0'470,"0"0"-437,0 0 39,0 0 14,0 0-17,0 0-30,0-25-2,-2 25-15,2 0-19,0 2-3,0 22 0,0 16-8,11 14 3,4 7-38,-4 9-12,2 4-82,-3-1-73</inkml:trace>
          <inkml:trace contextRef="#ctx0" brushRef="#br0" timeOffset="3134.4467">-5593 2525 422,'0'0'14,"0"0"49,0 0 24,0 0-43,0 0-7,0 0-18,-70 19 3,58 3-3,2 3-6,6 5-3,2-3-10,2 2 0,0-4-1,0-8 1,19-6-15,1-11-22,2 0-12,1 0 46,0-24 2,-3-1 1,-4-3-3,-8-1-1,-8-2-5,0 2 8,0 6 1,0 11 9,-10 6-3,-2 6 22,-2 0-11,2 3-17,-4 21 0,2 1-3,-3 6-42,5 2-63,1-8-204</inkml:trace>
          <inkml:trace contextRef="#ctx0" brushRef="#br0" timeOffset="3516.4254">-5233 2993 551,'0'0'21,"0"0"69,0 0-11,0 0-29,0 0-16,0 0-34,0-12 0,0 12-1,0 16 2,0 8 7,0 5-8,0 0-15,3 1-31,-2-1-63,4-7-87</inkml:trace>
        </inkml:traceGroup>
        <inkml:traceGroup>
          <inkml:annotationXML>
            <emma:emma xmlns:emma="http://www.w3.org/2003/04/emma" version="1.0">
              <emma:interpretation id="{15D8E46D-4F04-4DC9-8CC0-4F5772BCC81E}" emma:medium="tactile" emma:mode="ink">
                <msink:context xmlns:msink="http://schemas.microsoft.com/ink/2010/main" type="inkWord" rotatedBoundingBox="13908,6158 14227,6074 14717,7943 14397,8026"/>
              </emma:interpretation>
              <emma:one-of disjunction-type="recognition" id="oneOf1">
                <emma:interpretation id="interp5" emma:lang="en-US" emma:confidence="0.5">
                  <emma:literal>&amp;</emma:literal>
                </emma:interpretation>
                <emma:interpretation id="interp6" emma:lang="en-US" emma:confidence="0">
                  <emma:literal>:</emma:literal>
                </emma:interpretation>
                <emma:interpretation id="interp7" emma:lang="en-US" emma:confidence="0">
                  <emma:literal>!</emma:literal>
                </emma:interpretation>
                <emma:interpretation id="interp8" emma:lang="en-US" emma:confidence="0">
                  <emma:literal>;</emma:literal>
                </emma:interpretation>
                <emma:interpretation id="interp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4290.182">-4610 1918 481,'0'0'12,"0"0"63,0 0 2,0 0-32,0 0-14,0 0-23,-93 52 3,76-24 21,3 0-23,4 2-5,3 2-3,5-1-1,2-2 0,0-2-5,0-6-30,6-8 20,11-8-41,0-5-1,2 0 42,0-20 15,-5-6 1,-5-8-1,-6 1 0,-3 0-2,0 4 0,-20 9 1,-3 11 1,-1 9 11,-4 0 4,1 16-15,0 14 0,1 7-7,3 2 6,7-2-75,4 3-197</inkml:trace>
          <inkml:trace contextRef="#ctx0" brushRef="#br0" timeOffset="3864.0448">-5016 1280 639,'0'0'5,"0"0"9,0 0 45,0 0-40,0 0-6,0 0 0,9 18 10,3 10-10,-2 6-10,-1 5-1,0 7-1,-3 3-1,2 3-27,-3 5-42,3-8-66,-7-3-129</inkml:trace>
          <inkml:trace contextRef="#ctx0" brushRef="#br0" timeOffset="4546.4958">-4533 2755 909,'0'0'4,"0"0"3,0 0 80,0 0-79,0 0-8,0 0-11,-1 54 11,1-16 0,0 10-7,1 7-68,5 9-23,-6 5-61,0-3-125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1:09.32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720DD6-6BC4-4503-A4C9-94FC6475CA01}" emma:medium="tactile" emma:mode="ink">
          <msink:context xmlns:msink="http://schemas.microsoft.com/ink/2010/main" type="inkDrawing" rotatedBoundingBox="18476,5994 19689,5674 19722,5801 18509,6121" semanticType="underline" shapeName="Other"/>
        </emma:interpretation>
      </emma:emma>
    </inkml:annotationXML>
    <inkml:trace contextRef="#ctx0" brushRef="#br0">-520 1231 486,'0'0'5,"0"0"-2,0 0 5,0 0 35,0 0 13,0 0-39,0 0-14,40-21 68,47-21-13,24-5-7,12-5-6,9 0-7,-4 9-7,-5 8-5,-13 10-25,-16 7-1,-16 8 1,-15 1-1,-16 5-5,-14 4-32,-13 0-19,-9 0 8,-8 0-20,-3 0 10,0 7 4,-19 12 43,-20 5-35,-12 9-46,-17 0-51,-10-1-141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1:09.5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2486C7-CF90-4987-BFCF-6EAD16308D25}" emma:medium="tactile" emma:mode="ink">
          <msink:context xmlns:msink="http://schemas.microsoft.com/ink/2010/main" type="inkDrawing" rotatedBoundingBox="18703,6142 20045,5655 20057,5687 18714,6173" semanticType="underline" shapeName="Other">
            <msink:sourceLink direction="with" ref="{EEC15B54-4337-4829-B57E-8AA17B9461F4}"/>
          </msink:context>
        </emma:interpretation>
      </emma:emma>
    </inkml:annotationXML>
    <inkml:trace contextRef="#ctx0" brushRef="#br0">-317 1289 226,'0'0'111,"0"0"-111,0 0 0,0 0 47,0 0-11,0 0-15,6 7 59,47-7-18,12-16-6,20-15-7,23-11-12,26-12 3,15-6-14,7-3-8,-2 7-2,-23 8-16,-20 12-11,-26 8-53,-25 10-23,-21 5-14,-25 7-51,-14 3-123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2:26.15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7BB4F3-E5DA-4D14-A086-AB436C17B48E}" emma:medium="tactile" emma:mode="ink">
          <msink:context xmlns:msink="http://schemas.microsoft.com/ink/2010/main" type="inkDrawing" rotatedBoundingBox="1196,7927 3787,6969 3979,7486 1387,8444" semanticType="callout" shapeName="Other">
            <msink:sourceLink direction="with" ref="{27E05B8D-1572-4386-81F4-516F75ED9C82}"/>
          </msink:context>
        </emma:interpretation>
      </emma:emma>
    </inkml:annotationXML>
    <inkml:trace contextRef="#ctx0" brushRef="#br0">3 775 229,'0'0'8,"0"0"31,0 0 10,0 0-3,0 0 0,0 0-1,0 0 34,-4-66-25,4 61 7,0 2-24,0 0-7,0 3-7,0 0-6,0 0-3,0 0 11,0 0-24,0 0-1,0 3 3,0 16 10,0 7 11,6 5-22,2 3 7,1 6 25,5 2-34,-5 5 0,4-3 11,-2-1-4,1-6-1,5-4-6,-3-7 0,1 1 6,-1-9-6,-1-3 0,8-6 4,0-9-1,14 0 2,20-12 10,17-23-7,23-18 30,17-12-36,19-11 1,18-12 26,20 0-2,3-4-3,0 9 1,-15 8-19,-8 7 14,-22 7-20,-14 6 0,-20 8 10,-11 9-10,-10 4 1,-9 4 1,-2 5-2,-2 0 24,-1 0-21,-8 1-2,0 2 22,-10 2-22,-6 1 9,-4 5 0,-12 7-7,-7 1 13,-6 3-16,-2 1 0,-3 0 21,0 2-19,0 0 5,0 0 0,0 0 3,0 0 1,0 0-11,0 0 0,0 0 5,0 0-5,0 0 0,0 0 2,0 0-1,0 0-2,0 0-2,0 0-10,0 0 7,0 0-36,0 0-41,0 0-57,-10 0-155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26:11.40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94358F-6A05-4847-9748-5E898C917EC5}" emma:medium="tactile" emma:mode="ink">
          <msink:context xmlns:msink="http://schemas.microsoft.com/ink/2010/main" type="inkDrawing" rotatedBoundingBox="2844,8736 4935,8624 4939,8704 2848,8816" semanticType="callout" shapeName="Other">
            <msink:sourceLink direction="with" ref="{27E05B8D-1572-4386-81F4-516F75ED9C82}"/>
          </msink:context>
        </emma:interpretation>
      </emma:emma>
    </inkml:annotationXML>
    <inkml:trace contextRef="#ctx0" brushRef="#br0">64 154 74,'0'0'4,"0"0"7,0 0 38,0 0 8,0 0-14,0 0 1,0 0 0,-18-38-10,13 34 4,-3 1-9,4 2-3,-2-1-7,-2 2-11,3 0 0,-1 0-3,-2 0 7,4 0 10,-1 0-1,2 0-1,3 0-5,0 0-2,0 0-3,0 0-9,0 0 1,17 0 13,18 0 24,12 0-5,15 0 1,8 0-12,7-3 2,5-5 3,8 1-12,2-5-7,7 1-3,2 3 2,0-1-3,-10 3-1,-6-2 5,-7 1 5,-2 1 4,-2-2-3,2 1 1,2 5-9,-5 0-6,-1 2 0,-3 0-1,-4 0 2,-3 0-2,-3 0 1,-8 0-1,-6 0 1,-8 0-1,-1 0 0,-10 0 2,-6 0-2,-3 0 0,-6 0 2,-2 0-2,-5 0 0,0 0 0,-4 0-2,0 0 1,0 0 1,0 0-3,0 0-6,-12 4-4,-16 4-15,-9-1-2,-10-1 1,-7 1-24,-5-7 0,-5 3-21,-2-3-13,-4 0-35,-8 0-75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26:11.92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E05B8D-1572-4386-81F4-516F75ED9C82}" emma:medium="tactile" emma:mode="ink">
          <msink:context xmlns:msink="http://schemas.microsoft.com/ink/2010/main" type="inkDrawing" rotatedBoundingBox="2849,8982 4640,8818 4647,8896 2857,9059" shapeName="Other">
            <msink:destinationLink direction="with" ref="{5F94358F-6A05-4847-9748-5E898C917EC5}"/>
            <msink:destinationLink direction="with" ref="{C87BB4F3-E5DA-4D14-A086-AB436C17B48E}"/>
          </msink:context>
        </emma:interpretation>
      </emma:emma>
    </inkml:annotationXML>
    <inkml:trace contextRef="#ctx0" brushRef="#br0">0 104 282,'0'0'33,"0"0"-31,0 0 44,0 0 24,0 0-2,0 0-16,145 42-4,-73-42 9,11 0-8,16 0-2,11-15-9,17-3-10,13-4 3,-2-2-7,-2 5-2,-12 2-16,-15 7-1,-15 1 0,-12 3-5,-13 4 2,-14 0-2,-7 2 0,-10-2 0,-6 2 1,-5 0-1,-6 0 1,-2 0-1,-8 0 0,-2 0 0,-4 0 0,-2 0-5,-3 0-25,0 0-13,0 0-27,-8 0-14,-17 0-52,-6 0-38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1:23.66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43EE3B-30FA-4114-B35C-E8C8794BEFF1}" emma:medium="tactile" emma:mode="ink">
          <msink:context xmlns:msink="http://schemas.microsoft.com/ink/2010/main" type="inkDrawing" rotatedBoundingBox="14804,5796 15325,7368 14642,7594 14122,6022" semanticType="verticalRange" shapeName="Other">
            <msink:sourceLink direction="with" ref="{8B7B8CCC-093B-4A40-B74D-9B62D135518F}"/>
          </msink:context>
        </emma:interpretation>
      </emma:emma>
    </inkml:annotationXML>
    <inkml:trace contextRef="#ctx0" brushRef="#br0">-4816 1366 260,'0'0'143,"0"0"-138,0 0 69,0 0 2,0 0 2,0 0-28,-50-101-29,69 75 4,16-6-11,15-2-8,13-3 25,12-1-25,7 0 1,3 2-6,-7 12 5,-15 7-6,-16 9-7,-13 2 7,-15 6-5,-13 0 0,-3 0 0,-3 9 5,0 11 4,0 0 4,0 6-8,0 3 3,0 8 15,0 8-4,0 3 6,0 3 10,0 2-12,0 0-4,0-2-3,0-1-8,0 1 9,1-2-10,18 2-2,10-1 7,-1 4-7,8 1 0,-3 0 0,-1 1 0,1-1-5,-2 6 5,-3-4-4,-2 2 0,-3-5-2,-1 1 1,-7-12 2,1 0 0,-7-6-1,-4-1-1,-5-4 5,0-3-4,0-1 4,0-4 0,-17-2-1,-11 2 5,-15 1-8,-6 2 1,-14 1-41,-8-2-14,-8-7-66,-2-10-39,0-9-190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1:29.4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186557-5434-49AE-A021-5F8C1A7C53C5}" emma:medium="tactile" emma:mode="ink">
          <msink:context xmlns:msink="http://schemas.microsoft.com/ink/2010/main" type="inkDrawing" rotatedBoundingBox="10114,6542 10286,7632 9918,7690 9745,6600" semanticType="callout" shapeName="Other">
            <msink:sourceLink direction="to" ref="{4B88F28A-C78D-4AF9-AF68-3A22B9C2BC9F}"/>
          </msink:context>
        </emma:interpretation>
      </emma:emma>
    </inkml:annotationXML>
    <inkml:trace contextRef="#ctx0" brushRef="#br0">65 368 606,'0'0'4,"0"0"21,0 0 19,0 0-2,0 0-13,-20 140 4,20-80 10,0 3-13,5 8-2,-1-3-16,-1 5-10,-3-5 11,0-7-13,0-9 0,0-10-1,0-15 2,0-12-1,0-13 1,0-2 2,0 0 1,0-9-4,0-31 0,-9-22-4,-3-20 4,1-20-6,2-20-1,-1-17 2,6-4 4,4 10 1,0 23 0,0 31 7,0 28-4,6 24 11,-3 16 7,-2 11 4,3 0-20,0 11 1,6 23-6,3 10 56,1 7-42,3 4 0,2 6 4,1 8-8,5 6 0,-2 4-10,2-2 0,5-2 0,2-8 0,1-5-2,2-6-4,-2-7-20,-5-6-19,-6-4-27,-9-11-28,-8-6-46,-5-13-106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08.6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53CCE4-C419-4491-B5C9-1535FEC6AE9C}" emma:medium="tactile" emma:mode="ink">
          <msink:context xmlns:msink="http://schemas.microsoft.com/ink/2010/main" type="inkDrawing" rotatedBoundingBox="3866,9199 10527,9379 10519,9680 3858,9500" shapeName="Other">
            <msink:destinationLink direction="with" ref="{751EB099-BB49-49E0-AC53-94320CF2288A}"/>
            <msink:destinationLink direction="with" ref="{A09F28A3-6946-4CAA-8519-C48C9E72DF27}"/>
          </msink:context>
        </emma:interpretation>
      </emma:emma>
    </inkml:annotationXML>
    <inkml:trace contextRef="#ctx0" brushRef="#br0">0 226 449,'0'0'25,"0"0"-21,0 0-4,0 0 24,211-27 18,-93 9-3,23 4 24,17 2-43,11-3-6,12 0 10,19-3-22,19-3 0,9 0-4,18-1 6,4 4-2,-10 5-2,-7 9 0,-19 4-3,-13 0 3,-1 4 0,-1 15 0,-4-3 9,-3 7-13,-6-7 4,-12-1-3,-6-4 3,-15-3 1,-15-2-1,-6-1 0,-13-1 0,-3 1 15,-6-1-11,1 2-4,0 4 7,-9 1-7,-7-1-2,-14 4-2,-16-4 4,-11-1 4,-14-3-4,-10-2 0,-1-2 13,1 1 3,5-2 4,10 4-8,10-4-8,0 2 6,7-3-10,2 3 0,9 0 2,1 3-1,-2-2 9,-12 0-8,-12-3 6,-11-1 1,-6 0-5,-6 0 3,-6 0 3,-2 0-4,-8 0-1,0 0 2,1 0 0,-1 0 15,-1 0-21,-7 0 6,2 0 6,-1 0 5,-2 0 7,0 0-7,0 0-6,0 0 17,0 0-28,0 0 2,3 0 4,-3 0-1,0 0-1,0 0-5,0 0 0,0 0 2,0 0-2,0 0 0,0 0 3,0 0-3,0 0 4,0 0-4,0 0 0,0 0-5,0 0 5,0 0-8,0 0-3,0 0-10,0 0-5,0 0-22,0 0-7,0 0-1,-22-1-128,-6-13-127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51:29.7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B88F28A-C78D-4AF9-AF68-3A22B9C2BC9F}" emma:medium="tactile" emma:mode="ink">
          <msink:context xmlns:msink="http://schemas.microsoft.com/ink/2010/main" type="inkDrawing" rotatedBoundingBox="9935,7506 10255,7368 10263,7387 9943,7525" shapeName="Other">
            <msink:destinationLink direction="to" ref="{55186557-5434-49AE-A021-5F8C1A7C53C5}"/>
          </msink:context>
        </emma:interpretation>
      </emma:emma>
    </inkml:annotationXML>
    <inkml:trace contextRef="#ctx0" brushRef="#br0">74 925 878,'0'0'0,"0"0"20,0 0 17,0 0-37,0 0 1,0 0 12,92-21-13,-41 2-3,6-4-49,4-11-109,-1-6-163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26:12.66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1065E8-B0F7-4548-8F04-DE3E660C775F}" emma:medium="tactile" emma:mode="ink">
          <msink:context xmlns:msink="http://schemas.microsoft.com/ink/2010/main" type="inkDrawing" rotatedBoundingBox="5374,8810 7074,8736 7075,8759 5375,8833" shapeName="Other"/>
        </emma:interpretation>
      </emma:emma>
    </inkml:annotationXML>
    <inkml:trace contextRef="#ctx0" brushRef="#br0">37 64 378,'0'0'17,"0"0"47,0 0 42,0 0-7,0 0-45,0 0-32,-36 0-4,67 2 10,24-2 22,22 0-24,27 0-11,20 0 0,25-2 0,15-13-13,5 6-2,-4-3 2,-17 2-2,-19 3-3,-20 0-6,-19 6-6,-25 1-1,-16 0-7,-16 0 11,-15-3-10,-4 3 2,-6 0-30,-8 0-69,0 0-80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26:12.9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E5E2EE-B35F-4A85-9FD2-E3C85C7AA404}" emma:medium="tactile" emma:mode="ink">
          <msink:context xmlns:msink="http://schemas.microsoft.com/ink/2010/main" type="inkDrawing" rotatedBoundingBox="5538,9073 7199,8878 7202,8903 5541,9098" shapeName="Other"/>
        </emma:interpretation>
      </emma:emma>
    </inkml:annotationXML>
    <inkml:trace contextRef="#ctx0" brushRef="#br0">0 196 100,'0'0'606,"0"0"-601,0 0 2,0 0 96,0 0 16,200 0-34,-56-16-38,23-5-24,13-4-6,11 1-11,-14 2-2,-13 4-4,-28 0-2,-30 5-18,-26 5-29,-24 4-33,-20 3-25,-13 1 13,-23-8-54,0-10-106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26:40.29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7BFB4D-B0C6-416D-9432-75B167B4884F}" emma:medium="tactile" emma:mode="ink">
          <msink:context xmlns:msink="http://schemas.microsoft.com/ink/2010/main" type="inkDrawing" rotatedBoundingBox="2642,13762 7041,13469 7045,13527 2645,13820" shapeName="Other"/>
        </emma:interpretation>
      </emma:emma>
    </inkml:annotationXML>
    <inkml:trace contextRef="#ctx0" brushRef="#br0">0 283 392,'0'0'123,"0"0"-117,0 0 27,0 0 29,0 0-5,0 0-41,0 0 20,68 3 50,47-3-31,36 0-3,28-7-6,40-14 3,23-4-4,23-4-12,12-1-12,-5 2-5,-13 5-16,-22 3 0,-9 7 2,-5 2-1,-4 2 1,-5 2-2,-10 3-3,-18-2 1,-12-2 2,-11-1-2,-18-2 2,-17 3 0,-32 2 0,-28 1-3,-28 3-8,-21 2 6,-10 0 5,-9-2 2,0 2 3,-1-3-5,-21 3-7,-1 0-17,1 0-44,6 0-40,-1 0-58,3 0-127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26:43.0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CC835A-EDAE-4D87-83DE-55C06DF8DB29}" emma:medium="tactile" emma:mode="ink">
          <msink:context xmlns:msink="http://schemas.microsoft.com/ink/2010/main" type="inkDrawing" rotatedBoundingBox="16931,13232 24322,12894 24326,12972 16934,13310" shapeName="Other"/>
        </emma:interpretation>
      </emma:emma>
    </inkml:annotationXML>
    <inkml:trace contextRef="#ctx0" brushRef="#br0">-1 321 201,'0'0'137,"0"0"-59,0 0 19,0 0 24,0 0-24,0 0-14,-28 0-20,48 0 1,21 0 30,14 0-35,12 0-25,11 0-15,16 0-4,16 0-7,19 0-3,17 0-3,7 0 3,10-7-4,6-6 0,8 4 2,9-2 3,3 0-5,0 0 0,-1 4 0,-4 1-1,-1-1-3,0 4 3,-5-1 0,-3-1 0,-15 2 1,-9-6 0,-7 0-1,-9 1 2,1-2 0,0-3-2,4-1 0,-4 4-1,2 1 0,2 0-2,-7 0 3,-1 2 0,-10 1 1,-8 0 0,-10-2-1,-11 5-2,-8-3 2,-9 0-2,-3 1-2,-8-1 3,1 0 0,-2 1 1,0 1-1,1-1 1,-2 2-1,1-3-1,-1 3 2,-4-1 1,0 0-1,-3 2 0,-2-3-2,5 3 2,-3 1-1,-2-4 1,-1 3 0,-10-3 0,5 4 1,-6 1-1,3-3 1,-3 3-1,2 0 0,-6 0 0,6 0 3,-7 0-3,3 0 0,-6 0 0,2 0 0,-5 0-1,0 0 2,-3 0-1,-5 0 0,4 0 0,-4 0 0,-2 0 1,3 0-1,-1 0 0,0 0 0,-1 0 1,-3 0-1,-1 3 0,-4-2 2,3 1 1,-6 1 2,1-1 1,-2 0 3,2 1 1,2-2-1,0 1 1,0 3 2,1-3-6,1 0-3,-5-2 3,1 2-2,-6 1 6,-1-2-1,0-1-1,-2 0-3,1 0-2,1 3 0,0-3-3,-1 0 1,1 0 0,-2 0-1,-1 0 0,-2 0 2,0 0-1,0 0-1,0 0 0,0 0 0,0 0-8,0 0-15,-2 0-51,-15 0-55,-1 0-99,-4 0-202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26:41.3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73C0C1-E154-4EA5-9BD7-F17DB1C75AFA}" emma:medium="tactile" emma:mode="ink">
          <msink:context xmlns:msink="http://schemas.microsoft.com/ink/2010/main" type="inkDrawing" rotatedBoundingBox="9307,13509 12646,13325 12650,13385 9310,13568" shapeName="Other"/>
        </emma:interpretation>
      </emma:emma>
    </inkml:annotationXML>
    <inkml:trace contextRef="#ctx0" brushRef="#br0">47 186 293,'0'0'129,"0"0"-102,0 0 63,0 0 13,0 0-21,0 0-35,-52 0-21,90 0 11,26 3 15,27-3-23,37 0-14,34 0-6,41 0 1,27-7-3,19-7-2,6 5-5,1-2 0,-5-3-15,-2-1 15,-12 3-3,-16 0-15,-28 2-37,-27-2 28,-32 0-4,-35 3 13,-36-3 16,-30 4 2,-21 3 24,-10-1 39,-2 0 8,0 0-26,0 2 10,0-1-25,0 3-19,0 1-6,0 1-5,0 0-2,0 0-14,0 0-54,3 0-58,-3 0-67,0 0-83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6:21.750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317 226 528,'0'0'17,"-135"7"-16,79-1 16,6-1 29,15-1 27,7-1 0,18-1-25,6-2-9,4 1-16,0 2-23,0 3-2,28 2 2,35 1 3,38-5 33,38-4-9,38 0 33,29-13-41,30-10 10,22-8-14,21-4 1,11-6-13,-2 3 1,-15 4-6,-11 7 2,-23 8 0,-28 4 0,-23 6-16,-33 6-15,-33 3 15,-27 0 11,-27 0-13,-21 2 8,-13 7 5,-6 1 0,0-4 0,4 3 1,1-3-24,2-2-8,-2-4-48,-4 0-15,-18 0-27,-11 0-83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6:22.184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505 284 72,'-151'26'482,"21"6"-469,28 1-3,29-9 12,33-4 27,30-10 2,12-1-50,57-8 6,45-1 30,46-1 32,55-33-36,60-13 10,46-10-23,49-3 9,31 5-19,6 7-10,-5 10-2,-28 8-6,-32 9-19,-42 4-1,-45 3-17,-45 5-30,-43 3 56,-49 3 1,-40 3 15,-31 0 3,-27 0 1,-10 0 7,0 0 49,0 0-26,-5 0-22,-9 0-9,0 0-1,0 7 0,5 0-28,-3 3-51,1-4-65,-6-2-142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6:23.391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-2 217 549,'0'0'17,"0"0"-15,0 0 16,0 0 31,0 0-17,0 0-21,-5-12-1,61 12 55,39 0 11,52 0-39,56 0-12,53-24 8,43-14-22,25 3-3,19 3 5,7 5-13,2 8-2,-19 4 2,-23 6 6,-28 9-6,-32 0-13,-41 0 12,-35 0-7,-44 7-10,-43 1 8,-36 1 3,-28-8-17,-15 4-1,-8-3-3,-4 7-7,-29 4 7,-20 5-54,-12 4-54,-11-6 17,-17-1-178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6:23.850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282 132 673,'-119'23'0,"38"11"0,27-8 1,26-8 3,28-3 30,27-6-12,69-8 46,71-1-4,67-13 5,70-28-33,59-13-24,28 6-4,33 6-1,7 14-7,-7 12-6,-13 7 6,-38 7-1,-32 2-6,-43 0-15,-45 0 14,-44 0 7,-57 0-2,-55 0 2,-47 0 1,-31 0-1,-19 0 2,0 0 28,-11 0-4,-15-2-22,4 2-3,11-3-2,6 2 1,5 1-10,0 0-33,0 0 8,0 0-5,0 0-20,-3 0-5,-8 0-34,-9 0-20,-8 0-142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16.5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757DB7-B87E-4D5D-B7FE-5EFD168B4C1C}" emma:medium="tactile" emma:mode="ink">
          <msink:context xmlns:msink="http://schemas.microsoft.com/ink/2010/main" type="writingRegion" rotatedBoundingBox="10401,9096 11378,9085 11379,9111 10402,9122"/>
        </emma:interpretation>
      </emma:emma>
    </inkml:annotationXML>
    <inkml:traceGroup>
      <inkml:annotationXML>
        <emma:emma xmlns:emma="http://www.w3.org/2003/04/emma" version="1.0">
          <emma:interpretation id="{0DED46D5-E6ED-4ACB-90F9-66E8EB6C4F79}" emma:medium="tactile" emma:mode="ink">
            <msink:context xmlns:msink="http://schemas.microsoft.com/ink/2010/main" type="paragraph" rotatedBoundingBox="10401,9096 11378,9085 11379,9111 10402,9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82F67F-5291-4A4C-8618-C2B00B15D248}" emma:medium="tactile" emma:mode="ink">
              <msink:context xmlns:msink="http://schemas.microsoft.com/ink/2010/main" type="line" rotatedBoundingBox="10401,9096 11378,9085 11379,9111 10402,9122"/>
            </emma:interpretation>
          </emma:emma>
        </inkml:annotationXML>
        <inkml:traceGroup>
          <inkml:annotationXML>
            <emma:emma xmlns:emma="http://www.w3.org/2003/04/emma" version="1.0">
              <emma:interpretation id="{A6CD227C-A0CC-43DD-856E-157D12112E38}" emma:medium="tactile" emma:mode="ink">
                <msink:context xmlns:msink="http://schemas.microsoft.com/ink/2010/main" type="inkWord" rotatedBoundingBox="10401,9096 10617,9093 10618,9120 10402,9122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$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65 25 51,'0'0'11,"0"0"31,0 0 10,0 0-29,0 0-5,0 0 13,0 0-17,-40 0 27,33 0 8,4 0-32,2 0-7,-4 0 1,2 0-9,-2 0 4,2 0-5,3 0 7,0 0 2,0 0 1,0 0 4,0 0-15,0 0 3,0 0-7,0 0 3,0 0 0,13 0-5,5 0 6,4 0 0,1 0-4,-1 0 2,-4 0 1,1 0 1,-2 0 0,-6 0 2,-2-2-2,-4 2 4,-2 0-4,-3 0 0,0 0 3,0 0 0,2 0-3,-2 0 2,0 0-2,0 0 5,0 0-5,0 0 0,0 0 13,0 0 0,0 0-4,0 0-5,-14 0-3,-2 0-1,-4 0 0,0 0 0,1 0 3,-3 0-3,10 0 0,1 0 3,2 0 1,4 0 3,1 0-7,-1 0 0,0 0 9,2 0-8,-1 0-1,-1 0 8,3 0-3,-1 0 3,3 0-8,0 0 0,0 0-1,0 0-1,0 0-7,10 0 5,8 0 8,4-3-8,4 1 4,-3 0-3,1-3 3,-1 2 3,-1 2-3,-7-2 0,-2 1 1,-3 0-2,-3 2 1,-7 0 0,0 0 1,0 0-1,0 0 0,0 0 3,0 0-2,0 0 5,-7 0-6,-8 0 0,-7 0 2,2 0-1,-5 0-1,5 0 1,2 0-1,0 0 2,5 0-2,0 0 0,4 0-1,4 0 2,4 0-1,1 0 0,0 0 0,0 0-2,0 0-4,0 0-8,0 0 4,0 0-7,14 2 0,4-2-11,1 0-41,-1 0-75</inkml:trace>
        </inkml:traceGroup>
        <inkml:traceGroup>
          <inkml:annotationXML>
            <emma:emma xmlns:emma="http://www.w3.org/2003/04/emma" version="1.0">
              <emma:interpretation id="{B2935D07-42BF-465B-8A67-6C7F1E9AD1DA}" emma:medium="tactile" emma:mode="ink">
                <msink:context xmlns:msink="http://schemas.microsoft.com/ink/2010/main" type="inkWord" rotatedBoundingBox="11049,9102 11378,9098 11379,9106 11050,9110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e</emma:literal>
                </emma:interpretation>
                <emma:interpretation id="interp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214.2002">756 11 114,'0'0'34,"0"0"-1,0 0 46,0 0-30,0 0 24,0 0-34,0 0 2,-104 0-3,100 0 3,4 0-19,-2 0-4,2 0-14,0 0 6,0 0-10,0 0-5,0 0 2,0 0-2,14 0 4,14 0 1,5 0 0,2 0 8,7 0-8,-3 0 0,-5 0 1,0 0-1,-11 0 0,-4-3-1,-5 3 1,-5-1 0,-4 1 0,-5 0-1,0 0 1,0 0 5,0 0-2,0 0 1,0 0 3,-9 0 2,-10 0-9,-3 0 0,-1 0 5,0 0-5,-4 0 3,6 0-3,2 0 0,8 0 1,2 0-1,4 0 0,2 0 2,3 0-1,-1 0-2,1 0 1,0 0 0,0 0-6,0 0 6,0 0-6,0 0 2,0 0-7,10 0 5,9 0 0,6 0 6,-2 0-3,-3 0 3,-1 0-2,-4 0 2,-5 0 2,-6-3-2,-2 3-2,-2 0 2,0 0 14,0 0-8,0 0 12,0 0 0,-5 0-7,-4 0-11,-5 0 0,2 0-26,-2 0-23,0 4-65,-2-1-121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6:25.838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133 53 525,'0'0'13,"0"0"-13,-123-23 2,112 23 11,11 0 40,2 0-46,32 0-5,29 0 55,35 0 7,48 4-29,63-4 22,64 0-16,63 0-1,54-11-32,33 1-8,29 0 0,26 8 11,12 2-11,1 0 0,-7 9 9,-8 15 5,-22 4-7,-26 3-4,-28 2-1,-39 1 1,-29-6-1,-19 1-2,-21-7 0,-22-3 0,-13-2 2,-20-7 3,-20-3 3,-23-7-8,-27 0-1,-32 0 1,-28 0 2,-21 0 1,-24 0 7,-16-4 2,-9-1-4,0 4 1,7 1 4,5 0-6,9 0-3,8 0-3,3 0 1,0 0 0,0 0-1,-7 0 1,-6 3-2,-7 0 2,-4-1-2,2 0 4,-4 1 1,-6-2-4,-6 1 1,-11-2-1,-7 0 1,-9 0-1,-2 0 3,-2 0 4,0 0-5,0 0 4,0 0-3,0 0 0,0 0 1,0 0-3,0 0-2,0 0 0,0 0-2,0 0-2,0 0-1,0 0 4,0 0-2,0 0 2,0 0-6,0 0-12,-14 0-1,-11 0-67,-10 0 1,-7 0-60,-6-3-25,-4-13-158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5:44.814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404D8A-4BA9-4795-B6FC-25A7A5DE7322}" emma:medium="tactile" emma:mode="ink">
          <msink:context xmlns:msink="http://schemas.microsoft.com/ink/2010/main" type="inkDrawing" rotatedBoundingBox="3508,13458 6627,13214 6630,13254 3511,13499" shapeName="Other">
            <msink:destinationLink direction="with" ref="{A090A820-2726-4BF6-9EFA-9350398EE98A}"/>
          </msink:context>
        </emma:interpretation>
      </emma:emma>
    </inkml:annotationXML>
    <inkml:trace contextRef="#ctx0" brushRef="#br0">49 233 449,'0'0'32,"0"0"3,0 0 91,0 0-57,0 0-4,0 0-7,0 0-12,-50 0 4,50 0-8,0 0-4,0 0-6,28 0 7,17 0 0,13-7-10,16 3-8,13-3-8,12 2-7,6-1-6,9-1 2,3 0-2,3 1 3,2 2-3,1-2 0,-1 0 1,10-2 0,0-4-1,1-2 1,7-4-1,5 0 3,-2-4-1,-7 6-2,-10 2 0,-16 4 0,-11 4 0,-10-1-2,-6 2 2,-8 2 0,-8 0 3,-12 1-2,1-1 2,-11 3-1,-5 0 1,-9 0-2,-6-1 0,-8 1-1,-7 0 1,-3 0-1,-5 0 1,1 0 0,-1 0 2,-2 0-1,0-1 1,0 1-2,0 0 1,0 0-1,0 0-1,0 0 1,0 0-1,0 0 0,3 0 0,-3 0 1,0 0-1,0 0 0,0 0 0,0 0 1,0 0-1,0 0 0,0 0-1,0 0 1,0 0 0,0 0 1,0 0-1,0 0 2,0 0-2,0 0 0,0 0-1,0 0 1,0 0 2,0 0-2,0 0-2,0 0-4,0 0-5,0 0-5,-5 0-8,0 0-14,-2-4-36,2 4-51,-4 0-21,4 0-115</inkml:trace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5:47.30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749DC16-1793-4820-8B70-BFDF14DCEDDD}" emma:medium="tactile" emma:mode="ink">
          <msink:context xmlns:msink="http://schemas.microsoft.com/ink/2010/main" type="inkDrawing" rotatedBoundingBox="9028,13287 14417,13130 14421,13268 9032,13426" semanticType="callout" shapeName="Other">
            <msink:sourceLink direction="with" ref="{AD3234AB-BEED-4619-A00E-B847F46123BD}"/>
            <msink:sourceLink direction="with" ref="{24E4BBB4-3934-4E51-BD6A-FF78C8B16E9E}"/>
            <msink:sourceLink direction="with" ref="{53C87C45-5B6E-475A-AF6C-A1F169D3B62E}"/>
            <msink:sourceLink direction="with" ref="{0137D928-4908-4B39-9388-7AEF33AC7B70}"/>
            <msink:sourceLink direction="with" ref="{F61AB173-315B-4B18-8E58-5B7477E3F945}"/>
            <msink:sourceLink direction="with" ref="{A25A3D35-DECC-40AE-8A9B-7A75F03845FB}"/>
            <msink:sourceLink direction="with" ref="{57D57009-AE78-480E-AE7A-29F0463BE670}"/>
            <msink:sourceLink direction="with" ref="{5AD7D8A7-AEC6-4B37-BAF6-3C1A44CBC6DE}"/>
            <msink:sourceLink direction="with" ref="{A3C42633-C4E0-4CCA-8C44-5CBA6846896F}"/>
          </msink:context>
        </emma:interpretation>
      </emma:emma>
    </inkml:annotationXML>
    <inkml:trace contextRef="#ctx0" brushRef="#br0">0 181 226,'0'0'11,"0"0"40,0 0 21,0 0-28,137-44 4,-94 38-8,5 0-3,-6 3-14,-2 3-12,-4 0-4,3 0-1,4 0-1,3 6 1,10 3-3,8 2-1,9-4-1,9-4 1,6 0-1,1-3 2,-4 0 0,-6 1-3,-6 2 0,-5 0 1,0 0-1,0 2 0,4-5 1,-2 0-1,2 0 0,-3 0 0,-1 0 0,0 0 0,-1 0 4,-2-2-4,-2-1 0,1 3-1,3 0 1,-2 0 1,3 0-1,0 0-1,0 0 0,8 0-1,2 0 2,-1 0 0,2 0 0,2 0 0,-3 0 0,-6 0 0,0 0 0,-2 0 0,-4 0 0,-1 0 2,4 0-1,-3 0 0,2-6-1,2-1 0,-3 4 3,-2-3-1,2 3 6,-7 3 1,-1-3 0,0 3 3,-3 0-1,1 0-2,-1 0-7,0 0 2,1 0-3,4-3 1,1-5-1,1 4 3,2-3 4,7 0-2,-4-1-1,0-1-2,-3 0 1,-3 3-1,-6-3-2,-2 2 1,-4-2-1,-1 0-1,-2 3 1,-1-3-1,4 2 2,3 0 0,-2 0 4,-1 3 5,-4 0-3,-9 4-1,-10 0-7,-9-2 1,-8 2 0,-3 0-1,-5 0 4,-2 0 6,3-3 5,-2 3-1,3 0-8,0 0-1,1 0 0,0 0-4,-5 0-1,0 0 2,0-1 0,0 1 5,0 0 3,0 0 2,0 0-2,0 0-5,0 0-1,0 0 0,0 0-3,0 0-1,0 0 3,0 0-3,0 0 0,0 0-2,0 0 2,0 0 2,0 0-1,0 0-1,0 0-4,0 0 1,0 0-7,0 0 1,0 0 1,0 0-7,0 0 0,-8 0-5,-3 0-7,-3 0-10,-3 0-34,-5 0-16,2 0-36,1 0-75</inkml:trace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5:49.76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437FE0-ACB2-462D-B69E-C12D6C69B01B}" emma:medium="tactile" emma:mode="ink">
          <msink:context xmlns:msink="http://schemas.microsoft.com/ink/2010/main" type="inkDrawing" rotatedBoundingBox="16936,13526 24540,13173 24545,13278 16941,13631" semanticType="underline" shapeName="Other">
            <msink:sourceLink direction="with" ref="{DD77D1D6-9011-46F8-A9C5-CE917ED43A11}"/>
          </msink:context>
        </emma:interpretation>
      </emma:emma>
    </inkml:annotationXML>
    <inkml:trace contextRef="#ctx0" brushRef="#br0">0 327 352,'0'0'11,"0"0"2,0 0 21,127-5 5,-76-3-3,8 0-14,1 3-10,4 3-7,0 2-3,-1 0 0,1 0 1,-2 0 1,6 0 0,2 0 1,7 0 3,10 0 5,5-2 5,7-5-2,-3-6 5,-2 8-6,-7 3-5,-9 2-9,-5 0 2,0 0-3,3 2 0,3 8 0,9 0 1,0-3 0,4 0-1,2-7 4,2 0-2,1 0 3,2 0 0,-8-3-1,-1-6-3,-5 0-1,2 1 1,-3 1 0,3-2-1,1 3 0,-1 2 1,-3 1 5,-4 0 2,-5 2-1,-7-1-7,-1-1 1,-2 0-1,-2 0 0,4 0 3,-3-1-3,1-3 1,6 0 1,2 1 5,4-1 2,6 1-1,-1 3-1,3 3-5,-1 0 0,-4 0-1,-2 0-1,-4 0 3,-1 0 1,0-3 0,3-2 0,1 0 2,4-2-3,1 0 1,-4 1-4,-1-2 2,1 1 0,-1 0-2,5 4 0,4-3 0,-4-3 0,-3 3 0,-6-3 0,-2 2 0,-3-1-2,2 3 2,1-3 0,2-1 0,0-3 0,-5 4 2,1 2-2,-4-1 0,1 3 0,-5-1 1,-4 1-1,-3 4 0,-7-5 0,-2 5 0,-3-1 0,-2 0 1,-3 1-1,1-2 3,0-1 0,3 1 1,-3 0 0,3 2-2,-1 0 2,5 0-1,0 0 3,-2 0 14,1 0-11,-10 0-7,-3 0-1,-5 0 0,1 0 1,-4 0-1,-3 0 0,3 2-1,2 0 0,0 3 0,0-4 0,-2 0 1,-8 4-1,-1-5 0,-4 4 0,-7-4 3,0 0-2,-2 0 6,-1 0-1,0 0-3,3 0 1,-3 4 0,2-4 0,1 1 1,-1-1-2,1 0-2,-2 0 1,-1 0-1,0 0 3,0 0-4,0 0-18,-21 0-47,0 0-25,-5 0-50,0 0-191</inkml:trace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6:07.84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A3A484-6031-4BD1-9498-C5F9B5E43399}" emma:medium="tactile" emma:mode="ink">
          <msink:context xmlns:msink="http://schemas.microsoft.com/ink/2010/main" type="inkDrawing" rotatedBoundingBox="5232,11594 5831,11005 5942,11118 5343,11707" semanticType="callout" shapeName="Other">
            <msink:sourceLink direction="to" ref="{87F60182-4342-416F-AF32-AD26EE90A343}"/>
            <msink:sourceLink direction="to" ref="{F2080481-8C05-40C3-8766-1E4BABCE1914}"/>
          </msink:context>
        </emma:interpretation>
      </emma:emma>
    </inkml:annotationXML>
    <inkml:trace contextRef="#ctx0" brushRef="#br0">9 468 225,'0'0'27,"0"0"39,0 0-28,0 0-5,0 0-3,0 0 7,0 0 10,-1 0 6,-2 0-8,3 0 9,0 0-22,-5 0-8,5 0-9,0 9-8,0 11 6,0 4-2,0-3-1,5-3-6,4 1-2,-1-7 0,1-3-1,-3-2 0,-1-2 0,-1-3 0,1-2 0,3 0 2,1 0 5,8-8 10,2-16 1,6-7-4,1-10-11,5-3-3,5-7 3,-2 0-3,4 3-1,0 1 0,-1 3 1,-1 10 0,-1 0-1,-7 4 0,-2 6 1,-5 2 3,0 3-3,-2 1 4,-2 3 3,-6 4 0,-2 7 4,-1-3 3,-3 5 0,-4-1 3,2 1 3,2 2-5,-4 0-6,-1 0-4,0 0 2,0 0-5,0 0 0,4 0 0,-4 0-1,0 0-1,0 0-1,0 0 0,0 0-1,0 0-3,0 0-2,0 0-12,0 0-1,0 0-5,0 0-4,0 0-13,0 0-13,0 2-21,-13 3-46,-12-1-134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6:09.19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090A820-2726-4BF6-9EFA-9350398EE98A}" emma:medium="tactile" emma:mode="ink">
          <msink:context xmlns:msink="http://schemas.microsoft.com/ink/2010/main" type="inkDrawing" rotatedBoundingBox="5481,14027 5507,12357 5535,12358 5508,14028" semanticType="callout" shapeName="Other">
            <msink:sourceLink direction="with" ref="{C1404D8A-4BA9-4795-B6FC-25A7A5DE7322}"/>
            <msink:sourceLink direction="with" ref="{87F60182-4342-416F-AF32-AD26EE90A343}"/>
          </msink:context>
        </emma:interpretation>
      </emma:emma>
    </inkml:annotationXML>
    <inkml:trace contextRef="#ctx0" brushRef="#br0">38-2 318,'0'0'22,"0"0"-6,0 0 56,0 0-26,0 0-13,0 0 7,0 0 15,-5 0 3,5 0-7,0 6-12,0 17-8,0 11 21,0 13 5,0 5-18,0 12-4,0 11 6,0 9-2,0 7-10,4 4-6,-4 0 1,0-1-9,0-1-6,0-5-1,0 0-5,-5-4 3,0-6-4,-2-4-2,5-5 1,-3-10 0,5 1 2,0-11-3,0-3 0,0-13 1,0-2-1,0-7 0,0-7 0,0-6 0,0-5-4,0-6 3,0 0-3,0 0-3,0 0 1,0 0-5,0-6-2,0-3-9,0-3 1,0 0 3,0 5 2,0 4-5,0-2 8,0 4 2,0 1 0,0 0 5,0 0 1,0 0 0,0 0 1,0 0 0,0 0-1,0 0-3,0 0 0,0-3-1,0 0-6,0-1-3,0-4-4,0 5 2,0 0 2,0-1-6,0-1-2,0 1-12,0 1-2,0 0-11,0-1 8,0 2-20,-7 1-56,2-3-138</inkml:trace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6:15.55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7F60182-4342-416F-AF32-AD26EE90A343}" emma:medium="tactile" emma:mode="ink">
          <msink:context xmlns:msink="http://schemas.microsoft.com/ink/2010/main" type="inkDrawing" rotatedBoundingBox="6447,11886 7076,12835 6195,13419 5566,12470" hotPoints="6970,12606 6423,13153 5876,12606 6423,12059" semanticType="enclosure" shapeName="Circle">
            <msink:destinationLink direction="to" ref="{5CA3A484-6031-4BD1-9498-C5F9B5E43399}"/>
            <msink:destinationLink direction="with" ref="{A090A820-2726-4BF6-9EFA-9350398EE98A}"/>
          </msink:context>
        </emma:interpretation>
      </emma:emma>
    </inkml:annotationXML>
    <inkml:trace contextRef="#ctx0" brushRef="#br0">252 1126 235,'0'0'58,"0"0"-51,0 0 48,0 0-33,0 0-5,0 0-1,0 0 17,-4 7 12,4-3 6,0-2-9,1 0 7,8-2 0,4 0-6,5 0-15,6 0 11,7-2-17,-3-9-13,3 4-2,-4-6-3,1 9-1,2-3-3,-7 3 8,-3 2-5,-3-1 2,5 1 1,-6 0 2,2-5-7,4 1 3,-4 1-2,1-3-2,3 1 1,-5-2 0,1 0-1,-4 3 1,0-3 0,-4 4-1,4 1 0,-2-3 0,-1 0 2,3 1-2,-2 0 0,5-4 1,-3 1-1,-3 3 0,1 2-1,-2-3 1,-4 3 0,2 1 1,-1-1-1,3-3 0,-4 3 0,2-4 0,3 0 0,-2-3 1,3 1-1,1-3 0,1 1 0,-5 0-1,2 0 2,-2-1-1,-1 4 1,-4 2-1,1-4 0,0 2 0,3-4 0,-7 1 0,7-3 1,-7 0-1,4 2 0,-2 1 0,-1 2 0,-2 1 0,0-2 1,0 2 0,0 1 0,0-4-1,0-2 2,0 0-2,0-3 0,0-1 2,-2 2-2,2-2-2,-3 3 2,1-3-2,-1 3-1,-1 2 3,2-1-2,-2 5 2,0 1-2,3 1 2,-2 0 1,-2 4-1,0-4 0,2 4-3,-3-6 3,-2 1-3,2-1 2,-2 0 2,2 1-1,-1 0 0,2-5 0,-1 0 0,1-1 0,-3 4-1,4-6 1,-1 3 0,-3-3 0,2 3-1,-2 0 1,-1-2 0,3 1 0,-4 5 0,-2-2 1,3 1-2,-4 0 1,2-2 0,-1 0 0,1 1 0,-1-3-2,-1 4 2,3-4 0,-3 2 0,2 1 1,-1 0 0,-2 0-1,2 1 0,1 1 0,-3-1 1,0 1 0,1 0-1,1 3 0,6 1 0,-4 3 0,1 0 0,0-1-1,0 1 1,-4 2 0,-1 0 0,0 0 0,-3 0 0,3 0 0,0 0 1,-3 0-1,6 0 0,-3 0 0,-3 0 1,3 0 0,-3 0 0,2-2 2,-2 2-2,-2 0 0,2 0 1,2 0-1,-2 0 5,3 0-3,0 0 1,1 0 1,2 0-5,2 0 6,1 0-4,-1 0-2,0 0 2,1 2 2,-1 0-2,-1 3 1,1-3-2,0 3 2,-2 1-3,-1 1 0,2 0 0,1-1 2,1 1-2,-1 0 0,3-4 0,-2 6-1,-1-3 2,-1 4-2,3 3 2,-3 1 0,-1-1-1,2 1 1,-3-2 1,2 4 1,1-4 1,5 3-2,-1-1 1,0 2-2,1-5 2,-4 4 0,3 0-1,-1 0 0,1 0 1,1 0-2,-1-2-1,0 2 0,1 4 0,1-5 2,1 1-1,2 0 0,0 2-1,0-3 1,0 3-1,0 1 1,0-3-1,0 3 0,0-1 1,0 3 1,0 0-2,5 2 1,1-1-1,-3 0 0,3-2 0,-3-2 1,2-3-1,-3 0 0,1-4 1,-2 0-1,4-1-1,3 2 1,-4 2 0,6-2 0,-6 0 1,5 2-1,1 3 0,-2-5 0,1 6 0,-3-4 0,3 1 0,4-1 1,-1-1-1,-1 1 1,1-1 0,-2-3-1,1 0 0,-2 0 1,-1-2-1,1-3 1,-1 3-1,1-3 0,2 1 0,1-2 1,-1-2 1,5 4-2,-2-4 0,-1 5 1,1-3-1,2 2 1,1-3 0,0 1-1,2-3 0,-1 0 2,4 0-2,-3 0 1,1 0 0,0 0 0,0-5 0,-1 0 2,2-1 0,1 2-2,-2-1 0,2 1-1,1-1 1,3-1 1,-2-3-2,-1 2 0,0-2 1,-1 0-1,1 0 3,-4-2-3,-1 3 0,3-1 1,-11 0 0,0 5 0,-3-4-1,-2 7 0,-3-2 0,2 1 1,-4 2-1,3 0 1,-3-2-1,0 2 0,0-2 1,0 0 0,0-1-2,0 0 1,0-2-15,0 0-7,0 3-16,-3 1-5,-6 1-35,-5 0-56,-1 0-67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6:35.04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7B12A2C-F71E-43EE-88D5-EA60818A4BEC}" emma:medium="tactile" emma:mode="ink">
          <msink:context xmlns:msink="http://schemas.microsoft.com/ink/2010/main" type="writingRegion" rotatedBoundingBox="1799,9525 3601,9525 3601,10248 1799,10248"/>
        </emma:interpretation>
      </emma:emma>
    </inkml:annotationXML>
    <inkml:traceGroup>
      <inkml:annotationXML>
        <emma:emma xmlns:emma="http://www.w3.org/2003/04/emma" version="1.0">
          <emma:interpretation id="{1175EF2D-48BE-40DF-AEBB-B6FD37098899}" emma:medium="tactile" emma:mode="ink">
            <msink:context xmlns:msink="http://schemas.microsoft.com/ink/2010/main" type="paragraph" rotatedBoundingBox="1799,9525 3601,9525 3601,10248 1799,102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71B54F-A653-46E0-81A4-9C13F005137A}" emma:medium="tactile" emma:mode="ink">
              <msink:context xmlns:msink="http://schemas.microsoft.com/ink/2010/main" type="line" rotatedBoundingBox="1799,9525 3601,9525 3601,10248 1799,10248"/>
            </emma:interpretation>
          </emma:emma>
        </inkml:annotationXML>
        <inkml:traceGroup>
          <inkml:annotationXML>
            <emma:emma xmlns:emma="http://www.w3.org/2003/04/emma" version="1.0">
              <emma:interpretation id="{A3E832E4-AA30-4A48-B9E8-C052891B6E3B}" emma:medium="tactile" emma:mode="ink">
                <msink:context xmlns:msink="http://schemas.microsoft.com/ink/2010/main" type="inkWord" rotatedBoundingBox="1799,9525 3601,9525 3601,10248 1799,10248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~</emma:literal>
                </emma:interpretation>
              </emma:one-of>
            </emma:emma>
          </inkml:annotationXML>
          <inkml:trace contextRef="#ctx0" brushRef="#br0">-1 372 340,'0'0'9,"0"0"17,0 0 29,0 0-23,0 0-7,0 0-6,0 0-5,-3 1 19,11 11-5,6 6-1,5 7-7,4 6-6,3 2-7,1 6 1,0-4-5,6 3 3,0-5-1,2-3-4,6-5 4,4-7-3,4-7 1,7-11 4,3 0 0,4-9 4,6-21 1,5-6 3,11-8-1,7-11 0,7-6 4,2-6 5,4 0-4,-6 4-11,-7 5-1,-11 7-6,-16 7-1,-11 9 1,-9 8 0,-14 9 1,-8 0-1,-6 8-1,-6 1 1,-2 3 1,-4 2 2,0 1 1,-2-1-3,-3 3 0,4 1-2,-2-3 0,-2 3 0,3 0-3,-3 0-8,6 0-47,7 0-13,13 0-60,-1 0-105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6:03.573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8C2262F-CA87-4EFB-AC64-E6B7FDC34D2C}" emma:medium="tactile" emma:mode="ink">
          <msink:context xmlns:msink="http://schemas.microsoft.com/ink/2010/main" type="writingRegion" rotatedBoundingBox="3716,13256 3327,9540 4826,9383 5215,13099"/>
        </emma:interpretation>
      </emma:emma>
    </inkml:annotationXML>
    <inkml:traceGroup>
      <inkml:annotationXML>
        <emma:emma xmlns:emma="http://www.w3.org/2003/04/emma" version="1.0">
          <emma:interpretation id="{5F07749D-4213-4BD1-9468-41C9BEB7E494}" emma:medium="tactile" emma:mode="ink">
            <msink:context xmlns:msink="http://schemas.microsoft.com/ink/2010/main" type="paragraph" rotatedBoundingBox="3716,13256 3327,9540 4826,9383 5215,130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859166-F4F6-4F9F-88BA-F9700671A0E2}" emma:medium="tactile" emma:mode="ink">
              <msink:context xmlns:msink="http://schemas.microsoft.com/ink/2010/main" type="line" rotatedBoundingBox="3716,13256 3327,9540 4826,9383 5215,13099"/>
            </emma:interpretation>
          </emma:emma>
        </inkml:annotationXML>
        <inkml:traceGroup>
          <inkml:annotationXML>
            <emma:emma xmlns:emma="http://www.w3.org/2003/04/emma" version="1.0">
              <emma:interpretation id="{F2080481-8C05-40C3-8766-1E4BABCE1914}" emma:medium="tactile" emma:mode="ink">
                <msink:context xmlns:msink="http://schemas.microsoft.com/ink/2010/main" type="inkWord" rotatedBoundingBox="4826,9383 5215,13099 3716,13256 3327,9540">
                  <msink:destinationLink direction="to" ref="{5CA3A484-6031-4BD1-9498-C5F9B5E43399}"/>
                </msink:context>
              </emma:interpretation>
              <emma:one-of disjunction-type="recognition" id="oneOf0">
                <emma:interpretation id="interp0" emma:lang="en-US" emma:confidence="0.5">
                  <emma:literal>t'</emma:literal>
                </emma:interpretation>
                <emma:interpretation id="interp1" emma:lang="en-US" emma:confidence="0">
                  <emma:literal>"</emma:literal>
                </emma:interpretation>
                <emma:interpretation id="interp2" emma:lang="en-US" emma:confidence="0">
                  <emma:literal>"I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+1 h</emma:literal>
                </emma:interpretation>
              </emma:one-of>
            </emma:emma>
          </inkml:annotationXML>
          <inkml:trace contextRef="#ctx0" brushRef="#br0">-1 0 166,'0'0'9,"0"0"20,0 0 25,0 0-1,0 0-9,0 134-12,4-93 2,6 10 3,-2 10-8,5 13-3,0 2-12,-2 8 7,3 2-14,0 1 0,1 4-1,1 1-2,-4-10-2,-1-2-1,-2-4-1,-1-1 1,-3 0-1,-1 2 1,-1 0-2,-3-9 1,2-1 0,-2-8-1,0-6 0,3-2 0,-1-5 2,2 1-1,-4-7 1,3 3 0,-1-6 0,-2 3-1,0-1 0,0 1 2,0-3-2,0-4 0,0 0 0,0-7 0,0-2 0,0-4 0,0-2 0,0-2 1,0-6-1,0 0 0,0-6 1,0 2-1,0 1 0,0-1 0,0 1 1,0 1-1,0-4 0,0 0 0,0 0 1,0 1-1,0-4 0,0 4 0,0-3 0,0-2 2,0 5-2,0-5 2,0 1 0,0-1 3,0 0-3,0 0 3,0 0 1,0 0 0,0 0-1,0 0 0,0 0 2,0 0 5,0 0-5,0 0-1,0 0-3,0 0-1,0 0-2,0 0 3,0 0-3,0 0 1,0 0 0,0 0-1,0 0-1,0 0 1,0 0 0,0 0 0,0 0 0,0 0 0,0 0 1,0 0-1,-2 0 0,2 0-1,0-1 1,0-2 0,-3-1-4,3 2 1,0-1 2,0 2 0,0-1-4,0 2 3,0 0 0,0 0-2,0 0 1,0 0-4,0 0 5,-1 0-3,1-3-2,0 3 0,-3-2-1,3 0-3,-2 0 0,-1-3-10,1 1-1,-5-1-15,2 2-6,2-1 7,1-5-20,-1 3-44,-1-2-41</inkml:trace>
          <inkml:trace contextRef="#ctx0" brushRef="#br0" timeOffset="-20373.9695">-849 436 31,'0'0'67,"0"0"-36,0 0-3,0 0-28,0 0-4,0 0-29,0 0 18,0-8 15,0 8-2,0-1 2,0 1 7,0 0 27,0 0 11,0 0 1,0 0 4,0 0-4,0 0-3,0 0 2,0 0-10,0 0 4,0 0 0,0 0-6,0 0-8,0 0-8,0 0-9,0 0-7,0 0 0,15-3 2,12 1-2,1-2 2,4-3 4,7-2-1,-7 1 2,6-4 0,-7 4-3,-5 3-5,-3 0 1,-3 3-2,-3 1 1,2-2 0,-2 0 0,-1 2 0,4-1 0,-2-1 1,6-1-1,-6 0 1,4 2-1,-3-1 0,-6 1 0,-3 1 0,-1 1 0,-4 0 0,-1 0 0,1-3 0,-2 3 0,-1 0 3,2 0-3,-1 0 0,-3 0 0,0 0 0,2 0 0,-2 0 0,0 0 2,0 0-2,0 0 1,0-3-1,0 3-1,0 0 0,0 0-3,0 0-29,3-2-40,-3 0-81</inkml:trace>
          <inkml:trace contextRef="#ctx0" brushRef="#br0" timeOffset="-1507.1474">-744-772 467,'0'0'9,"0"0"42,0 0-2,0 0-18,0 0-20,0 0 3,0 0 9,0 0-3,23-21-8,-19 24 1,0 21 13,1 4 0,0 1-10,-4-3-3,4-4-2,2-2-6,-2-7-1,1-2-1,2-4-2,-3-3 2,7-4 1,-3 0 6,7 0 5,10-11 11,10-18-10,9-8-7,11-7-5,7-12-3,10-6 4,9-1-4,5-3 0,-5 5 0,-1 3-1,-7 4 0,-5 4 0,-6 2 1,-6 5 0,-5 9-1,-11 0 0,-5 6 2,-9 8-2,-9 2 1,-1 7 0,-8 5-1,-7 4 2,1 2-1,-3 0 2,0 0 3,0 0-3,0 0-1,0 0-1,0 0-1,0 0 0,0 0 0,0 0-1,0 0 1,0 0 0,0 0 1,0 0-1,0 0 1,0 0 0,0 0 0,0 0-1,0 0 1,0 0 0,0 0-1,0 0 1,0 0-2,0 0 2,0 0-1,0 0 0,0 0 1,0 0 0,0 0 1,0 0-1,0 0-1,0 0 0,0 0 1,0 0-1,0 0 0,0 0 2,0 0-1,0 0 0,0 0-1,0 0 0,0 0-1,0 0 1,0 0 0,0 0-3,0 0 3,0 0 0,0 0 0,0 0-4,0 0 4,0 0 3,0 0-3,0 0-4,0 0 3,0 0 1,0 0-2,0 0-2,0 0-1,0 0-4,0 0 5,0 0-10,0 0 0,0 0-1,0 0-5,0 0 3,0 2 12,0 4-11,0 1-6,0-3-17,0-2-10,0 0-30,0-2-55,0 0-145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0:19.593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774685B-7D88-476F-8706-C5537C321BF4}" emma:medium="tactile" emma:mode="ink">
          <msink:context xmlns:msink="http://schemas.microsoft.com/ink/2010/main" type="inkDrawing" rotatedBoundingBox="16357,11136 25281,10768 25286,10887 16361,11256" semanticType="strikethrough" shapeName="Other">
            <msink:sourceLink direction="with" ref="{423EDCF1-E1AC-4AD0-B022-4BDE0735E1BD}"/>
          </msink:context>
        </emma:interpretation>
      </emma:emma>
    </inkml:annotationXML>
    <inkml:trace contextRef="#ctx0" brushRef="#br0">29 373 388,'0'0'9,"0"0"-3,0 0 34,0 0 63,0 0-61,0 0 13,0 0-8,0 0-12,0 0-3,0 0-3,0 0-7,-29-13-1,32 13 2,14 0 19,6 6-6,5 0-14,5 0-2,6 0 0,4-3-4,5 1-4,3-4 1,4 0 0,0 0-3,3 0 0,-4 0-4,2 0 0,3 0-2,0-2-1,0 0-1,1-1 5,4 1-3,4 1 2,0-5 4,0 2-2,0-4-1,1 0-2,-1 1 0,-6 1-5,-3 2 4,-8 0-3,-1 4-1,-6 0 1,-2 0-1,3 0 0,2 0 2,7 0 2,10 0 0,4 0 2,6 0 1,5-7-5,-6 2 3,0 1-3,-8 3 1,-9-2-3,-11 3 0,-9 0 0,-13 0 0,-5 0 0,4 0 1,5 0-1,5 0 0,10 0 0,8 0 0,4 0 3,5 0 0,1-3-2,-1 0 0,-6 3-1,-5-1 0,-5-1 1,-7-1-1,-3 1 1,-1 0-1,4 2 1,1 0 0,5-2-1,6 2 1,-2 0 2,4 0-3,0 0 2,-1 0-2,-2 0 1,-2 0-1,0 0 0,-2 0 0,0 0 2,2 0-1,2 0-1,-1 0 1,-1 0-2,0 0 2,-3 0-1,-1-3 0,-4 3 4,1 0-2,0 0-1,-1 0 0,-1 0 0,5 0 0,6 0 0,7 0-1,5 0 0,3 0 0,-1 0 0,5 0 0,-1-4 1,4-2 0,2-3-1,-3 3 0,-3 0 2,-1 0-1,-4 0 0,-1-1 0,0 1 3,0-1-1,3 0-2,-3 3 1,4-2-1,1 0 0,-3 0 0,-1-1 0,-3 1-1,-2 2 1,-6-1-1,-2 3 0,-7-2 1,-1 2-2,1-1 2,0 2 0,2-2 0,3-3-1,8 3 0,0-4 0,6 3 0,-1-3 0,4 3 0,-6 0 0,-1-1-1,-1 0 0,-3 4 1,3-1 1,4-4-1,1 5 2,3-7-1,6 4 2,3 0 0,2 0 0,3 1-1,-3-1-2,-3 2 2,-2 2-2,-2 0 0,-2 0 2,-2 0-2,5 0 0,-2 0 1,1 0-1,0 0 0,5 0 0,-1 0 1,6 0 0,1 0-1,-1 0 0,-3 0-1,-8 0 1,-9 0 0,-2 0-2,-1 0 2,1 0 0,-3 0 1,-1 0-2,-1 0 2,-4 0-1,-7 0 0,-6 0 0,-5-5 0,-7 3 1,0-4-1,-6 3 0,0 0 0,0-3 1,1 6-1,2 0-1,0-3 1,-3 2 0,2-2 0,-4 1 0,-2 0 0,-1 2 0,-1 0 0,-2 0 0,2 0 0,-4 0 0,-2 0 0,1 0 0,-2 0 1,2 0-1,-3 0 0,2 0 1,-2 0-1,0 0 0,0 0-1,0 0 1,0 0 0,0 0 0,0 0 0,0 0 0,0 0-1,0 0 1,0 0 0,0 0 0,0 0 0,0 0 0,0 0 0,0 0 0,0 0 0,0 0-1,0 0 1,0 0 0,0 0 0,0 0 0,0 0 0,0 0 0,0 0-1,0 0 1,0 0 0,0 0-2,0 0 2,0 0 1,0 0-1,0 0 0,0 0-1,0 0 1,0 0-1,0 0 1,0 0 1,0 0-1,0 0 0,0 0 0,0 0 1,0 0-1,0 0 0,0 0 1,0 0-1,0 0 0,0 0-1,0 0 1,0 0 0,0 0 0,0 0 1,0 0-1,0 0 0,0 0 0,0 0 0,0 0 0,0 0-1,0 0 0,0 0 0,0 0-1,0 0 2,0 0 0,0 0 0,0 0 0,0 0-1,0 0 1,0 0-1,0 0 1,0 0 0,0 0 0,0 0 1,0 0 0,0 0 0,0 0 1,0 0 0,0 0 0,0 0 0,0-2 0,0 2-1,0 0 1,0 0-1,0 0-1,0 0 0,0 0-2,0 0 1,0 0 1,0 0-1,0 0 1,0 0 0,0 0 1,0 0-1,0 0 0,0 0-1,0 0 1,0 0 0,0 0 0,0 0 0,0 0-1,0 0 1,0 0-2,0 0-1,0 0 1,0 0 1,0 0-1,0 0 2,0 0-2,0 0 2,0 0-2,0 0 2,0 0-1,0 0 1,3 0-1,-3 0-1,0 0 0,0 0 0,0 0 0,0 0-1,0 0 1,0 0 1,0 0 1,0 0-1,0 0 1,0 0 0,0 0 0,0 0 1,0 0-1,0 0 0,0 0 0,0 0 1,0 0-1,0 0 0,0 0 1,0 0-1,0 0 0,0 0 0,0 0 0,0 0-1,0 0 1,0 0 1,0 0 0,0 0-1,0 0 0,0 0 0,0 0-1,0 0 1,0 0 0,0 0 0,0 0 0,0 0-1,0 0 1,0 0-5,0 0-6,0 0-7,0 0-8,0 0-22,2 0-25,1-4-29,-2-5 4,-1-2-46,0-7-398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21.1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632C9C-5058-448D-AB48-1DC68B597517}" emma:medium="tactile" emma:mode="ink">
          <msink:context xmlns:msink="http://schemas.microsoft.com/ink/2010/main" type="writingRegion" rotatedBoundingBox="10518,7904 10932,7904 10932,8192 10518,8192"/>
        </emma:interpretation>
      </emma:emma>
    </inkml:annotationXML>
    <inkml:traceGroup>
      <inkml:annotationXML>
        <emma:emma xmlns:emma="http://www.w3.org/2003/04/emma" version="1.0">
          <emma:interpretation id="{97E21060-B9BD-4D8F-BA7C-C31AAB18175F}" emma:medium="tactile" emma:mode="ink">
            <msink:context xmlns:msink="http://schemas.microsoft.com/ink/2010/main" type="paragraph" rotatedBoundingBox="10518,7904 10932,7904 10932,8192 10518,81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6641CA-DE78-4E15-8BF0-C52980C15E50}" emma:medium="tactile" emma:mode="ink">
              <msink:context xmlns:msink="http://schemas.microsoft.com/ink/2010/main" type="line" rotatedBoundingBox="10518,7904 10932,7904 10932,8192 10518,8192"/>
            </emma:interpretation>
          </emma:emma>
        </inkml:annotationXML>
        <inkml:traceGroup>
          <inkml:annotationXML>
            <emma:emma xmlns:emma="http://www.w3.org/2003/04/emma" version="1.0">
              <emma:interpretation id="{A0470E30-03C5-45DA-9245-A4107050983E}" emma:medium="tactile" emma:mode="ink">
                <msink:context xmlns:msink="http://schemas.microsoft.com/ink/2010/main" type="inkWord" rotatedBoundingBox="10518,7904 10932,7904 10932,8192 10518,8192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r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0 224 98,'0'0'76,"0"0"-38,0 0 32,0 0 23,0 0-49,0 0 30,0-20-32,0 20 4,0 0 5,0 0-18,0 0-16,0 0-17,0 0-1,0 0-6,0 4 11,0 5-4,0 5 4,2-2-4,6-1 4,-2 0-4,2-4 0,-4 1 1,4-5 0,-2 0-1,2-1 2,1-2 2,5 0 16,6 0-4,10-17-10,-2-1 3,4-9-7,-4 2-2,2 0 6,-5-2-6,-2-2 10,-3 4-2,-5 6 6,-1 1 28,-1 5-40,-4 5 5,0-4 1,1 5-4,-3 1-4,0 3-2,0 0 2,-2 0 1,-3 0-1,1 3 0,-3 0-3,0 0 6,0 0-7,0 0-3,0 0 7,0 0 2,0 0-2,0 0-3,0 0-4,1 0-9,-1 0-1,3 0-16,-3 0-15,0 3 23,0 3-72,0 0 3,0 0-8,0-2-102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1:00.10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641C496-A220-45A5-BAC9-8015F0EE1E44}" emma:medium="tactile" emma:mode="ink">
          <msink:context xmlns:msink="http://schemas.microsoft.com/ink/2010/main" type="inkDrawing" rotatedBoundingBox="16893,11153 25080,10535 25090,10668 16903,11286" semanticType="strikethrough" shapeName="Other">
            <msink:sourceLink direction="with" ref="{423EDCF1-E1AC-4AD0-B022-4BDE0735E1BD}"/>
          </msink:context>
        </emma:interpretation>
      </emma:emma>
    </inkml:annotationXML>
    <inkml:trace contextRef="#ctx0" brushRef="#br0">0 530 156,'0'0'10,"0"0"40,0 0-2,0 0-30,0 0-2,0 0 20,1 0 0,11 0-19,1 0-7,-4 0 6,2 0 5,3 0 3,3 0 12,6 0-6,1 0-8,3 0-2,4 0-9,2 0-7,3 0 0,1 4-1,6 4-2,2-5 0,3-3 2,7 0 4,2 0 4,7 0 13,4 0-4,-3-3-12,1 3-2,-2 0-6,-3 0 0,-3 0 1,1 0 0,2-3 0,1-3 0,6-5 0,2-2 3,6 0-3,3 1 7,6 3-2,5 3-3,3 3 7,0-3-9,-6 2-1,-5-5-1,-8 1 1,-1-1 0,-1-1 1,-4 0 1,0 1 1,-3 0 8,2 3 3,-4 0-7,1 0-4,4 0-1,5-5-1,5-2 1,4 0-2,6 1 2,7-3-1,-1 2-1,-2-2 13,-1 1 3,-9 1-7,-1 2-7,-8 4 4,-8 1-4,-6 2-1,-6 1-1,-4-3 1,-2 1 3,4 1 0,3-3 5,4 1 5,10-3-4,5 3 0,4-2 3,1 4-8,-1-3-2,-7 5-2,-3 0 1,-7 2-2,-6 0 1,1-2-1,-1-1 0,2 2 0,7-4 0,5 1 1,10 0-1,3-3 2,1 2 11,3 4 6,-3-2-6,-4 3-11,-4-5-2,-1 5 0,-6-4 1,-8 2-2,-4-3 2,-5 3-1,1 0 0,3-3 0,5-1 1,5-1-1,3-1 2,-2 0-2,3-1 1,-3 1 1,-1 4-2,-2-3 1,-4 1 1,-2 1-2,-1 1 1,-4 1 0,-2 3 1,1-3 2,-2 2 4,-2-3-1,-1 4 1,-3-1 1,0 1-8,-3 0 1,-5 0-1,0 0 0,-1-3-1,2 3 0,-2 0 0,4 0-1,0 0 1,4 0 0,4 0 1,0 0-1,4 0 0,-1 0 0,5 0 0,1 0 0,-3 0 0,-1 0 0,-5 0-1,-3 0 1,-2 0-1,0 0 1,-1 0-1,1 0 0,1 0-1,-1 0-3,0 0 2,-5 0-3,-4 0 1,-8 0-5,-6-1-2,-6-1 6,-5-1 4,-5 3 2,3 0 0,-4 0 0,0 0-5,0 0-12,0 0-12,1 0-5,-1 0 2,0 0-3,0 0-29,0 0-81,-28 0-29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8:26.140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B3EEF8A-67FD-4157-8F6C-C3821722264C}" emma:medium="tactile" emma:mode="ink">
          <msink:context xmlns:msink="http://schemas.microsoft.com/ink/2010/main" type="inkDrawing" rotatedBoundingBox="17326,11065 22917,10741 22924,10877 17334,11201" semanticType="strikethrough" shapeName="Other">
            <msink:sourceLink direction="with" ref="{A4656ADF-737C-4D08-B7CC-810DA74E9BB4}"/>
          </msink:context>
        </emma:interpretation>
      </emma:emma>
    </inkml:annotationXML>
    <inkml:trace contextRef="#ctx0" brushRef="#br0">4540 2135 455,'0'0'10,"0"0"33,0 0 29,0 0-17,0 0-12,0 0-11,0 0-3,-46 0-1,46 0-10,0 0-6,0 0-5,0 0-7,0 0-3,18 0 3,20 0 7,14 0-1,9-3-2,7-6-3,3-1 0,-1-2-1,-2 1 0,4 4-6,-7-2-6,1 0-5,-5 2 3,-2-2 0,-2 3 6,-6-3 4,3 0 0,-2-1-1,-3 1 0,2 0-11,-3 1-2,-1 5 1,-5 2-7,1 0 0,-4 1 7,1 0 12,13 0-2,6-4 7,6 3 0,11-2 0,-6-3-1,1 3-1,-6-2-10,-9 1-8,-8 0 14,-12-1 6,-11 3-1,-7-5 2,-1 3-1,5-2 1,-2 3 1,10-3-2,-1 0 0,7 2 0,5 0 0,9-2 0,14 1 1,7-1 13,2 1-14,0 4-1,-8-2-1,-3-5-2,-6 7-2,-10-2 6,-6 1 0,-2 0 0,-3-5 0,3 1 1,7 0-1,4-1 0,8 3 0,4 2 1,3-1 0,-1 0 1,-7 3-4,-3-1 2,-7 1 0,-6-3 0,-2-2 2,-1 1-2,2 0 1,-2 0 3,3-1 5,4 1-3,0 2-3,5-3 1,-6 1-3,2 2-1,0-2 1,0 2-1,0 1 0,4-4 0,-1 5 0,5-3 1,6 3-1,-3 0 0,3 0 0,-5 0 1,-3 0-1,-1 0 0,-2 0 0,-6 0-2,-2 0-3,-3 0 4,4 0-2,0 0-4,1 0 4,6 0 0,4 0-2,2 3 1,2 3 2,-2 0 0,-5 0-9,-4 1-12,-3-3 7,-6-4 2,-3 0 6,-2 0 7,-5 0 1,3 0 1,2 0-1,2 0 4,1 0 0,-6 0 3,1 0 4,-4 0-7,-5 0-3,-1 0-1,-4 0 1,-4 0-2,-1 0 2,-3 0-1,0 0 2,0 0 1,-1 0 7,-1 0 4,-2 0-2,-3 0-2,0 0 0,0 0 0,0 0-5,0 0-3,0 0 3,0 0-5,0 0-15,-3 0-14,-6 0-31,0 0-38,-2 0-212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2:09.71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394769-9988-4AFA-8B4C-DC51E073ED39}" emma:medium="tactile" emma:mode="ink">
          <msink:context xmlns:msink="http://schemas.microsoft.com/ink/2010/main" type="inkDrawing" rotatedBoundingBox="18226,9431 18369,13745 18250,13749 18107,9435" semanticType="underline" shapeName="Other">
            <msink:sourceLink direction="with" ref="{DCDC20D8-1F5F-4DD8-81BC-47EB3D95D24E}"/>
            <msink:sourceLink direction="with" ref="{6A3CD026-5744-4EF3-A9C2-7675DECB8517}"/>
            <msink:sourceLink direction="with" ref="{0E3C8ACD-822C-4CB2-ABB9-82CC6CB97195}"/>
          </msink:context>
        </emma:interpretation>
      </emma:emma>
    </inkml:annotationXML>
    <inkml:trace contextRef="#ctx0" brushRef="#br0">5300 568 244,'0'0'26,"0"0"8,0 0 53,0 0-45,0 0 1,0 0 1,0 0 6,-2-54 9,2 54-8,0 0-12,0 0-5,0 0-18,0 0-14,0 17-2,0 4 4,-3 6 2,2 1 5,-2 1 0,1 2 4,-1 3-7,3 1 1,0 5-4,0-1 5,0 3-5,0-2 2,0 2 0,8 0 4,-2-5-3,2 1-4,1-1 1,-1-4-4,-2 0 3,2 0-1,-2 2-1,2-1 2,-4 3 0,-2 1 0,1-3 1,2 5 1,-5-6-4,0 0 4,1-3-1,-1 2-5,5-2 4,3-1 0,-2 2-1,0 0 1,-5 2 2,3-1-1,-3 4 1,2 8 4,-3-4 2,2 2-2,-2-4 1,0 1-1,0 2-4,0 0 0,3 2-1,-2-2 3,3 4-5,-4 0 0,0 5-1,0-1 1,0-1-1,0 5 5,0-6 2,1 5 6,4-4-6,-1-3 3,1 0 0,3 0-2,-7 3-2,2 2 2,-1 4 2,-2 4-4,0 3-2,0 2-3,0-4 1,0-1-3,3-8 1,2-3 3,-1-3 2,-2-1 0,4 0-4,-4 0 3,-2 4 1,0 4-2,0-4-3,0 5 5,0-2-5,0-3 0,0 3 1,0-7-2,0-3 1,0 0-2,0-6 1,0 0 1,0 4-2,0-3 0,-2 2 0,-1-1 1,0 2-1,-2-3 1,5-3 0,0-11-1,0-3 0,0-4 0,0 0 1,0 0-1,0-2 0,0-4 0,0-6 0,0 0 1,0-3-1,0 0 0,0 0 0,0 0-3,0-6 2,0-18 0,0-10 0,5-5-1,3-5-3,-1-5 0,-2-3-1,0-5-2,-4-5 0,-1-5 1,3-9 2,-3-9 0,0-13 0,0-13-7,0-17-1,-3-14-10,-1 1-10,-1 7-1,0 18 14,-1 15 13,-2 13 7,-1 2-1,1-2 1,4-2 2,-1-8-1,3-11 1,2-15-2,0-5-1,0 3 0,0 11 1,0 20 0,0 16 0,0 17-1,-3 7 2,-1 6 2,-1 2 6,-1-2-6,1-3 3,1-6-5,-1-6-2,-1-1 2,1-2-1,-1 8 1,3 8-1,1 11 1,2 5 4,0 4 7,0-3-1,0 0-5,0-4 5,0-6-6,0 0-3,0-1 0,0 11-1,0 4 0,0 11 4,-3 6 1,2 5 1,-3 0 3,4 4-4,-1-3 2,1-4-7,0 1-1,0-4 1,0 1-2,0 0 3,0 4-2,-3 4 4,1 5-3,-1 0 3,3 0 0,0-1-2,0 1-2,0 0-1,0 8-4,-1 18 2,-2 10 3,3 7 3,0 10-3,0 15-2,0 7 2,0 20 0,0 8 8,0 10-3,7 5-1,-2 14-1,-4 5 0,-1 1-3,0 0 1,5-10-1,0-10-2,4-1 2,2-7 1,-5-6-1,2-2-3,-3-3 3,-4 2-2,-1-1-1,0-2 2,0-4-7,0-4 2,0-1-2,0-3 0,0-2 6,0-5 2,8-7-2,-2-6 2,2-9 0,-4-4 0,-2-1 0,1 2 0,-3 1 0,0 0 0,0 0 0,0-3 0,2 1 0,2-4 0,-1-4 1,-1-2-1,1-1 0,0 0 0,-3-2 1,2 0 0,-2 0 3,0-1-2,0-2-1,0 6 1,0-3 3,0 5-5,0-5 4,0-4-3,0-4-1,3-3 1,1-5 0,-2-1 1,1-6-2,-1 0-2,-2-5 2,3-1 0,-2 0 0,-1-5-5,0-1 0,0-5-12,0 0-21,0 0-30,0-28-64,0-17-88,-14-23-265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3:55.06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5D7249-F8F4-4A17-831D-214249CBD669}" emma:medium="tactile" emma:mode="ink">
          <msink:context xmlns:msink="http://schemas.microsoft.com/ink/2010/main" type="inkDrawing" rotatedBoundingBox="15652,13617 25384,13361 25389,13534 15656,13789" semanticType="strikethrough" shapeName="Other">
            <msink:sourceLink direction="with" ref="{DD77D1D6-9011-46F8-A9C5-CE917ED43A11}"/>
          </msink:context>
        </emma:interpretation>
      </emma:emma>
    </inkml:annotationXML>
    <inkml:trace contextRef="#ctx0" brushRef="#br0">0 308 489,'0'0'35,"0"0"-31,0 0 57,0 0 17,0 0-52,0 0-8,0 0 5,9-9 48,28 9 1,17 2-1,22 10 0,25-4-9,28-3-25,26-2-7,26-3-12,33 0-8,31-3 0,36-24 1,30 0-8,21-5 9,31 1 36,14 2-17,17 5-15,10 5-1,-9 4-3,-1 4-2,-25 5 0,-23-1-2,-27-3-8,-27-2 2,-24-3-2,-26 4 1,-16-3 2,-13 5-2,-21-1-1,-15 3 0,-16 3 0,-22 4-2,-15 0 2,-12 0 1,-14 0-1,-4 0 0,-2 0 0,2 0-1,4 0-4,6 0 4,4 0 1,1 0 1,1 0-1,3 6 0,2-3 3,-2-1-3,-4 2-2,-4-1 2,-4 3-2,-2 3 1,-9 0 1,-13-1 0,-13 1 0,-17-2 1,-12-3 4,-8 3 0,-9 0 2,-4-3 1,0 3 0,-5-5-1,1 2-4,-1-1 1,-1-3-3,-2 1 0,-1-1 0,-2 2 0,-2-2-1,-1 0 1,3 0-2,-3 0 4,0 0-6,0 0 3,0 0-3,0 0-5,0 0-13,0 0-17,0 0-35,-3 0-89,-15 0-187</inkml:trace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1:34.918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3EDCF1-E1AC-4AD0-B022-4BDE0735E1BD}" emma:medium="tactile" emma:mode="ink">
          <msink:context xmlns:msink="http://schemas.microsoft.com/ink/2010/main" type="writingRegion" rotatedBoundingBox="17577,11573 25819,6788 27063,8930 18820,13715">
            <msink:destinationLink direction="with" ref="{7641C496-A220-45A5-BAC9-8015F0EE1E44}"/>
            <msink:destinationLink direction="with" ref="{1DCFE80A-F24F-4DE0-AE74-515E0A8DD587}"/>
            <msink:destinationLink direction="with" ref="{9774685B-7D88-476F-8706-C5537C321BF4}"/>
          </msink:context>
        </emma:interpretation>
      </emma:emma>
    </inkml:annotationXML>
    <inkml:traceGroup>
      <inkml:annotationXML>
        <emma:emma xmlns:emma="http://www.w3.org/2003/04/emma" version="1.0">
          <emma:interpretation id="{E1DAB8C0-0003-4F64-816D-10689A06FD82}" emma:medium="tactile" emma:mode="ink">
            <msink:context xmlns:msink="http://schemas.microsoft.com/ink/2010/main" type="paragraph" rotatedBoundingBox="17577,11573 25819,6788 27063,8930 18820,13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EDD6B3B-8480-4F41-8B90-AB16532DEB9E}" emma:medium="tactile" emma:mode="ink">
              <msink:context xmlns:msink="http://schemas.microsoft.com/ink/2010/main" type="line" rotatedBoundingBox="17577,11573 25819,6788 27063,8930 18820,13715"/>
            </emma:interpretation>
          </emma:emma>
        </inkml:annotationXML>
        <inkml:traceGroup>
          <inkml:annotationXML>
            <emma:emma xmlns:emma="http://www.w3.org/2003/04/emma" version="1.0">
              <emma:interpretation id="{A4656ADF-737C-4D08-B7CC-810DA74E9BB4}" emma:medium="tactile" emma:mode="ink">
                <msink:context xmlns:msink="http://schemas.microsoft.com/ink/2010/main" type="inkWord" rotatedBoundingBox="17577,11573 25819,6788 27063,8930 18820,13715">
                  <msink:destinationLink direction="with" ref="{1B3EEF8A-67FD-4157-8F6C-C3821722264C}"/>
                </msink:context>
              </emma:interpretation>
              <emma:one-of disjunction-type="recognition" id="oneOf0">
                <emma:interpretation id="interp0" emma:lang="en-US" emma:confidence="0.5">
                  <emma:literal>on</emma:literal>
                </emma:interpretation>
                <emma:interpretation id="interp1" emma:lang="en-US" emma:confidence="0">
                  <emma:literal>or's</emma:literal>
                </emma:interpretation>
                <emma:interpretation id="interp2" emma:lang="en-US" emma:confidence="0">
                  <emma:literal>ot's</emma:literal>
                </emma:interpretation>
                <emma:interpretation id="interp3" emma:lang="en-US" emma:confidence="0">
                  <emma:literal>Foo</emma:literal>
                </emma:interpretation>
                <emma:interpretation id="interp4" emma:lang="en-US" emma:confidence="0">
                  <emma:literal>org'</emma:literal>
                </emma:interpretation>
              </emma:one-of>
            </emma:emma>
          </inkml:annotationXML>
          <inkml:trace contextRef="#ctx0" brushRef="#br0">7984 833 585,'0'0'17,"0"0"103,-171 7-24,107 14-34,-4 13-11,-5 6-8,-3 9 10,0 12 11,4 12-19,6 10-12,3 14 3,7 11-8,3 9-6,13-3-5,12-2-3,17-5 6,11 0-8,0-9-2,25-7 3,23-16-8,11-16-3,19-12-1,18-19 0,22-14 0,20-14 1,10-8-2,4-35-4,-3-12-14,-11-12 8,-12-9 8,-21-16-2,-20-15 4,-21-25 0,-18-32 6,-15-21-5,-21-12 3,-10 8 2,-8 35 0,-29 40 13,-10 38 17,-7 36-21,-17 25-4,-11 15-9,-18 17-2,-11 44-2,-20 28 1,-11 26-7,-4 18-26,14 10-69,19-9-141,33-18-324</inkml:trace>
          <inkml:trace contextRef="#ctx0" brushRef="#br0" timeOffset="-538.5186">7095 2055 360,'0'0'136,"0"0"-103,0 0 24,0 0 54,0 0-8,183-61 4,-96 36 1,4 1-8,9 6-50,-6 5-31,-5 2-1,-10 2-17,-6 0-1,-4 0 0,3-4-1,-4-2 1,-5 3 0,-10 3 1,-13 1-1,-16 4-7,-12 1-1,-10 1-7,-2 2 3,-11 0 3,-34 0 7,-16 0-20,-12 11 12,-12 3 4,-6 1-1,-10 5 6,-11 0 0,5 4-2,0 1-4,11 1 4,11-2 0,11 2 3,10-1 0,13-5 2,17-6 0,18-5 0,8-4 6,8-4 3,0-1-8,10 0-3,30 0 25,19-1 20,22-23-14,19-7 4,18-7-4,6 3-7,-4-1-11,-9 2-13,-19 5-2,-18 4-2,-10 6-6,-16 3 0,-14 4 6,-9 4 1,-10 1-1,-6 3 4,-4 2 0,-2-2 2,2 0-2,0-3-1,-1-4-22,5-5-43,4-5-45,5-11-59,6-13-69,4-13-127</inkml:trace>
          <inkml:trace contextRef="#ctx0" brushRef="#br1" timeOffset="47997.2536">6356 1937 299,'0'0'26,"0"0"7,0 0 37,0 0-20,0 0-2,0 0-14,0 0-2,-124 31 11,100-22-6,-2 1-2,-3 2-13,-1 1 1,1 5 3,-2-5-1,3 3 9,-2 1-16,2-1-2,5 4 1,0 2-4,1-1-1,4 1 5,-1 3 1,-3 2 3,2 1 2,2 5 4,-4 2 1,5 3-9,1 5 2,-1-1 1,3 1 1,0 1-6,2 0-3,6 0-2,-4 0 2,3-3-4,0-2-1,3 1 2,-2-1-4,1 2 0,-1 2-2,-2-1 2,2 3 0,1 1-2,0 0-2,1 2 5,-1-4-2,5 0-1,0-2-2,0-3 0,0-3 0,0-1 0,0-2 1,0 6 0,0-2 1,0-2-2,0 3 2,0-1-3,0-4 0,2 1 1,2-2-2,-1 2 2,-1 1 0,1-2-1,2 2 0,-1 0-1,1-2-1,1-1 2,2 0-2,-3-3 1,-1 1 0,1-3-1,0-1 0,-1 0 0,4-1 0,-2 0 1,4-4-1,-3 0 2,3 1-2,-1-4 0,3 2 0,2-3 0,0-1 0,2-1 0,-2 0 0,-2 0 0,2-5 0,0 1 0,5-5 1,-2 1-1,0-1 0,1 1 0,-4-2 0,3 1 0,-1 1 0,2 0 0,-1 1 0,2-1 0,0 1 0,2-1 1,3-4-1,-1 1 1,3-4-1,1 0 0,0 0 1,1 0-1,3 0 0,2 0 0,3-14 1,1 2-1,-2-1 0,0 1 0,-1-1 0,-2 0 0,1-1 0,-5 1 1,1-2-1,-1-3 0,0 1 0,0-2 0,3 0 0,-3-2 0,-2 0-1,2-4 1,-2 0-2,-1-2 1,0-4-1,-2 0-3,1-1 4,-1-2-4,-1-2 0,-4-2 1,-2-3 2,-4 4 0,0-3 1,-1 0 1,2 7-8,-4-1 7,-3 0 1,2 3-1,-3-5 1,-1-3 0,4-5-2,-2-2 0,3-3 0,1 0 1,-1 3-3,-1-1-1,-4-3-1,-2 2 6,-2 1-7,0 2 5,0 0 2,0 1-1,0-3 2,-5 1-2,4 0 2,1 3 0,0 3-1,-3 1-1,1 5 1,-1-2 2,-3 3-2,-2-1 0,-1-4 1,-2 0 2,-1-4 1,-1-1-3,2-1 3,-1 3-4,3-1 2,-5 9-2,1 5 4,-1 4 4,-1 1 2,-2 3-3,-2-5 1,1 3-1,-4-2-2,-1-2-1,1 0 0,2-1-2,-4 0 1,4 3-2,2 6 0,2 1 1,-1 3 4,-5 1-2,2-3-1,-3 4-1,1 3-1,-4-3 2,1 1-2,-1 3 2,-2-3-2,3 2 0,2 5-1,3 1 1,-2 3 0,3 0-1,1 0-2,-4 0 1,-4 10 1,-2 7-1,-3 5-4,3-2-12,3 3-16,0-3-25,5-4-35,2 0-102,-7-13-154</inkml:trace>
          <inkml:trace contextRef="#ctx0" brushRef="#br0" timeOffset="812.6637">8577 1235 528,'0'0'66,"0"0"55,0 0-11,0 0-47,0 0-14,0 0 53,126-77-12,-18 30-20,32-17-21,26-9 2,28-6-31,6-3 0,-10 0-8,-16 10-12,-33 6 0,-28 8-13,-29 15 1,-30 9 12,-23 13 2,-17 11 0,-9 5 7,-5 2 5,0 0 1,0-2-15,-6 4-5,-24-2 1,-16 3-15,-13 0-8,-9 6-3,-2 10-24,-2 4-27,0 0-50,2-3-29,2-4-101</inkml:trace>
          <inkml:trace contextRef="#ctx0" brushRef="#br0" timeOffset="1226.1182">9407 308 692,'0'0'7,"0"0"67,0 0-29,0 0-42,0 0 41,0 0 3,173-24 4,-76 21 7,19 3-27,-1 0-16,-2 0-15,-13 3-11,-17 8-31,-17 2-21,-21 2 15,-17 3 23,-14 5 13,-12 10 12,-2 1 12,0 9 26,-5 3 12,-6 0-25,-1-2-6,6 0-7,2-4-10,4-3-4,0 3-6,0-7-55,8-2-7,3-5-53,1-8-104</inkml:trace>
          <inkml:trace contextRef="#ctx0" brushRef="#br0" timeOffset="-297418.0345">11168 102 273,'0'0'323,"0"0"-317,0 0 61,0 0-4,0 0-6,0 0-26,23-37-4,-7 46-4,-5 15 6,1 9-7,-6 8-3,-1 2-10,-1 11-1,1 1-1,4 0-3,4-3-2,1-9-2,9-6 1,8-8-1,19-9 1,24-14 2,28-6 15,27-6 5,34-31-13,24-9-1,23-9-1,11-6-4,3-7-1,-10-5 2,-10 2-4,-16 5 4,-24 8-4,-27 16 2,-26 5 3,-27 6 9,-13 7 11,-12 2 1,-12 6-3,-7 2 3,-7 0-7,-6 0 3,0 5-6,-9-3-4,-4 5-5,-4 0 1,-3 3 2,-5 2-3,1 2-3,-3 0 0,0 0-3,0 0 2,0 0-4,0 0 0,0 0 0,0 0 0,0 0-12,0 0-18,-17 0-30,-16 0-32,-16 0-94,-15 0-140</inkml:trace>
          <inkml:trace contextRef="#ctx0" brushRef="#br0" timeOffset="1640.2965">10863-1014 406,'0'0'114,"0"0"30,0 0 34,0 0 8,0 0-51,0 0-40,0-20-24,0 20-25,0 0-29,3 20-11,11 31-2,9 27 3,8 16-2,-2 21-5,-2 22-5,-18-4-97,-9-6-298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2:33.05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A7184F-F09C-41B1-BEBA-37541570DB2C}" emma:medium="tactile" emma:mode="ink">
          <msink:context xmlns:msink="http://schemas.microsoft.com/ink/2010/main" type="writingRegion" rotatedBoundingBox="22654,8988 21074,13952 19032,13302 20611,8338"/>
        </emma:interpretation>
      </emma:emma>
    </inkml:annotationXML>
    <inkml:traceGroup>
      <inkml:annotationXML>
        <emma:emma xmlns:emma="http://www.w3.org/2003/04/emma" version="1.0">
          <emma:interpretation id="{07FE2A6B-0916-47D4-B35C-C3D9571E57A9}" emma:medium="tactile" emma:mode="ink">
            <msink:context xmlns:msink="http://schemas.microsoft.com/ink/2010/main" type="paragraph" rotatedBoundingBox="22654,8988 21074,13952 19032,13302 20611,83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174FA-F0E5-41BD-BDA2-9B34BFA37707}" emma:medium="tactile" emma:mode="ink">
              <msink:context xmlns:msink="http://schemas.microsoft.com/ink/2010/main" type="line" rotatedBoundingBox="22654,8988 21074,13952 19032,13302 20611,8338"/>
            </emma:interpretation>
          </emma:emma>
        </inkml:annotationXML>
        <inkml:traceGroup>
          <inkml:annotationXML>
            <emma:emma xmlns:emma="http://www.w3.org/2003/04/emma" version="1.0">
              <emma:interpretation id="{2A9EEB7E-D3E8-4FF9-9EB1-67BF1018D74F}" emma:medium="tactile" emma:mode="ink">
                <msink:context xmlns:msink="http://schemas.microsoft.com/ink/2010/main" type="inkWord" rotatedBoundingBox="19032,13302 20611,8338 22654,8988 21074,13952"/>
              </emma:interpretation>
              <emma:one-of disjunction-type="recognition" id="oneOf0">
                <emma:interpretation id="interp0" emma:lang="en-US" emma:confidence="0.5">
                  <emma:literal>-@Otto</emma:literal>
                </emma:interpretation>
                <emma:interpretation id="interp1" emma:lang="en-US" emma:confidence="0">
                  <emma:literal>-@OEQ</emma:literal>
                </emma:interpretation>
                <emma:interpretation id="interp2" emma:lang="en-US" emma:confidence="0">
                  <emma:literal>-@OEOQ</emma:literal>
                </emma:interpretation>
                <emma:interpretation id="interp3" emma:lang="en-US" emma:confidence="0.5">
                  <emma:literal>-800 Ext</emma:literal>
                </emma:interpretation>
                <emma:interpretation id="interp4" emma:lang="en-US" emma:confidence="0.5">
                  <emma:literal>-80 ...E*</emma:literal>
                </emma:interpretation>
              </emma:one-of>
            </emma:emma>
          </inkml:annotationXML>
          <inkml:trace contextRef="#ctx0" brushRef="#br0">9494-161 496,'0'0'59,"0"0"94,0 0 7,0 0-20,0 0-13,0 0-29,-7-6-32,7 6-28,0 20-17,0 12 6,2 7 9,15 7-13,-3 6-12,5 0-3,-2 1-2,-7 2-5,0 1-1,-7-6 0,-3-2-16,0-5-64,-3-6-122,-21-8-375</inkml:trace>
          <inkml:trace contextRef="#ctx0" brushRef="#br0" timeOffset="-687.4079">8066 1047 189,'0'0'28,"0"0"70,0 0-32,0 0 7,0 0-9,0 0-16,12 65-15,-12-50-14,0-7-7,0-2-5,2-4 5,-2-2 12,3 0 9,-3 0 8,0 0 5,0 0 13,1 0-4,2 0-8,2 0 0,12-2 2,8-15-13,14-10-4,12-5-7,9-9 1,13-5 0,6-4 6,5-8-1,6-3-5,1-3 0,-1-3-8,-3 1-9,-9 7-5,-15 8-1,-12 14-1,-10 9-1,-15 7-1,-7 8 1,-10 7 3,-4 0-1,-5 6 3,1-1-1,-1 1-4,0 0 0,0 0 0,0 0 0,0 0-1,0 0-4,0 0-3,0 0 2,0 0-8,0 0-6,0 0-13,-1 0-20,-17 0-73,-5 0-136,-5 0-158</inkml:trace>
          <inkml:trace contextRef="#ctx0" brushRef="#br0" timeOffset="-1339.0683">8080 1038 372,'0'0'29,"0"0"76,0 0 3,0 0-20,90-117-26,-78 111 18,-7 4-4,-5 2 9,0 0-15,0 3-39,1 28-10,7 12 22,-2 6-18,3 5-10,4-6-4,-1-3-7,-1-7-1,1-8-2,-1-8 1,3-8-2,2-3-1,4-11 1,6 0 0,12-11 1,6-23 3,12-13 3,3-14-5,5-11-2,-2-10 1,-3 7 0,-8 7-1,-6 21 1,-10 16 0,-11 16 5,-9 11 9,-2 4 10,-1 0-9,-1 0-6,1 2-3,-2 8-1,-4 0-4,-2-1-2,1 0 1,-2 0-1,-3 1 1,0 3 1,0 1-2,-4-1-1,-23 7-16,-8 2-31,-12-1-72,-13-2-155,-12-11-207</inkml:trace>
          <inkml:trace contextRef="#ctx0" brushRef="#br0" timeOffset="-1925.8014">8329 906 593,'0'0'25,"0"0"66,0 0 9,0 0-48,0 0-8,0 0 10,0 0-4,13-11 1,-13 11-23,1 18-10,-1 12 16,3 8-11,2 1-9,0 4-11,-1-4 5,4-10-3,1-7 0,1-5 2,4-8 2,4-9 4,13 0-2,16-12 18,13-27-5,18-13-15,5-16-9,4-8 4,-5-3-3,-12 5-1,-11 15 0,-16 20 0,-18 12 0,-8 15 1,-10 6-1,-7 6 0,0 0-2,0 0-7,0 0-9,0 0-14,-25 18-28,-19 10-99,-10 1-82,-14 5-147</inkml:trace>
          <inkml:trace contextRef="#ctx0" brushRef="#br0" timeOffset="6277.9993">8101 766 427,'0'0'9,"0"0"68,0 0 7,0 0-16,0 0-18,-94-114-8,78 103 7,-5-1-7,-7 9-9,-8 3-5,-9 0-5,-3 0-12,-2 6 2,1 10 6,1 6 2,4-1-5,1 12-2,1 5 5,0 9-2,2 5 4,0 10 3,4 2-2,3 3-7,7-1 2,7 0-3,5 2 1,5 1-7,8 6 1,1-1 1,0 3 3,6-3-1,11-2 1,-2 3-2,7-6-4,4 2-3,4-8 0,9-8-1,12-10-2,15-10 1,12-8 5,10-10-6,7-13 5,-1-4-6,-7 0 2,0-18-2,0-16 1,-2-6-1,-3-6 0,-7-3 2,-9-2-1,-5-4 2,-4-4-2,-9-10 2,-3-8-3,-4-17 1,-10-7 0,-3-3-1,-10 1 0,-5 5-1,-7 6 2,-6 7 2,0 7-2,-2 8 0,-24 6 1,-5 5 15,-11 1 2,-8 1-4,-4 0-11,-6 1 3,-9 3-3,1 12-2,-5 11 2,-3 11-3,2 16 4,-4 3-4,1 9 3,-5 24-4,-2 5 2,0 8 3,2 3-2,2 1-2,7 5-1,9 3-2,5-1 2,8 7 0,4 1-3,7 1 3,5 2-1,7-2-1,9 2 2,7 2 1,10 2-1,2 3 0,0 0 5,19 0-5,10-6 4,7-5-1,6-3 2,6-3-3,8-4 3,10-3-5,7-2 2,9-10 1,0-6-2,1-11-1,-7-4 0,-4-12-4,3-6 2,2 0 1,5-26 1,8-16 0,0-8 1,-1-6 0,-4-8-1,-6 0 1,-3-8 0,-6 0-1,-8 0 2,-6-6-2,-4 2 1,-10-1 0,0-10 0,-8-3 1,-9-10-2,-6-5 2,-10-7-1,-6 3 0,-3 14-1,0 15 1,-17 16-1,-11 15 1,-12 9 2,-10 9 13,-10 2-12,-9 10 8,-5-1-7,-10 7 2,-7 6-5,-5 7 0,-10 0-1,1 9-1,-4 23-1,1 8 0,-1 8 1,1 10 1,-2 3-1,6 6-3,11 4-23,12 1-19,13 4-29,12 1-57,-1-9-161,1-11-180</inkml:trace>
          <inkml:trace contextRef="#ctx0" brushRef="#br0" timeOffset="1139.957">8160 2213 372,'0'0'61,"0"0"69,0 0-16,0 0-45,0 0 7,0 0 0,10 92 8,-3-28-35,3 11 14,0 8-24,4 11-7,-1 2-7,-4 4-10,-1 1-11,-7 1 0,-1-2-3,0-8-1,0-8 0,0-16-4,13-14-11,-2-13-9,3-10-5,0-17-42,-2-10-25,-3-4-1,-1-10-50,-8-24-110</inkml:trace>
          <inkml:trace contextRef="#ctx0" brushRef="#br0" timeOffset="1494.192">8197 2200 567,'0'0'30,"0"0"44,0 0 38,0 0 1,0 0-28,41 117-22,-27-55-16,-2 10-13,-1 10-16,1 10-4,-5 3 0,0 2-10,1 0 2,-2 1-6,4-1 0,2-4-17,-1-4-27,-2-9-66,-1-2-43,-5-13-38,-3-5-103</inkml:trace>
          <inkml:trace contextRef="#ctx0" brushRef="#br0" timeOffset="33931.0901">8256 2322 377,'0'0'102,"0"0"-60,0 0 97,0 0-65,0 0-5,0 0 3,0 0-1,0-16-5,0 16-7,0 0-9,0 0-17,0 0-18,5 5-8,4 19 6,4 2 15,1 10-9,0-5-10,3-1-4,-3-5-2,-3-5-2,1-5 1,0-5 1,-2-4 0,0-6 0,4 0-2,8 0 3,6-6 11,12-21 6,12-10-9,6-8-4,11-7-1,7-3-3,-2-1 1,-1 1 2,-6 6 4,-12 5-1,-10 10-2,-12 9-4,-11 9 7,-8 2-5,-5 8-2,-5 2 2,0 0 2,-3 2-7,-1-1 2,0 3 2,0 0 0,0 0-3,0 0-2,0 0-1,0 0-7,0 0-8,-9 0-18,-22 15-27,-8 4-47,-6 0-67,-9-2-70,0-1-64</inkml:trace>
          <inkml:trace contextRef="#ctx0" brushRef="#br0" timeOffset="34587.9812">8261 2242 257,'0'0'282,"0"0"-253,0 0 104,0 0-56,0 0-8,0 0-23,57-19-8,-46 19-1,2 13 14,1 8-3,3 2-4,-3 3-17,0 3-7,0-4-8,-1-4-2,0-1-6,-4-6 2,0-7 2,2-3-3,3-4 1,11 0 11,3-4 13,12-19-3,7-9-12,2-4-6,3-4 0,2 0 1,-3 6 2,2 0 0,-8 4 0,-7 5 3,-7 5-1,-7 9-3,-6 0 1,-5-1 0,-1 6 2,-6 2-1,-1 0-3,-5 2-2,0-1-2,0 3-2,0 0-3,0 0 1,0 0-1,0 0-1,0 0 0,0 0-1,0 0 1,0 0-4,0 0-3,0 0-1,0 0-5,0 0-4,0 0-5,0 0-8,0 0-10,0 0-15,0 0-28,0 0-64,-2 13-65,-19 0-61</inkml:trace>
          <inkml:trace contextRef="#ctx0" brushRef="#br0" timeOffset="19044.3891">7278 2950 506,'0'0'20,"0"0"29,0 0 45,0 0-27,121-7-5,-78-2-14,12 0-12,2 0 6,7 1-2,-1-1-12,-2 3-8,-1 4-7,-1-1-9,0 0-1,0 3 0,-6 0-3,-5-1 0,-5-1 3,-6-2 0,-1-4-3,-8 2 0,-5-3-2,-4 2-2,-5 3-17,-5-1-15,-6 2-16,-3 2-10,0 1-41,-28 0-71,-15 0 35,-10 1 21,-6 11-50</inkml:trace>
          <inkml:trace contextRef="#ctx0" brushRef="#br0" timeOffset="19419.0963">7232 3016 321,'0'0'75,"0"0"40,0 0 20,0 0-27,0 0-24,0 0-6,-10 0-17,10 0-7,16 0-15,24 0 29,22 0-4,20-13-25,21-7-6,14-4-18,6-2-4,-10 1-9,-17 1-1,-15 6-2,-18 5 0,-16 2-10,-11 4-10,-18 2-9,-9 2-7,-4 3-29,-5 0-31,-9 0-44,-36 12-18,-19 10-92,-15-4-102</inkml:trace>
          <inkml:trace contextRef="#ctx0" brushRef="#br0" timeOffset="19588.0127">7399 3012 478,'0'0'42,"0"0"140,0 0-37,197-23-31,-96 1-25,4-2-25,-6-1-64,-9 2-31,-20-2-139,-20-3-214</inkml:trace>
          <inkml:trace contextRef="#ctx0" brushRef="#br0" timeOffset="39464.3883">8250 2972 207,'0'0'18,"0"0"55,0 0-27,0 0 0,0 0-22,0 0 7,0 0 4,-3-20-6,-2 16 2,4 2-8,-2-2 16,-2 2-21,0-3 11,-2 1-8,-3-1 2,0 1-5,-3-1 13,2 1-4,-1 1-8,-2 1 7,-3 0-12,3 0 4,5 0-8,-1 2 5,1 0-7,4 0 1,-4 0-3,0 0 2,0 0-2,-5 0-3,1 0 6,2 0 0,-1 0 8,3 0-2,1 0-2,2 0-5,1 0-4,0 0 0,1 0 0,-1 0-1,-3 0 2,-1 0 2,1 0 6,-6 0-5,3 0-3,-1 0-1,1 2 0,3 0 0,2 0 4,-2-2-3,1 0-1,-3 5-1,1-3 0,-2 0-2,-1 3 3,1-2 2,-5 3-2,3-2 2,-3 3 2,2-3-4,2 1 5,-1-1-6,4 0 2,-2 0 2,3-2-5,-1 5 2,0-5 1,-4 2 0,3-1-3,-3 0 3,2 3-3,-1-4 1,1 5-1,-5 0 3,3-1-2,-1 1-1,-2 0 0,2 1-1,-3-1 0,0 4 0,2 2 0,-3-3 0,1 2 3,3 0 1,1-2-5,-1 3 7,0-1-5,0 2-1,0-2 3,0 1 2,1-2-2,2-2-2,1 1 3,3-3 3,-2 5-3,0 0-2,-4 3-3,3 2 4,-3-2-3,-1 3 0,-3 0 1,3 2-1,0-4 1,3 0 1,-4 2-1,6 0 3,-2 4-2,1-1 3,1 2-3,-3 2-1,-1-4 1,4 4-1,3-3-2,-2 5 5,-1-6-3,3 4-1,-2-1 1,2 2-2,-2-3 2,3 2 0,-3-1 0,4 0 1,-2-2-1,-2 2-1,3 0 1,1-6-2,-1 2 2,3-2 0,-2 1-2,1 0 1,1-2 0,-1 2-1,3-1 0,-2 2 0,2 0 1,0 1-1,0-3 2,0 4-2,0 0 1,0-2 0,0 0 1,0-3 0,0-1-1,2 1 2,3-2-3,-2-3 1,-2 1 0,2-1 1,-1 0-3,3 0 1,-2 1 0,3 2 1,-1-3 0,2 6 0,-1-2-1,5 2 2,-4 0-1,6 4-1,0-1 0,-2-2 0,3 2 1,-2-3 1,0-2-2,-1-3 0,2-3-3,-4-3 3,2 3 4,1-4-4,1 1 1,-4-3 0,0 0-1,1-2 1,-1 3-1,0-3 1,1 0-1,-1 1 2,5-2 0,-2-1-1,2 2 2,2-2-1,1 0 0,1 0 0,1 0 0,1 0 0,-6 0-2,0 0 0,0 0 1,-3 0-1,1 0 0,2 0 0,0 0 1,3 0-1,2 0 0,-1 0 1,1 0 0,-2-2-1,2-4-1,-1 2 1,1-3 0,3 1-1,-5 2 1,-2-5 0,2 2 0,2-2-1,-1 2 1,-1 1 0,-1-5 0,2 0-3,3-3 1,-1 1 2,3-4 2,-1 1-2,-1-1 1,0-1-1,-3 3 0,2-2 0,-4 2 1,1 2-1,-6 0 0,1-1-1,1-1 2,-3-1-1,4-2 0,3-1 1,1 1-1,-5 0 0,3 2 1,-4 3-1,-1 1 0,2-3 0,-6 2 0,4-3 2,-3 0-2,1-1 5,1-2-3,0 0 1,3 0-2,-1-5 0,-1 1 1,-2 0-1,1 2-1,-3 0 0,-2 0 2,-3 3-2,1-1 0,-3 1 2,0-4 0,1 0 1,-1-7 0,3 1-1,-3-6-1,0 6 1,0 0 0,0 2-2,0 1 3,0 4 1,0-1 2,0 1 1,0 3 0,0-4 1,-4 1-4,-1 0 0,0 0-4,1 2 1,-1 0 0,2 2 2,-2 0 0,5 2 1,-1 1-3,-2-4 2,-2 3 1,0-4-2,1 3 4,-2-1-3,1-2-3,-6 1 2,5 3 1,1 1-2,-3-3 1,4 0-2,-1 0 1,-1-3 1,1 7-1,1-3-1,-1 4 0,0 2 0,-2-1 3,2 0-2,-4 0 3,1-1-4,2 0 2,-7-1 0,7-1-2,-3 5 3,0 2-1,1 1-1,-2 1 0,1-1 0,0 1 0,0-3-1,-4 2 0,-1-1 0,0-2 1,0 0-1,-4 0 0,1 2 0,-5 6 0,-1 1 0,-7 0-7,-15 0-5,-21 21-25,-18 10-36,-15 7-75,-15 2-195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4:33.16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D77D1D6-9011-46F8-A9C5-CE917ED43A11}" emma:medium="tactile" emma:mode="ink">
          <msink:context xmlns:msink="http://schemas.microsoft.com/ink/2010/main" type="writingRegion" rotatedBoundingBox="29285,13968 19484,19278 17064,14813 26865,9502">
            <msink:destinationLink direction="with" ref="{CD5D7249-F8F4-4A17-831D-214249CBD669}"/>
            <msink:destinationLink direction="with" ref="{43437FE0-ACB2-462D-B69E-C12D6C69B01B}"/>
          </msink:context>
        </emma:interpretation>
      </emma:emma>
    </inkml:annotationXML>
    <inkml:traceGroup>
      <inkml:annotationXML>
        <emma:emma xmlns:emma="http://www.w3.org/2003/04/emma" version="1.0">
          <emma:interpretation id="{06AAFD31-CF1F-447A-ACC2-9301B561FC33}" emma:medium="tactile" emma:mode="ink">
            <msink:context xmlns:msink="http://schemas.microsoft.com/ink/2010/main" type="paragraph" rotatedBoundingBox="29285,13968 19484,19278 17064,14813 26865,95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844224-5EF1-4FB6-9D6A-C23107410ADB}" emma:medium="tactile" emma:mode="ink">
              <msink:context xmlns:msink="http://schemas.microsoft.com/ink/2010/main" type="line" rotatedBoundingBox="29285,13968 19484,19278 17064,14813 26865,9502"/>
            </emma:interpretation>
          </emma:emma>
        </inkml:annotationXML>
        <inkml:traceGroup>
          <inkml:annotationXML>
            <emma:emma xmlns:emma="http://www.w3.org/2003/04/emma" version="1.0">
              <emma:interpretation id="{11603C44-10CB-4AB0-A889-47C66C5018D0}" emma:medium="tactile" emma:mode="ink">
                <msink:context xmlns:msink="http://schemas.microsoft.com/ink/2010/main" type="inkWord" rotatedBoundingBox="17064,14813 26865,9502 29285,13968 19484,19278"/>
              </emma:interpretation>
              <emma:one-of disjunction-type="recognition" id="oneOf0">
                <emma:interpretation id="interp0" emma:lang="en-US" emma:confidence="0.5">
                  <emma:literal>sieged.</emma:literal>
                </emma:interpretation>
                <emma:interpretation id="interp1" emma:lang="en-US" emma:confidence="0">
                  <emma:literal>Firolids.</emma:literal>
                </emma:interpretation>
                <emma:interpretation id="interp2" emma:lang="en-US" emma:confidence="0">
                  <emma:literal>Eircode.</emma:literal>
                </emma:interpretation>
                <emma:interpretation id="interp3" emma:lang="en-US" emma:confidence="0.5">
                  <emma:literal>ED @sdfee.</emma:literal>
                </emma:interpretation>
                <emma:interpretation id="interp4" emma:lang="en-US" emma:confidence="0">
                  <emma:literal>ED @sdfeee</emma:literal>
                </emma:interpretation>
              </emma:one-of>
            </emma:emma>
          </inkml:annotationXML>
          <inkml:trace contextRef="#ctx0" brushRef="#br0">10213 4229 616,'0'0'18,"0"0"45,0 0 64,0 0-71,0 0-16,195-54 25,-58 25-5,27-4-15,22-4-6,14 0-16,8 5-15,-16 1-6,-20 5-2,-35 6-59,-43 4-73,-38 3-31,-34 2-92,-22 1-211</inkml:trace>
          <inkml:trace contextRef="#ctx0" brushRef="#br1" timeOffset="-491602.1515">10573 4161 130,'0'0'488,"0"0"-481,0 0 10,0 0 33,0 0-19,0 0 1,170-49 7,-111 38 4,5 0-10,1 3-4,3 1-10,0-5-7,-1 3-6,-1 1-4,-2-1-1,-5 5 0,-9 0 0,-12-1-1,-14 2-1,-10 2-2,-8 1-1,-6 0 1,0 0 2,-11 0-3,-28 0-9,-14 10-17,-10 4-1,-8-4 6,-4-1 9,-5-3 6,-1 0 8,-1-2 1,7 1 2,4-1-2,7 1 2,10 1-1,8-2 2,8 2 0,12 0-1,11-5 1,7-1 3,8 0 2,0 0-7,18 0 2,24 0 5,16 0 1,10-13-4,9 3 8,10-4 6,5 2-11,2 2 1,-10-3 2,-8 4-3,-12 3-6,-18 1 1,-15 1 0,-14 4-2,-11-5-2,-6 5 2,0 0 7,-31 0-7,-17 0-8,-15 5 0,-13 8-2,-11 0-1,-8 2 6,-1-1-1,2-3 5,15 4 1,10-4 1,17 0 0,19-4-1,14-4 0,13-2 0,6-1-3,2 0-6,33 0 9,20-1 0,13-16 2,14 0-1,6 0 4,10 1 5,-5 0-5,-3 6 5,-8 0-4,-15 7-4,-19-3 2,-14 5-3,-20 1 0,-12 0-1,-2 0 3,-2 0 9,-26 1-8,-12 11-2,-4-1 0,3-3-2,-1 1 1,4-1 1,7-2-2,10-3 3,10-2-1,8-1 0,3 0-2,0 0-1,0 0 0,9 0 1,13 0 2,6 0-2,3-9 0,3 2 0,1-2 1,3 3-1,-4-1 0,-6 3 0,-10 0 0,-4 1-4,-6 3-3,-3 0 5,-4 0-2,-1 0-2,0 0-2,0 0-1,0 0-3,0 0-4,0 0-3,0-1-10,0 1-10,0 0-11,0 0-32,0 0-28,0 0-47</inkml:trace>
          <inkml:trace contextRef="#ctx0" brushRef="#br0" timeOffset="286.6431">10340 4228 384,'0'0'42,"132"-18"48,-28-3 58,20-6-28,25-2 2,10-1-26,6-2-31,2 4-15,-13 6-38,-18-3-12,-26 10-29,-32-1-54,-32 6-57,-27 3-14,-19 7-55,-28 0-110</inkml:trace>
          <inkml:trace contextRef="#ctx0" brushRef="#br0" timeOffset="504.6772">10416 4321 404,'0'0'13,"0"0"-13,225-43 62,-78 8-7,19-4 8,15 3 37,12-1-18,-9 4-32,-24 8-50,-32 2-32,-41 4-61,-42 10-93,-37 1-119</inkml:trace>
          <inkml:trace contextRef="#ctx0" brushRef="#br0" timeOffset="732.4155">10698 4293 135,'0'0'210,"0"0"-206,209-54 67,-89 21-26,26-2 53,21-3-10,10-1-36,-1 3-28,-10 8-24,-31-6-83,-34 5-266</inkml:trace>
          <inkml:trace contextRef="#ctx0" brushRef="#br0" timeOffset="-330.2353">10418 4126 311,'0'0'19,"0"0"80,0 0 12,0 0-28,0 0 2,0 0 4,-47-17-16,47 17-6,0 0-17,3 0-19,34 0-23,32 6 55,34 1-3,31-7-31,24 0 1,12-7-11,12-10-12,-4-4 0,-15 0-2,-19 2-5,-32 3-2,-29 2 1,-30 3-8,-22 5-4,-17 1 3,-11 5-9,-3 0-10,-12 0-50,-30 0-146,-17 0-99</inkml:trace>
          <inkml:trace contextRef="#ctx0" brushRef="#br0" timeOffset="-16680.9487">10525 4049 413,'0'0'16,"0"0"1,0 0 98,0 0-3,0 0-41,0 0-4,0 0-7,-18 0 1,18 2-10,0 2-13,0 3-21,28 1-9,31-2 34,36-6 0,29 0-19,22 0-12,13-18-6,7-2-4,-9-3 2,-16 4-3,-23-2-7,-31 6-7,-29 4-20,-27 3-5,-20 6 3,-11 2 19,-6 0 9,-39 0-33,-23 2-55,-22 17 50,-15 0-16,-15 0 6,-2 4-2,-2-2-6,1 4 27,10-1-1,9 1 20,13-6 17,18-1-9,15-5-15,20 1 20,14-8 5,12-1 1,9-4 4,3 2 0,3-3 18,28 0 40,19 0-27,23-3 7,18-14-1,22-5-12,16-6-8,17-3-9,9 1 0,-5 0 5,-14 5-15,-30 6-3,-35 2-7,-34 8-11,-24 3-1,-13 6 10,-27 0 7,-31 0-24,-31 17 18,-24 6 1,-10 1 2,-4 3-14,13 0 12,16-9 7,20-2 4,30-7 3,17-3-5,22-6-2,9 0-1,14 0-33,31 0 19,19-6 15,13-11-20,15-5-12,16-3 16,15-2-4,1-5-13,-5-1-38,-7-2-119</inkml:trace>
          <inkml:trace contextRef="#ctx0" brushRef="#br0" timeOffset="2070.2095">11960 3194 269,'0'0'6,"0"0"72,0 0-34,0 0 1,0 0 2,0 0-11,-23-73-13,17 59 8,-2-3-14,-1-1 9,-5-4-10,1 1 13,-5 2-14,-2 1-5,-5 4 2,-5 4-1,-1 1-1,-4 1 1,-3 1-5,-2-2 1,0 0 5,-4 0 2,-4 0 2,-1 3-1,-2 1-5,4 1-6,2 4-3,0 0 0,8 0 1,0 0-2,3 0 0,1 0 0,0 0 3,-2 0-3,-2 0 0,-1 0 0,0 0 1,0 9-1,1-3 0,3 1 0,0 1 1,3 0 0,3 1-1,0 2 1,-1 0-1,4-1 2,-5 2-1,6 1-1,-4 4 2,-3-1-1,-2 1-1,-1 3 0,5-3 1,-2 1 3,3 2-2,0-2-1,1 4 2,1 0 2,6-2-3,-2 4 0,4-1 1,1 3 3,3 1 3,0 3 2,0-1 1,0 4-2,4 4 0,1 1-3,1 2 3,1 4-5,2 1 6,3 1-3,2 0 2,0-4-5,0-2 0,0 0 1,0-3-5,14-2 3,0-1 0,0 0-2,0-1-2,0 1 1,2 0 0,-2-2 3,1 0-3,4 0 0,2-3 1,3-1 0,-1-1 0,3-2-2,1 0 0,2-1 4,2 0-3,2-6-2,1 2 2,3-6-1,5-3 1,3-3 0,6-1-1,3-7 4,8 0 1,2 0 4,1 0 1,-1 0-4,-1-7-3,-4-3-2,-3-2 2,-2-1-2,0-2 1,4-1 2,-4-4-2,2-2 1,0-5 2,3-4 2,-1-6 2,4-2-3,-6-7-2,-1-8 1,-6-1 1,-7-9-5,-5-4 3,-3 1-2,-6 0-2,-1 0 3,-9 3-3,-7 0 5,-11 0 8,0 0 9,-33-4 4,-35-1-1,-45 5-14,-59 9-10,-65 22-1,-90 25-79,-89 8-300</inkml:trace>
          <inkml:trace contextRef="#ctx0" brushRef="#br1" timeOffset="-300789.1644">10649 3949 225,'0'0'14,"0"0"28,0 0 47,0 0-17,0 0-8,0 0-2,76-21 18,-47 19-18,10 0-14,9 2-1,11-3-17,4 3-4,9 0-7,-4 0-6,-3 0-3,-3-1-2,-12-1-2,-9 1-4,-13 1-1,-14-5-1,-9 5 2,-5 0 4,0 0 13,-14-3 9,-23 2-28,-13 1-3,-13 0 2,-10 0-1,-8 0 0,-3 0 2,-2 0 0,5 1 2,7 2-1,7-3-1,8 0 2,12 5-2,15-5 1,15 0 0,9 0-1,8 0 0,0 1-1,0 1-4,26-2 1,21 1 4,17-1 0,11 0 3,11 0-3,7 0 0,1 3 1,-4-1-1,-12 0 3,-26 3-2,-16-5 0,-19 0-1,-11 2 1,-6-2 7,0 0 22,0 0 0,0 0-11,-18 0-19,-10 0 0,-12 0-1,-7 0 1,-12 0 0,-1 0 1,-7 2 0,8-2-1,8 2-1,11-2 1,12 2 1,11-2-1,7 2 0,10-2 0,0 0-2,0 0-2,0 0 0,19 0 3,17 0 1,10 0 2,7 0-2,3 0 0,3 0 0,-4 0 2,0 0-1,-12 0 3,-15 0 2,-13 0 1,-7 0-1,-8 0 1,0 0 4,0 0-8,0 0 1,0 0-4,0 0 2,0 0-1,0 0 3,0 0-2,0 0 0,0 0-2,0 0 1,0 0 0,0 0-1,0 0 0,0 0-1,0 0 1,0 0 0,0 0 0,0 0 0,0 0 1,0 0-1,0 0 0,0 0 0,0 0 1,0 0 0,0 0 0,0 0-1,0 0 0,0 0 1,0 0-1,0 0 0,0 0 0,0 0 0,0 0 0,0 0 1,0 0-1,0 0 0,0 0 1,0 0-1,3 0 2,-3 0-2,0 0 0,0 0 0,0 0 1,0 0-1,0 0-1,0 0 1,0 0 1,0 0 0,0 0-1,0 0-2,0 0 2,0 0 0,0 0 1,0 0-1,0 0 0,0 0-1,0 0-1,0 0 1,0 0-3,0 0-2,0 0-4,0 0 2,0 0 0,0 0 4,0 0 1,0 0-2,0 0 5,0 0-6,0 0-2,0 0-5,2 0 1,-2 0 2,3 0 3,-1 0 5,1 0 1,-3 0 0,1 0 1,-1 0 0,0 0 0,0 0 1,3 0-1,-3 0 0,0 0 0,0 0 0,0 0 0,0 0 0,0 0 0,0 0 0,2 0 0,-2 0 0,0 0 0,0 0 0,0 0 0,0 0 0,0 0 0,0 0 1,0 0-1,0 0 0,0 0 0,0 0 0,0 0 0,0 0 0,0 0 0,0 0 0,0 0 0,0 0 0,0 0 0,0 0 1,0 0-1,0 0 0,0 0 1,0 0 0,0 0 0,0 0 0,0 0 3,0 0-1,0 0 1,0 0-1,0 0-1,0 0 1,0 0-2,0 0 0,0 0 0,0 0-1,0 0 0,0 0-1,0 0-3,0 0-28,0-2-77,-16-6-119,-27-7-127</inkml:trace>
          <inkml:trace contextRef="#ctx0" brushRef="#br0" timeOffset="-15723.1002">11827 3148 189,'0'0'17,"0"0"-16,0 0 10,0 0 16,0 0 1,0 0 24,-45-27-3,31 16 10,-8-3-6,-1-1-30,-2-3 0,-9-1-10,0 4 9,-6 1-6,-4 5 2,-2 2-1,-4 3 15,0 4-12,-2 0 9,-6 0-3,-2 0 4,-2 9-2,-3 6-8,-2 1 3,-1-1-4,3 4 1,-2 5 1,-3 6 5,-1 5 0,-2 9 0,0 6 0,4 6 13,0 8-11,6 8-6,4 6-5,12 9-6,9 2-2,14 5-5,10-5-2,13 2 6,1 4 2,0 2-3,14 4-2,18-1 4,15-3-5,15-4 2,11 2-3,14-7 7,13-8-6,15-13 0,15-15-3,11-18 1,10-18 0,13-16-1,8 0 1,5-36 4,-7-11-3,-11-14-2,-9-9-1,-14-10-1,-8-11-4,-18-13-4,-14-12 3,-11-13 1,-14-13-4,-20-6 9,-15-7 0,-22 6 1,-14 15 0,-17 14 5,-42 22 6,-32 13 3,-36 14-4,-41 19-5,-29 25 0,-31 27-5,-23 18 0,-3 52-1,-5 30-2,9 30-48,18 31-72,9 19-134</inkml:trace>
          <inkml:trace contextRef="#ctx0" brushRef="#br2" timeOffset="66649.0722">10604 3996 664,'0'0'33,"0"0"47,0 0 24,0 0-57,0 0 41,130-23-2,-43 2-38,15-2-7,14-3-6,8 0-7,3-7-7,-1 0-5,-11-1-8,-15 1-7,-14 2-1,-21 6 0,-16 7 3,-18 6-3,-17 6 0,-9 6 0,-5 0 1,0 0-1,-17 0-10,-25 0-15,-18 18-18,-16 8 0,-19 1 10,-15 6-49,-14 0-16,-6 4 45,-2-1 11,10-1 33,-2-2 3,6-2 3,9-2 3,16-3 3,13-5-1,16-2 0,18-4 5,18-7 12,15-2 3,13-3-6,5-2-11,32-1 42,20 0 38,22 0-21,25-27-17,20-13 3,17-9-15,11-7-8,3 1-14,-4 4-4,-15 7-9,-18 8 0,-31 12-14,-33 9-4,-26 6-1,-23 9-3,-5 0 5,-55 7 10,-34 22-42,-31 11 1,-21 9 1,-12 5-21,1 2 35,6 2 32,16-4 1,21-8 5,27-11 10,26-11 2,28-8 3,25-9-9,3-7-8,45 0-3,26-15 38,26-19-17,20-6-5,20-7 4,13-3 11,7-1 7,-4 10-13,-19 7-17,-32 11-8,-37 8-14,-34 9-18,-25 6-3,-6 0-22,-39 9 49,-18 13-3,-6 0 1,-1 0 10,4-6-1,10-1 1,10-5 0,13-2 0,13-5-1,8-3 1,6 0-1,0 0 0,0 0-6,0 0-8,0 0-38,0 0-4,2 0 22,10 0-28,5-2-60,-3-4-95,-8-3-221</inkml:trace>
          <inkml:trace contextRef="#ctx0" brushRef="#br2" timeOffset="95627.4035">11166 2932 439,'0'0'0,"0"0"0,-127-13 14,87 13 35,-2 3-10,2 22-7,-1 18 8,-5 22 9,-4 23 6,-4 22-15,-5 22 8,-1 16-15,-4 9-3,7-3-4,18-10 2,22-21-5,17-20-12,28-18 5,35-15-7,20-17-3,16-15 10,11-15-13,11-15 3,-2-8-4,4-5-2,-1-28 2,2-11 0,-1-14 8,-9-9-4,-11-13 0,-16-11-4,-15-15-1,-11-4 1,-15 2 0,-15 4-2,-18 12-2,-13 11 2,-27 11-2,-36 13-19,-36 15 12,-35 18-46,-33 18-26,-30 6-43,-29 30-82</inkml:trace>
          <inkml:trace contextRef="#ctx0" brushRef="#br1" timeOffset="-194645.4497">13076 1850 124,'0'0'62,"0"0"21,0 0 18,0 0-15,0 0-37,0 0 7,-15 43 99,91-71-36,28-8-46,23-7 6,19-3 5,6-2-33,6 5-21,-5 5-24,-10 1-6,-16 11-25,-22 2-56,-18 8-58,-20 1-9,-21 3-56,-19 4-52</inkml:trace>
          <inkml:trace contextRef="#ctx0" brushRef="#br1" timeOffset="-194852.236">12678 1907 408,'0'0'14,"0"0"26,0 0 39,0 0-2,0 0-47,0 0-28,0 0 58,71 12 50,16-29-29,31-16 23,28-14-12,20-6-23,18-2-26,7-2-13,-7 6-19,-13 5-5,-19 8-6,-25 5 0,-31 7 1,-28 10-1,-24 3-6,-21 4 6,-14 7 0,-9 2-4,0 0-14,0 0-8,-8 0-16,-30 7-19,-26 16-110,-23 4 76,-17 7-9,-18 3-2,-13-1-9,-3 3-42,-3-1-38</inkml:trace>
          <inkml:trace contextRef="#ctx0" brushRef="#br1" timeOffset="-298733.9169">11416 3422 314,'0'0'81,"0"0"-6,0 0 44,0 0 1,0 0-24,9-108 0,-9 100-8,0 2 2,0 6-39,0 0-10,0 0-32,0 0-9,0 20-9,0 24 9,0 12 0,0 8 1,0-3-2,0-4 1,0-5 0,-3-13 1,3-6 0,0-10 0,0-11 1,23-7-2,53-5 4,44-16 27,47-28-8,49-20-14,33-19-9,37-18 4,31-20 3,24-12-3,7 0-2,-3 12-2,-17 28-44,-51 20-110,-46 18-413</inkml:trace>
          <inkml:trace contextRef="#ctx0" brushRef="#br2" timeOffset="75625.2984">13924 3203 746,'17'-6'32,"7"3"96,2 3-62,-3 0-11,1 15-38,-3 13-4,-5 6 8,-4 2-15,-1 0-6,-6-1-3,2-5-7,-3-2-7,-4-7-17,0-4-2,0-4 11,0-11 5,0-2 20,0 0 11,0-29 1,0-14 9,0-27 37,18-25-2,12-14-40,8 9-16,-3 23-59,-4 37-35,-10 33-83,-11 7-205</inkml:trace>
          <inkml:trace contextRef="#ctx0" brushRef="#br2" timeOffset="75614.2398">13452 2276 180,'0'0'27,"0"0"39,0 0 17,0 0-31,0 0-17,0 0 8,0-3-5,0 3-1,0 0-4,0 0 1,0 0-5,0 0-9,0 0-1,0 0-6,0 7 10,0 6 0,0 0 6,0 5-7,0 2 7,0 0-1,0 6-11,0 2 3,0-1-2,0 2 1,0 0-4,4-4-3,4 3 2,-2-1 0,-3 1-3,-1-1 3,1-1-1,-2 0-3,3-4-3,0-4 1,-1 0-4,4-3-1,-3-2 0,-1-1-3,-1-3 2,-2-1-1,0-2-1,0-4 0,0 1 3,0-3-3,0 0 2,3 0 1,-3 0-3,0 0-17,1 0-13,-1-6-36,4-10-34,-3 3 0,2-3-32,-3 1-124</inkml:trace>
          <inkml:trace contextRef="#ctx0" brushRef="#br2" timeOffset="75633.3179">14357 4433 415,'0'0'224,"0"0"-132,0 0 50,0 0-18,0 0-22,0 0-55,-70 9-15,44 29 10,-5 10-12,6 9-10,3 2-3,10-3-9,10 1-3,2-11-3,13-14-2,21-18 0,16-14-2,7-7-6,6-35-4,-7-16-9,-6-4 5,-14-4 7,-21 7 9,-15 10 3,-9 7-3,-47 16-2,-39 25-17,-44 1-109,-41 30-294</inkml:trace>
          <inkml:trace contextRef="#ctx0" brushRef="#br2" timeOffset="75622.4459">13738 3203 369,'0'0'47,"0"0"56,0 0 10,0 0-28,0 0-11,0 0-13,-59 9-5,35 13 21,-4 8-15,1 4-33,4 3-8,5 0-3,5 1-10,4-1-6,9-6-2,0-1 3,0-5-3,14-7 0,12-9-3,2-6-6,0-3-3,3 0-3,0-15-7,-8-11-6,-3-5 4,-3-9 10,-7-1 0,-6 1 9,-4 6 2,0 11 2,0 7 1,0 9 4,-14 7 12,-7 0-16,2 0 0,1 11-3,4-2-24,4 2-89,7-4-106,3-7-138</inkml:trace>
          <inkml:trace contextRef="#ctx0" brushRef="#br2" timeOffset="75573.8543">11123 3542 45,'0'0'81,"0"0"-43,0 0 34,0 0-13,0 0-4,0 0 2,0 0-12,-2 0-14,2 0-9,0 0-13,0 0 4,0 0-6,0 0 5,0 0 9,0 0 12,0 0 4,0 0 0,0 0-12,0 0 0,0 0 4,13 0 11,5 0-13,1 0-7,0 0 3,-1 0 0,4-5-8,-3 3-1,-4 0-4,1 2-4,-1-2 0,2 2 2,6-2-2,5-1 0,3-1-1,2-3 0,-1 1-3,-1-1 1,-4-2-2,-4 5 0,-1 0-1,-2-1 1,-2 1-3,0 2 3,0-3-1,4 1 1,1-2-1,3-2 2,-1 4-4,5-1 2,-7-1 0,2 1 0,1-1 0,0 0 2,4-5-2,-1 5 1,-1-3-2,3 1 1,-1 1 0,4-3 1,-2 4-1,-1 0 0,-3-2 0,-3 6 0,0-3 0,-2 2 0,0 1 0,-1-2 1,1 2-1,1-2 0,2-3 0,-1 1 0,4 1 1,-4 1-1,3-2 2,-2 0-2,1 0 0,-2-3 0,-1 5 0,0-2 0,-1-3 1,0 3 0,-1 0-1,-4-3 0,-1 5 0,-1-1 0,1 1 0,-3-2 1,3 1 0,-1-2-1,1 3 3,1-4-3,1 2 0,-1 0 0,-1 2 1,-1-3 0,-2 5 1,-3-2-2,-2-1 2,-4 3-2,4 1 2,0-2 2,1-2-1,0-1 3,6 2-1,-2-1-5,-3 1 2,-2-2-2,-1 3 0,-2-2 0,2 3 1,0-1 0,-4 2 0,1-4 0,-5 1-1,1-1 3,2-1-1,-1 0 1,1 0-1,-3 0 0,0-3 2,0 1-1,0-3 0,-5 2 0,-12 2 4,-1-4-6,-4 0 0,-3 3-1,-1 0 0,-5 5 0,0-1-1,3 1 1,0 3-1,2-3 0,3 3 1,4-3 0,5 3 2,2 0-2,7-2 3,3 2-2,-1 0 1,3 0 6,0 0-4,0 0 6,0 0 3,0 0-4,0 0 1,0 0-4,0-1-1,0 1-2,0 0-1,8 0-1,6 0 3,3 0-2,2 0-1,-1 3 0,-2 4 0,4-1-1,-2 2 0,1-4 0,1 1 0,5-1 2,0-4-1,-2 7-1,-1 1 0,-5 4 0,-2-1-1,-2 6 1,-1 4 0,-3-2 0,-2 5 0,-3-6 2,1 0 0,0-2 2,-1 2-1,-1-3-1,2 1 1,-5 2-3,0 0 8,0 4-1,0 0 2,0 0 0,0 0 4,-8-2-1,4 0-1,-3-4-2,3 1-4,-1-2-1,0-4-3,2-3 0,3 0 2,-1-1-3,-2-1 0,1 1 1,-1-3-1,3-2 0,-1 1 0,1-3-9,0 0-20,0 0-18,0 0-51,-4-14-77,4-18-177</inkml:trace>
          <inkml:trace contextRef="#ctx0" brushRef="#br0" timeOffset="-50505.6429">11703 5374 197,'0'0'273,"0"0"-195,-185 24 119,111 6-41,-4 12 15,10 13-66,6 11-34,11 7-18,14 9-14,17-5-20,20-4-12,0-11-5,40-8-2,22-11-9,17-16-16,23-19-12,10-8-5,10-22-8,-1-25-8,-14-11-6,-9-9 34,-20-16 30,-23-9 1,-17 4 1,-24 12-2,-14 18 15,-11 25 25,-44 20-9,-25 13-22,-16 22-9,-24 24-13,-19 6-159,-13 4-358</inkml:trace>
          <inkml:trace contextRef="#ctx0" brushRef="#br1" timeOffset="-309990.0102">9788 3413 210,'0'0'13,"0"0"60,0 0 12,0 0-27,0 0 6,0 0-15,0 0 9,0 0-20,-31-12-20,25 6 15,0-3-15,-4 3 3,1-1-10,0 1 4,-2 0-2,2 0-3,-1-3 6,-2 0 7,3 1-3,-5-1 0,1 1 2,4-1-8,-5-2 1,5 1-6,-4 2-2,-1 0-2,4-1 0,-4 0-1,1 3-1,-1-3-2,0 3 2,0-3-1,0 2 3,0 0-2,-3 0 0,0-2-2,2 5 0,-2-3 2,-2 5-2,1-3 0,0 3-1,5 2 0,-1-2 1,1 2 1,-1 0-2,0 0 0,0 0 2,-3 0-1,-3 0 0,-3 0-1,-2 0 0,0 0 0,-1 0 0,0 6 0,1-1 0,1-1 1,0 3-1,0 1 1,1 0-1,1-1 0,2-1 0,2 0 1,-2 3-1,-1 0 0,3 1 1,-1-1-1,-3 3 1,4-2-1,-4 0 3,5-2 0,-1 1-1,2 0 1,2-2 2,-1 2-1,1-1-3,-2 1 0,-1 2 5,3 0-5,-3 2 0,2 2 1,1 2-1,-3-2 0,6 2 0,-5-1-1,7-1 1,-2 2 1,2-1-2,1 6 0,-1 1 0,-1-3 1,1 1-1,0-1 0,1 5 0,2-1 0,-2 2 0,6 0 0,-1 2 0,2-1 1,1-2-1,-3-1 0,3 1 0,-2-3 0,2 0-1,-3 0 1,3-4 0,0 2 0,0-2 1,0-1 0,0 0-2,0 0 0,0-1 0,0 2 1,0-3 0,3 1 0,3 0 0,-1-2 0,-2 0 0,2-3 1,-1 3 0,3-1-2,0 0 2,3 3-3,-1-2 3,0 0-1,1-4 1,-1 0-1,-1-2 0,1 4-2,0-4 2,4 3 0,-2-4 2,1 2-1,-1 0-1,3-3 0,3 3 0,0 0 0,1-2 0,1 1 0,-3-2 0,4 0 0,-5-2 0,-1 2 0,3-1 0,0-1 1,2-1-1,-1-1 1,4-1-1,-2 2 1,2-3-1,-2 2 1,5-2-1,-5 0 0,2 0 1,-4 0-1,1 0 0,0 0 1,-2 0 0,4 0 0,0 0 2,0 0-2,6 0 2,-4-5-2,5-1 1,0 2-2,-2-3 1,2 1-1,-2-1 0,-1 0 0,0-2 0,-6 0 0,1 0 1,-3-1 2,0-1-2,-2 1 0,2-2 0,2-4 3,7-1-2,-1 1 1,5-2-3,-3 4 0,-2-2 0,2 3 2,-6 0-1,0-1-2,-6 3 2,-1-3 1,-3-2 1,3-2-1,0-3 0,6-4-2,0 0-1,2-4 1,-1 7 0,-2 1 0,-3 5 0,-2 0 0,-2 3 0,-3 3 1,-1-4 0,-3 4 4,-1-5 0,1 0 1,1 0-1,-1-4-3,3 3 1,-2-2-1,-2-3 0,1 4 0,1 0 2,-1-1-1,-5 1 2,1 0 1,-1 0-1,0-3-2,0 2-2,0-4 2,0-4-3,0-3 3,0 2-3,0-1 0,0 7 2,0 2 0,0 5 0,0 1 1,0 1 0,0-2 1,0 1-2,-6 1 4,-5-3-3,2 0-2,0 0 2,-1 0 0,1 3-1,0-1 0,-2 0 1,-1 1-2,-1 0 0,-1 0-1,3 2 0,-1 3 0,1-1 1,-1 3-2,-2 2 1,1 2 0,-1-2-1,4 0 1,-1 2 0,5 1 1,-2 0-1,3 0-1,-1 0 1,-3 0 0,-1 0-2,1 0 0,-3 0 2,2 0 0,-4 0 0,0 0 3,5 0-3,0 0 0,-1 0 0,3 0 0,2 0-1,2 0 1,1 0 0,2 0 0,-3 0-2,2 0 0,-4 0 2,-4 0-3,1 0 3,3 0 0,4 0 0,1 0 0,-3 0 0,3 0-1,-2 0 1,2 0 0,0 0-3,0 0 3,0 0-2,-3 0 0,3 0-1,0 0 1,0 0 2,0 0 0,0 0 0,0 0-2,-1 0 2,1 0-1,-4 0 1,4 0-1,-1 0-1,1 0 0,-3 0 1,1 0 1,-1 0-2,2 0 0,1 0 2,0 0-3,0 1-2,0-1-1,0 0 1,0 0-3,0 0 5,0 0-1,0 0-2,0 0 2,0 0 1,-3 0 1,3 3-1,0-3 3,0 0-1,0 0 1,0 0 1,0 0-1,0 0 0,0 0-4,0 0 1,0 0-7,0 0 4,0 0-1,0 0 3,0 0 2,0 0 2,0 0-3,0 0 3,0 0 1,0 0-1,0 0 0,0 0-2,0 0-1,0 0 2,0 0 0,0 0-1,0 0 0,0 0 2,0 0-1,0 0-1,0 0 2,0 0-1,0 0 0,0 0 1,0 0 0,0 0-2,0 0 3,0 0-1,0 0 0,0 0 0,0 0-1,0 0 1,0 0 0,0 0 0,0 0 0,0 0 1,0 0-1,0 0-1,0 0 1,0 0 0,0 0 0,0 0 0,0 0 0,0 0 0,0 0 0,0 0 1,0 0-1,0 0 1,0 0-1,0 0 0,0 0 1,0 0-1,0 0 0,0 0-2,0 0 1,0 0-3,0 0-9,0 0-13,0 0-18,0 0-6,-10 0-48,-7 0-78,-3 0-70</inkml:trace>
          <inkml:trace contextRef="#ctx0" brushRef="#br0" timeOffset="-30067.9219">9542 3988 340,'0'0'67,"0"0"-8,0 0 55,0 0-49,0 0-9,0 0-4,-16-53 5,16 51 8,0 2 1,0 0-14,0 32-29,13 33-20,10 27 53,14 21-19,11 19-5,3 16-10,2 11-13,-5-3-8,0 1 5,-6-9-4,0-14-1,1-2 0,-1-6 1,0-7 0,1-7-1,-4-2 0,1-5 0,-4-2-1,-5-2 2,-8-3-1,-7 2 0,-2-5 0,-2-5-1,1-3 1,1-13 0,1-4 1,2-6-2,2 1 1,-5-3 0,0-3-1,-2-2 1,-3-7-1,-1-5 2,-6-5-2,1-7 0,-2-11 2,2-7-1,-1-6-1,1-6 0,-3-2 0,2 4-5,-2-1-2,3 5-1,-3 0 0,0 0 4,0 0-12,0-3-16,0 0-29,0-2-61,0-2-96,-3-2-295</inkml:trace>
          <inkml:trace contextRef="#ctx0" brushRef="#br0" timeOffset="-2585.9671">9297 3780 142,'0'0'58,"0"0"-45,0 0 55,0 0-17,0 0-23,0 0-11,0 0 2,0 0 4,0 0 4,0 0-3,0 0 4,0 0-1,0 3-6,0 3-9,0 7-8,0 2 4,0 0 10,0 4-7,0 1-7,0-4 2,0 3 1,0-4 0,6 1-5,2-1 1,-2 0-1,2 2 2,-2 2-3,5 3 0,-1 7 0,0 2-1,-1 6 4,0-4 0,-1 2 0,1-2 4,4-3-7,1 0 1,0-3 0,4-1-2,-1-2 0,2 3 0,-3-1 1,-3-1-1,5 1 0,-6 1 0,-1-3 0,3 0 0,-2-4 0,-1 2 0,4-2-1,-1-2 1,0-1 1,0 3-1,-3-7 0,2 3 0,1-1 0,-2 8 0,-1-2 0,-2 4-1,0-1 1,-1-4 0,1 2 0,1-2 1,2-2-1,-3 1 1,1-4-1,-4 0 0,2-3 0,-2 4 2,5-3 4,-5 4-4,3-1 9,1 1-1,-1-1-2,3 1 0,2 3-1,0-2 1,-1 2-1,1-3 6,-4 3-2,3 0 1,-1-2-1,-2 2-6,-4-1 1,1 1-3,3 0-1,-1 2 3,2 4 0,4 2 0,1 2 3,-2-1 0,0 4-4,0-2 4,-2 0-2,1 2-4,-7-4 5,3 1 1,-1-5-5,1 1 5,-3 3-4,4-3 3,1 3-2,-1 3 3,4 0 0,0 3-2,0 5-1,3 2 0,0 0 2,-3 2-2,0 1 2,-4 1 1,-1-3-2,0-1 1,0-2-2,4-3-4,1 2 1,1-2-2,1 0 1,-1 3-1,-1 2 1,3 1 2,-3 3-3,3 1 1,-3 2 2,0-5 0,0-1-1,3-4-1,-3-4 1,5-4-1,-4 4 2,2-6-1,2 3 1,-2 2 4,-3-3-1,1 0-2,1 0 2,-5-2-2,1 3 3,2 0-1,-3-2 0,1-1-1,1 0 0,-4-3-3,0 3 0,2-5-1,-1 2-1,5 3 1,-4-4-1,3 1 2,-2-2-1,2 1-1,0 1 1,3-2-1,-3 1 0,0-1 3,0-2-3,-3-1 1,1 0-2,1 1 1,-4-4 0,0-2 0,1 2 1,-4-3-1,3-3 2,2 1-2,-2 1 1,-2-5-2,2-1 1,-4-1-3,2-1 3,-5-1-3,2-1-7,4 0-13,-3 3-16,4-2-30,0-1-32,4 1-14,-2-1-58,1-1-77</inkml:trace>
          <inkml:trace contextRef="#ctx0" brushRef="#br0" timeOffset="-21413.1901">9228 3802 61,'0'0'12,"0"0"43,0 0-3,0 0-2,0 0 3,0 0 13,0 0-14,0-3-8,0 3-9,0 0-8,0 0-6,0 0-3,0 0-8,0 0 0,0 15-6,-3 13 11,-6 7 15,-5 0-7,2 3-1,-2 2-4,0-5-7,0 2-3,3-3 4,-6 1-2,5-4 1,-2 2-2,0 7-2,0 0-3,0 3 3,-3 4 1,3 1 4,0 1-2,-2-1 5,1-2 1,1 2-6,3-2-1,2-5-2,-1-3 2,3-4-3,-1 0-1,3-4-1,1 2-3,-1 1 0,0 0 0,-1 2 1,1 3-1,-2-1 3,0 8-1,-2-4 2,0 7 2,-4-3 1,4-3-4,-3-2 0,2-2 2,4-1-3,-3 0 1,1 2-2,2 7 1,-2 4 1,4 6 3,-1 9 8,-3 3 2,2 4-3,-8 4-2,-3 1-1,-2 3-5,-2-4-4,0-6-1,0-4 2,4-4-3,1-4 3,4 0 4,3-3 3,-1-3 1,6 3-4,-1 2-3,-3-2-3,2 3 1,-6 3-1,-4 7 0,-3-1-2,-7 1-12,-2-4-1,-1-9 0,-1-6 2,7-10-9,3-3-37,4-7-13,4-8-77,-4-3-172</inkml:trace>
          <inkml:trace contextRef="#ctx0" brushRef="#br0" timeOffset="-51279.6898">9802 5120 485,'0'0'50,"0"0"-19,0 0 117,0 0-17,0 0 5,0 0 12,-94-40-52,44 48-14,-6 16-23,0 10-15,2 12-14,0 13-13,4 9-4,8 4-7,8 0-5,16-8-1,18-4-1,0-14-15,35-6-8,29-9-9,16-12-5,13-12-23,7-7-18,-4-11-2,-11-20-11,-15-12 27,-17-6 58,-19-9 7,-16-11 12,-15-2 4,-3 2-8,-7 16-4,-23 19 22,-15 16 10,-9 15-5,-11 3-1,-8 4-9,-1 25 0,4 2-13,15 1-8,24-3-29,25-4-156,6-16-178</inkml:trace>
          <inkml:trace contextRef="#ctx0" brushRef="#br0" timeOffset="-31719.2225">9157 3958 419,'0'0'9,"0"0"108,0 0-31,0 0-24,0 0-23,0 0 21,-1-6 7,-4 6-16,-4 17-28,-8 10 11,-2 14 12,0 7-12,1 10-2,-2 13-7,4 14-9,-1 10 4,-2 20-4,-2 10-3,-3 9-9,1-4 1,0-6-2,4-11-2,5-10 2,5-7-3,4-4 3,1-8-3,1-6 0,-2 0 1,-3 2-1,-3-3 1,-7-1-2,-1 3-2,-2-7 1,-1-6 1,3-5 0,4-9 2,-1-1-1,5-8 0,2-3 0,1-4 0,2-2 0,-3-3 0,1-1 0,-1 1 0,-1-10 1,3 4 0,1-1-1,1 1 0,-3 3 0,2 5 0,-2 2 0,2-1 1,-2-4 1,0-3-2,4-5 0,-1-5 1,1-3-1,-1-1 1,5 0-1,-2 1 0,-2 4 1,1-3-1,-2 1 1,0-1-1,4-3 0,-2 0 0,-2-4 1,3 0-1,-2 2 0,1 1 0,1 5 0,-3 1 0,-2 2 0,-1 0 1,2-1-1,-4 1-1,1 1 1,1-7 1,4 1-1,-1-3 0,0-2 0,4-3 0,-2-4 0,1 1 1,-1-3-1,3 0 0,-3 0 0,-2 0 0,-1 0 0,-6 0 1,1-16 0,-8-4-1,-1-2 0,-3-6 0,0-4 0,1 2 1,2 8 0,3 0-1,6 7 3,2 6 6,1 2-1,3 2 7,2 5 5,3 0-8,0 0-4,0 0-4,0 15-1,11 9 11,9 7-7,6 3 0,1 4-7,1 3 1,0 11-1,-5-1 0,0-4-15,-4 1 12,-4-12-11,-1-8 6,0-10 4,-3-9 2,6-9-1,5 0-2,3-27-4,10-24 7,1-17-3,4-4 0,-1 6 4,0 6-1,-5 26 1,-8 15 1,-4 12-5,-8 7-6,-5 0-10,-3 19 16,-3 7-40,-3 4-127,0 2-127</inkml:trace>
          <inkml:trace contextRef="#ctx0" brushRef="#br0" timeOffset="-51803.2569">7560 5404 855,'0'0'112,"0"0"-39,-145 43 78,117-15-88,6 7-6,6 12-29,7 3-7,1 3-2,8 0-11,0-7-3,5-4-1,28-9-3,15-9-1,15-12-15,12-12-3,11 0-13,0-20-4,-4-16 3,-6-10 17,-20-5 2,-14-11 7,-19-8-1,-15-7 4,-8 1 0,0 12 1,-19 21 4,-17 12 7,-9 17 7,-14 14 12,-10 0-16,-9 29-1,-2 8-7,10 9-4,17-1-5,25-6-58,28-10-175,0-11-203</inkml:trace>
          <inkml:trace contextRef="#ctx0" brushRef="#br0" timeOffset="-52672.9227">4666 5788 502,'0'0'108,"0"0"-68,-127 56 110,89-23-64,4 3-9,10 5-30,7 5-12,12-5-8,5 1-13,0-1-2,22-7-5,15-5 9,12-7 8,10-11 0,10-6-7,3-5-1,6 0-8,-4-34-7,-1-4-1,-11-10-2,-12-2 0,-18-8-11,-18-1 9,-14-8 2,-7-1 1,-31-1 2,-11 12 1,-1 17-1,-1 17 21,4 23-6,2 0-9,1 19-7,6 19 0,7 1 0,16 6-2,15-4-26,0-5-51,43-9-119,24-12-38,15-15-222</inkml:trace>
          <inkml:trace contextRef="#ctx0" brushRef="#br0" timeOffset="-52231.1222">6622 5512 888,'0'0'24,"0"0"133,-136 48-57,82-11-36,-5 11-16,0 11-11,-2 12-13,13 4 0,14-2-8,17-5 0,17-7-9,5-12-6,40-12-1,20-13 0,17-10-11,8-14-5,1 0-19,-4-33 13,-11-9-11,-11-9 7,-17-5 2,-23-6 5,-17-11 13,-8-3 6,-12 3-5,-23 15 5,-5 15 0,-2 21 17,-10 20 0,-9 2-3,-10 15-6,-2 24 5,3 6 1,11 1-9,22-3-5,22-11-30,15-5-81,21-16-193,33-11-116</inkml:trace>
        </inkml:traceGroup>
      </inkml:traceGroup>
    </inkml:traceGroup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16:19.400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66DC94-952D-48D5-8DB2-2F8576BCAB9D}" emma:medium="tactile" emma:mode="ink">
          <msink:context xmlns:msink="http://schemas.microsoft.com/ink/2010/main" type="writingRegion" rotatedBoundingBox="5753,12563 17379,7404 18935,10909 7309,16069"/>
        </emma:interpretation>
      </emma:emma>
    </inkml:annotationXML>
    <inkml:traceGroup>
      <inkml:annotationXML>
        <emma:emma xmlns:emma="http://www.w3.org/2003/04/emma" version="1.0">
          <emma:interpretation id="{2075316B-B0F7-4150-AB6A-A403BF09E278}" emma:medium="tactile" emma:mode="ink">
            <msink:context xmlns:msink="http://schemas.microsoft.com/ink/2010/main" type="paragraph" rotatedBoundingBox="5753,12563 16807,7658 17529,9284 6475,141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29CC23-57E3-468B-A4EA-5B4FCD10200E}" emma:medium="tactile" emma:mode="ink">
              <msink:context xmlns:msink="http://schemas.microsoft.com/ink/2010/main" type="inkBullet" rotatedBoundingBox="6135,13422 6896,13084 6981,13277 6220,13615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-6652 4362 372,'0'0'9,"0"0"-3,0 0 21,0 0 14,0 0-4,0 0-18,0 0 10,-31 0-1,31 0-6,0 0-1,0 4-1,13 0 43,10 1-24,14-5 6,13 0-5,16 0-12,12-19-3,6-7-7,1 0-4,0-1-4,-12 4-3,-8 3-6,-15 6 0,-13 6 2,-15 3-3,-13 3 0,-7 2 1,-2 0-1,0 0 1,0 0 1,0 0-1,0 4 1,-19 12-2,-18 5 0,-14 4-3,-11-1 2,-8 4-3,-6-4 4,1-3 0,3-3 1,3-7 0,10-3 1,11-1-2,14-4 0,8-1 0,12-2 3,9 0-2,5 0 3,0 0-4,0 0-4,16 0 4,19 0 11,10-5 14,16-10 3,7 2 9,8-9 0,6 1-13,0-3-13,-9 2-2,-4 4-8,-12 2-1,-15 1-1,-11 3 1,-16 6-5,-5 5 0,-10-1 5,0 2 0,0 0 0,0 0 0,-11 0-1,-30 3-14,-13 16-8,-19 5 5,-12-3 3,-3 0 9,-4 1 2,7-7 1,4-1 3,11-3 0,13-2 2,11-3-2,18-3 0,11-3 0,10 3 0,7-3-1,0 0-5,0 0-10,16 0 14,15-9 2,11-6 1,11-1-1,7-3 12,7-1-7,2 4-2,-2-2-3,-11 6 0,-11 3-5,-17 5-26,-11 4-3,-11 0 3,-6 0 18,0 0 8,0 0 4,0 0-3,0 0-7,0 0 4,0 0-4,0 0 1,0 0-4,0 0 1,0 0-2,0 0-1,0 0-8,0 0 0,0 0 7,0 0 5,0 0 4,0 0-1,0 0 1,0 0 4,0 0 2,0 0-2,0 0 4,0 0 0,0 0 0,0 3 0,0-3 0,0 0 0,0 0 0,0 1 1,0-1-1,0 0 0,0 0 0,0 0 0,0 0 0,0 0 2,0 0-2,0 0 0,0 0 0,0 0 0,0 0 0,0 0 0,0 0 0,0 0-1,0 0 2,0 0-1,0 0 0,0 0 1,0 0 0,0 0-1,0 0 1,0 0-1,0 0 0,0 0 2,0 0-4,0 0 2,-2 0 0,-1 0 0,3 0 0,-1 0 0,-2 0 0,-2 0 0,4 0-5,-4 0-7,2 0-19,1 0-25,2 0-2,-3 0-35,2 0-17,-3 0-128</inkml:trace>
      </inkml:traceGroup>
      <inkml:traceGroup>
        <inkml:annotationXML>
          <emma:emma xmlns:emma="http://www.w3.org/2003/04/emma" version="1.0">
            <emma:interpretation id="{D49992D8-D043-4C5D-A793-FB93C1F2B403}" emma:medium="tactile" emma:mode="ink">
              <msink:context xmlns:msink="http://schemas.microsoft.com/ink/2010/main" type="line" rotatedBoundingBox="12804,9434 16807,7658 17529,9284 13525,11061"/>
            </emma:interpretation>
          </emma:emma>
        </inkml:annotationXML>
        <inkml:traceGroup>
          <inkml:annotationXML>
            <emma:emma xmlns:emma="http://www.w3.org/2003/04/emma" version="1.0">
              <emma:interpretation id="{91EE40C7-1D29-4A6D-8DB8-573481544ED3}" emma:medium="tactile" emma:mode="ink">
                <msink:context xmlns:msink="http://schemas.microsoft.com/ink/2010/main" type="inkWord" rotatedBoundingBox="12815,9426 14395,8945 14463,9169 12883,9649"/>
              </emma:interpretation>
              <emma:one-of disjunction-type="recognition" id="oneOf1">
                <emma:interpretation id="interp1" emma:lang="en-US" emma:confidence="0.5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u</emma:literal>
                </emma:interpretation>
                <emma:interpretation id="interp5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97208.4922">4297 904 184,'0'0'35,"0"0"-26,0 0 44,0 0-15,0 0-2,0 0-4,0 0 7,-9-23 13,9 23-17,0-2-3,0 2-2,-4 0-2,4 0-7,0 0-7,0 0-3,0 0-5,0 0-2,0 0-4,0 7 0,0 10 3,0 1-1,0 2 1,0 1 1,10-2-1,2-2 3,-1-4-1,3-1 0,-2-4 1,5-3 8,2-5 2,6 0 8,10 0 18,18-28-21,9-10-9,17-16-10,5-4-2,6-8 0,3-4 0,6 2 2,-3 1 2,-3 8-3,-14 8 1,-15 12-2,-19 11 0,-17 8 0,-14 4 0,-10 6 0,-1 2 0,-3 4-2,0 1 2,0 2 0,0 1-12,0 0-21,0 0-10,0 0 4,0 0-11,0 0-14,0 0 18,0 4 30,0 5 6,-9 0-11,0 0-25,0 2-30,-4-3-54</inkml:trace>
        </inkml:traceGroup>
        <inkml:traceGroup>
          <inkml:annotationXML>
            <emma:emma xmlns:emma="http://www.w3.org/2003/04/emma" version="1.0">
              <emma:interpretation id="{C7A9B452-E108-4A73-B0B4-5B4DA74DC78E}" emma:medium="tactile" emma:mode="ink">
                <msink:context xmlns:msink="http://schemas.microsoft.com/ink/2010/main" type="inkWord" rotatedBoundingBox="15567,9699 17360,8904 17529,9284 15736,10080"/>
              </emma:interpretation>
              <emma:one-of disjunction-type="recognition" id="oneOf2">
                <emma:interpretation id="interp6" emma:lang="en-US" emma:confidence="0.5">
                  <emma:literal>_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.</emma:literal>
                </emma:interpretation>
                <emma:interpretation id="interp10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619214.0081">2815 610 646,'0'0'0,"0"0"0,0 0 14,0 0-4,0 0 12,0 0-2,6 112-1,-6-80 6,3 0 10,-1 0-2,1-1-10,1-1-2,4-5-7,6-3 2,6-5-3,10-6-3,7-6 1,9-5 8,13 0 15,17-30 19,13-20-9,18-18-5,12-16-10,24-17-9,15-12-7,6-2-5,-4 7-6,-19 17-2,-25 19-1,-24 22-1,-24 14 1,-23 8 0,-17 16-2,-16 3 2,-6 7 1,-3 2 1,-1-2-1,-2 0-11,0-1-10,0 1-29,0 0-58,-23 2-21,-22 2-19,-16 23-131</inkml:trace>
        </inkml:traceGroup>
      </inkml:traceGroup>
    </inkml:traceGroup>
    <inkml:traceGroup>
      <inkml:annotationXML>
        <emma:emma xmlns:emma="http://www.w3.org/2003/04/emma" version="1.0">
          <emma:interpretation id="{31F2532F-82C5-4AC4-83E3-12D4C02CBC95}" emma:medium="tactile" emma:mode="ink">
            <msink:context xmlns:msink="http://schemas.microsoft.com/ink/2010/main" type="paragraph" rotatedBoundingBox="11379,12894 17952,8886 18795,10269 12223,142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FC41E8E-9B53-4D97-B57C-8749242D5055}" emma:medium="tactile" emma:mode="ink">
              <msink:context xmlns:msink="http://schemas.microsoft.com/ink/2010/main" type="line" rotatedBoundingBox="11379,12894 17952,8886 18795,10269 12223,14278"/>
            </emma:interpretation>
          </emma:emma>
        </inkml:annotationXML>
        <inkml:traceGroup>
          <inkml:annotationXML>
            <emma:emma xmlns:emma="http://www.w3.org/2003/04/emma" version="1.0">
              <emma:interpretation id="{5AD7D8A7-AEC6-4B37-BAF6-3C1A44CBC6DE}" emma:medium="tactile" emma:mode="ink">
                <msink:context xmlns:msink="http://schemas.microsoft.com/ink/2010/main" type="inkWord" rotatedBoundingBox="11393,12885 13243,12748 13273,13161 11423,13297">
                  <msink:destinationLink direction="with" ref="{3749DC16-1793-4820-8B70-BFDF14DCEDDD}"/>
                </msink:context>
              </emma:interpretation>
              <emma:one-of disjunction-type="recognition" id="oneOf3">
                <emma:interpretation id="interp11" emma:lang="en-US" emma:confidence="0.5">
                  <emma:literal>B</emma:literal>
                </emma:interpretation>
                <emma:interpretation id="interp12" emma:lang="en-US" emma:confidence="0">
                  <emma:literal>*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A</emma:literal>
                </emma:interpretation>
                <emma:interpretation id="interp15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0472.5034">585 4112 294,'0'0'206,"0"0"-204,0 0 15,0 0 20,0 0 37,152-19-37,-71-4-5,-1 2 13,0 1-22,-9 0-23,-11 6-6,-15 3-49,-21 2-92,-21 5-175</inkml:trace>
          <inkml:trace contextRef="#ctx0" brushRef="#br0" timeOffset="10539.4498">737 4127 587,'0'0'6,"0"0"11,189-52 8,-80 16-11,7 3-14,5 2 0,-12-1-84,-23 2-356</inkml:trace>
        </inkml:traceGroup>
        <inkml:traceGroup>
          <inkml:annotationXML>
            <emma:emma xmlns:emma="http://www.w3.org/2003/04/emma" version="1.0">
              <emma:interpretation id="{A3C42633-C4E0-4CCA-8C44-5CBA6846896F}" emma:medium="tactile" emma:mode="ink">
                <msink:context xmlns:msink="http://schemas.microsoft.com/ink/2010/main" type="inkWord" rotatedBoundingBox="13404,13094 14305,12823 14345,12956 13444,13226">
                  <msink:destinationLink direction="with" ref="{3749DC16-1793-4820-8B70-BFDF14DCEDDD}"/>
                </msink:context>
              </emma:interpretation>
              <emma:one-of disjunction-type="recognition" id="oneOf4">
                <emma:interpretation id="interp16" emma:lang="en-US" emma:confidence="0.5">
                  <emma:literal>*</emma:literal>
                </emma:interpretation>
                <emma:interpretation id="interp17" emma:lang="en-US" emma:confidence="0">
                  <emma:literal>#</emma:literal>
                </emma:interpretation>
                <emma:interpretation id="interp18" emma:lang="en-US" emma:confidence="0">
                  <emma:literal>¥</emma:literal>
                </emma:interpretation>
                <emma:interpretation id="interp19" emma:lang="en-US" emma:confidence="0">
                  <emma:literal>_</emma:literal>
                </emma:interpretation>
                <emma:interpretation id="interp20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7112.6633">-661 4139 326,'0'0'6,"0"0"-4,0 0 10,0 0 10,0 0 20,0 0 0,0 0-6,-53-9 18,44 6-6,3 3-2,1 0-9,2 0-4,1 0-15,2 0-10,0 0-6,19 5 8,18 0 7,16-5 9,15 0 1,10 0-14,8-16-6,3-6-3,4-1-2,-2-3 3,-2 5-5,-7 3 1,-11 5-1,-15 4 0,-20 4-4,-13 4-5,-15 1 5,-7 0 0,-1 0 4,0 0 1,-20 0 1,-28 12-2,-16 6 0,-10 5 0,-8-2-1,-3 1-2,1 3 3,-5-5-3,3-5 2,3 0 1,11-6 0,6 0 0,12-7 0,6 3 0,9-1 2,13 1-2,7-1 0,10-4 0,9 2 0,0-2 0,0 0-6,16 0 6,19 0 17,16 0-3,11-7 0,13-7 9,10-2 1,2 1-6,0 0-11,-5 0-4,-14 5-3,-9-1-1,-11-1-6,-14 8-1,-12-1-1,-10 5 4,-10 0 4,-2 0 1,0 0 0,-2 0 0,-21 0-4,-11 2-3,-6 10 7,-2-1-1,-5-1 1,-2 3 0,4-4 0,3-2 1,5 1-1,6-5 0,7 2 3,3-3-3,7-2-1,4 0 1,6 0 1,1 0 0,3 0-1,0 0 0,0 0 0,0 0-1,0 0-2,0 0 0,0 0 2,0 0-3,0 0 1,0 0 3,0 0-1,3 0 1,3 0 0,-1 0-2,2 0-4,-5 0 3,1 0-2,0 0 3,-1 0 0,1 0 2,-3 0-2,1 0 2,-1 0 0,0 0-1,0 0 1,0 0-2,0 0 1,0 0 1,0 0-3,0 0 1,0 0-1,0 0 1,0 0-2,0 0-1,0 0 2,0 0 2,0 0-1,0 0-1,0 0 3,0 0 0,0 0 0,0 0-1,0 0 0,0 0 1,0 0 0,0 0 0,0 0 0,0 0 0,0 0 0,0 0 0,0 0 0,0 0-4,0 0-5,0 0-8,0 0-8,0 0 4,0 0-4,0 0-16,0 0-15,3 0-13,-3 0-44,0 0-65</inkml:trace>
          <inkml:trace contextRef="#ctx0" brushRef="#br0" timeOffset="187797.8341">-1444 3870 207,'0'0'6,"0"0"35,0 0 39,0 0-4,0 0 2,0 0-27,0 0-15,0-36 16,0 36 2,0 0-16,0 0-15,0 0-10,6 0-12,20 0 6,19 7 22,21 2 3,19-5-6,11-2-13,8 3-1,1-4 1,4 2-9,-4-3 0,4 0 0,1 0-4,-2 0 3,-2 0-1,-1 0-1,-3 0-1,-5 0 1,-11 0 0,-16 2-2,-17 8 0,-22-1 1,-13-3 0,-7 1-1,-3-4-2,-2 2 2,-1-1-6,-2 1-19,-3-4-14,0 8-2,-19 1 3,-30 3-29,-24 4-29,-23-2 51,-16-1 13,-4 2 22,0-3 11,3-4 0,6-3 4,9-3 6,11-3 5,13 0-2,10 0-5,7 0-5,10 0-3,10 0 6,6 0 13,12 0 7,10 0 16,4 0-2,5 0 3,0 0-23,11 0-13,37-6 14,25-7 34,20-1-16,19-2-13,7 4-8,4 3-10,-4 3-4,-1 0-4,-5 1 1,-3 1 0,-6-2-2,-14 2 1,-20 1-5,-16 1-2,-21 2 0,-12 0-1,-13 0-5,-8 0 2,0 0 10,-34 0-1,-22 7-8,-26 7-4,-14 1 7,-11 0 3,1-2 4,6 0 0,8-2 0,10 3 0,11-2-2,15 1 2,16-1 0,13-8 0,13 1 2,13-1-2,1-1-4,0-3-1,18 0 5,24 0 2,20 0-2,13-13 1,16-8 1,10 0-2,6 2 1,-2 2-1,-15 4 1,-26 9-1,-30 2-2,-22 1 2,-12 1 0,-22 0 2,-33 0-2,-23 15-1,-13 7 0,-4 3 1,1-1-1,1-2 0,-2 0 1,8-5-1,7-2 1,11-5 1,18-5-1,14-3 0,17-2 2,14 0-1,6 0-1,10 0 0,38-17 0,18-13 0,19-4 1,14-5-1,7 0 1,-1 3 0,-9 4 1,-20 11-2,-29 6 0,-21 8-3,-25 5 3,-1 2-1,-38 0 1,-21 0-2,-13 20 0,-2 5 1,-3 0-1,4 1 2,4-5-1,12-2 1,15-4-4,16-4 3,15-7-3,8-4-3,3 0-15,3 0-21,25-3 40,9-14 2,10 1 1,5-6 0,0-1 1,-8 5-1,-8 2 0,-16 6 0,-7 7 0,-10 3 0,-3 0 1,0 0 1,-22 0-2,-1 3 0,-4 3 0,6 1 0,7-3 0,3 0 0,3-2-1,7 1 1,1-3 0,0 1 0,0-1 0,0 0 1,0 0-1,0 0 0,0 0 1,0 0 0,0 0 1,0 0-2,0 0 0,0 0 0,0 0-2,0 0 2,0 0 0,0 0-1,0 0 1,0 0 0,0 0 0,0 0-1,0 0 1,0 0-2,0 0 1,0 0-3,0 0-18,0 0-47,0 0-32,0 0-77</inkml:trace>
          <inkml:trace contextRef="#ctx0" brushRef="#br0" timeOffset="10138.7255">717 4004 330,'0'0'264,"0"0"-258,0 0 89,0 0-9,0 0-43,0 0-31,-22 0-5,67 0 21,19-17 1,15-6 6,14-7-19,5 1-9,1 0-7,-9 0-7,-13 7-51,-13 4-60,-19 3-71,-25 7-103</inkml:trace>
        </inkml:traceGroup>
        <inkml:traceGroup>
          <inkml:annotationXML>
            <emma:emma xmlns:emma="http://www.w3.org/2003/04/emma" version="1.0">
              <emma:interpretation id="{59DD5604-C552-4A50-88DC-D2CF8A2D838A}" emma:medium="tactile" emma:mode="ink">
                <msink:context xmlns:msink="http://schemas.microsoft.com/ink/2010/main" type="inkWord" rotatedBoundingBox="15198,10664 17996,8958 18795,10269 15998,11975"/>
              </emma:interpretation>
              <emma:one-of disjunction-type="recognition" id="oneOf5">
                <emma:interpretation id="interp21" emma:lang="en-US" emma:confidence="0.5">
                  <emma:literal>E</emma:literal>
                </emma:interpretation>
                <emma:interpretation id="interp22" emma:lang="en-US" emma:confidence="0">
                  <emma:literal>i</emma:literal>
                </emma:interpretation>
                <emma:interpretation id="interp23" emma:lang="en-US" emma:confidence="0">
                  <emma:literal>€</emma:literal>
                </emma:interpretation>
                <emma:interpretation id="interp24" emma:lang="en-US" emma:confidence="0">
                  <emma:literal>1</emma:literal>
                </emma:interpretation>
                <emma:interpretation id="interp25" emma:lang="en-US" emma:confidence="0">
                  <emma:literal>.</emma:literal>
                </emma:interpretation>
              </emma:one-of>
            </emma:emma>
          </inkml:annotationXML>
          <inkml:trace contextRef="#ctx0" brushRef="#br2" timeOffset="391054.2813">3055 2448 722,'0'0'3,"0"0"20,0 0 59,0 0-53,0 0-29,0 0 0,0 0 1,-3 116 1,1-67 2,2-2 5,0-11 8,0-9 7,0-9-5,0-12-9,11-6 2,16 0 35,10-25 37,15-25-24,21-21-16,23-26-15,19-16-10,29-22 10,21-12-12,2 0-8,-10 5-8,-22 13-1,-33 19-26,-20 27-44,-25 28-102,-29 25-99</inkml:trace>
          <inkml:trace contextRef="#ctx0" brushRef="#br0" timeOffset="261018.8046">3457 953 347,'0'0'162,"0"0"-156,0 0 45,0 0 21,0 0-38,0 0-19,0-9 7,0 9 10,0 0 4,0 6 6,7 7-15,4 7-9,2-1 6,2 3-15,2-1-5,5-3 3,-2-3-3,3-7 3,2-1-2,4-7 4,10 0 1,12 0 8,10-27-6,15-8 4,6-9 3,13-11-9,10-9 7,13-4-5,1-1-12,2 3 0,-14 4 0,-14 12 0,-20 5 0,-14 11-1,-20 7-6,-8 7 7,-10 3 5,-7 1 3,0 4 1,-3 0 9,-3 3-4,1 2-5,-4 1 1,-2 1-5,-2 3 3,3 0-3,-4 2-1,0 0 0,0 0-3,0 0 0,0 0-1,0 0-1,0 0 1,0 0 0,0 0 0,0 0 0,0 0 1,0 0 1,0 0-1,0 0 0,0 0-1,0 0 0,0 0-2,0 0-2,0 0-3,0 0 1,0 0-4,0 0-3,0 0 2,0 0 1,0 0-2,0 0-2,0 0-1,0 0 3,-4 0-13,-5 0-5,0 0-7,1 0 11,3 2-10,4 2-19,-2 0-17,3-1-1,0-3-31,0 0-29,0 0-97</inkml:trace>
          <inkml:trace contextRef="#ctx0" brushRef="#br0" timeOffset="269689.5678">3660 981 493,'0'0'9,"0"0"7,0 0 42,0 0-17,0 0-2,0 0-1,0 0-2,0-34 1,0 34-2,0 0-15,0 0-8,0 0-12,1 9 1,12 16 10,-3 4-3,3 3-3,1-2-3,-5-4 1,4 3-1,0-8 0,-2-2-2,3-3 1,0-2 1,2-5-2,2-2 0,1-4 2,6 0 0,9-3 1,6 0-1,8-13 9,14-14 1,8-11-6,11-5 1,13-7 4,4-4-2,4-2-3,-1 4 0,-10 0-5,-8 10 0,-7 4 0,-13 4 1,-10 2-2,-8 5 3,-5-1 2,-3 3 0,-3-2 3,-4 7 3,-2 0 8,-3 7-9,-7-1-2,-7 4-5,1 4 2,-5 1-1,-1 1-1,-2 4-1,1 0-2,-5 0-2,0 0 2,0 0-3,0 0-9,0 0-28,0 0-18,-5 25-24,-21 11-46,-14 7-196</inkml:trace>
          <inkml:trace contextRef="#ctx0" brushRef="#br2" timeOffset="339249.045">3094 1555 247,'0'0'35,"0"0"45,0 0 5,0 0-19,0 0-9,0 0 3,0-6-1,0 6-10,8 0-2,-1 7-22,-1 19 19,4 8 12,-2 8-26,1 0-3,2-2-14,3-2-2,6-8-5,-2-6-2,6-8 2,4-8-4,13-8 10,17 0 15,16-29 3,21-17-9,19-9-14,23-9 4,9-13 2,4-7 0,-6 3-12,-20 3 1,-20 19-1,-23 17-1,-21 11 1,-23 16 0,-15 3 1,-9 6 3,-12 4 12,2 0 6,-3 2-6,0-3-5,0 3-7,0-2-2,0 1 0,0 1-1,0 0-2,-4 0 0,-4 0-3,-2 0 2,4 0 0,3 0 0,2 0 0,1 0 0,0 0-2,0 0 1,0 0-2,0 0 0,0 0 3,0 0 0,0 0 0,0 0 1,0 0 0,0 0 0,0 0 0,0 0-1,0 0 1,0 0 0,0 0 0,0 0 0,0 0-1,0 0 1,0 0 0,0 0 0,0 0-2,0 0 2,0 0 0,0 0 0,0 0 0,0 0 0,0 0 0,0 0-1,0 0 1,0 0 0,0 0 0,0 0 0,0 0 0,0 0 0,0 0 0,0 0 0,0 0 0,0 0 0,0 0 0,0 0 1,0 0-2,0 0 2,0 0-2,0 0 1,0 0 0,0 0-1,0 0 1,0 0 0,0 0-3,0 0 3,0 0 2,0 0-2,0 0 0,0 0-1,0 0 1,0 0 0,0 0 0,0 0 1,0 0-2,0 0 1,0 0 0,0 0 0,0 0-1,0 0 0,0 0 1,0 0 0,0 0-2,0 0 2,0 0 0,0 0 0,0 0-2,0 0 0,0 0 1,0 0-1,0 0 0,0 0 2,0 0 0,0 0-1,0 0 1,0 0-3,0 0 3,0 0-1,0 0 0,0 0-1,0 0 0,0 0 1,0 0-1,0 0 2,0 0-2,0 0 2,0 0 0,0 0 0,0 0-1,0 0 1,0 0 0,0 0 0,0 0 0,0 0 0,0 0 0,0 0 0,0 0 0,0 0 0,0 0-1,0 0 1,0 0 0,0 0 1,0 0-2,0 0 0,0 0 1,0 0 0,0 0-1,0 0-1,0 0-1,0 0-1,0 0 1,0 0-1,0 0-2,0 0 0,0 0-2,0 0-8,0 0-4,0 0-4,0 0-11,0 0-14,-11 6-49,-8 0-45,1-6-44,-3 0-360</inkml:trace>
          <inkml:trace contextRef="#ctx0" brushRef="#br0" timeOffset="153623.6835">3824 853 161,'0'0'83,"0"0"-78,0 0 26,0 0 41,0 0-20,0 0-9,0 0 8,-17-27 17,17 23 1,0 2-17,0 2-6,-2 0-6,2 0-21,0 4-19,0 21 1,0 12 3,0 6 9,7 2-1,2-2 3,5-3 0,-2-4-4,2-2-5,-5-8 3,4 0-3,-4-8 3,0-6-5,1-5 0,-4-1 6,2 0-3,-2-4 7,5 0-4,3-2 4,4 0 3,7-2 5,9-18-7,3-7-5,10-4 0,3-8-2,9-2-3,9-11 3,8 0-1,7-3 3,9 2 1,-2 2-6,-3 2 2,-5 5-2,-9 6-4,-7 2-1,-10 6 1,-8 4-1,-11 1 0,-6 5 1,-6 7 0,-3-2-1,-3 4 1,-2 1 0,-2 1 0,-1 3-1,-5-2 0,1 5 1,-7 3-1,0 0 3,-3 0-3,0 0 4,0 0 0,0 0 0,0 0 3,0 0-6,0 0 3,0 0-1,0 0 3,0 0-1,0 0-4,0 0 1,0 0-1,0 0 0,0 0 1,0 0-1,0 0-1,0 0 0,0 0 0,0 0 1,0 0-1,0 0 0,0 0 1,0 0-1,0 0 1,0 0 1,0 0-2,0 0 0,0 0 0,0 0 0,0 0 2,0 0-1,0 0-1,0 0 0,0 0 1,0 0-1,0 0 0,0 0 2,0 0-2,0 0-1,0 0 1,0 0 0,0 0 0,0 0 0,0 0 1,0 0-1,0 0 0,0 0 0,0 0 0,0 0 1,0 0 0,0 0-2,0 0 2,0 0-1,0 0 1,0 0 0,0 0-1,0 0 0,0 0 2,0 0-2,0 0-1,0 0 1,0 0 1,0 0 0,0 0 1,0 0 0,0 0 0,0 0-1,0 0 1,0 0 0,0 0-1,0 0 0,0 0-1,0 0 3,0 0-2,0 0 1,0 0-1,0 0-1,0 0 1,0 0-1,0 0 1,0 0 0,0 0-1,0 0 0,0 0 1,0 0-1,0 0 0,0 0 0,0 0 0,0 0 1,0 0 0,0 0-1,0 0 1,0 0-1,0 0 0,0 0 0,0 0 0,0 0 1,0 0-1,0 0 1,0 0 2,0 0-3,0 0 0,0 0-1,0 0 1,0 0 0,0 0 2,0 0-2,0 0-2,0 0 2,0 0-2,0 0-2,-11-1-18,-5-5-23,-7 6-27,-8 0-28,-9 0-39,-7 0-90,-12 9-190</inkml:trace>
          <inkml:trace contextRef="#ctx0" brushRef="#br0" timeOffset="103413.2375">4270 822 110,'0'0'75,"0"0"-37,0 0 41,0 0-21,0 0-12,0 0-11,0 0-4,0-53 6,0 50-8,0 3 0,0 0-10,0 0 1,0 0-6,-3 0-12,-7 19 5,-4 5-7,-3 7 10,3-1 2,0 4 0,0 0-5,4-4-3,-2 0 1,6-8 0,3 0 0,1-1-4,2 2 2,0 2 1,0 1 2,0 1-3,0 6 1,2 0-2,5-1-2,3 0 2,-4 2-2,2-3 1,-4 1-1,1-3 1,0-3-1,-4-3 0,4-2 1,-2-5-1,-2-3-1,3 1 1,-1-2 1,-2 1 0,-1 3-1,5 2 0,0 1 0,-1 4-1,-1-4 1,-1-1 1,1-3 0,-3-1-1,0-3 2,1-2-4,3-3 4,-3 0-4,-1-3 0,3 0 1,-1 1 1,1 1 1,2 1 0,-1 1-1,-2 1 3,2 5-3,4 1 0,-3 1 0,3-2 1,-4-1-1,2-5 0,-1-1-3,3 1 2,-2-3 1,2 0 0,-2 0 1,2 1-1,-2-1 0,2 1-2,-1-2 2,3-2 0,-1 4 0,6-5 0,3 3 1,-1 1 4,1 2-3,-4 1-1,2 1-1,1 1 0,-3 0 0,0-1 1,-5-3 2,3 0-3,-2-3 0,2 0 2,-1-2 2,-2 0 7,5 0-6,-1 0-2,-3 0-2,6 0 1,-5 0-2,1 0 2,-1 0-1,1 0-1,-2-4 0,2 4 0,-3-3 1,5 0-1,0-1 1,0-2 1,3-1-2,-1-1 2,1 1-1,-2-4 0,2 3-1,-3 1 0,0-2 0,0 2 0,-1-2 2,-1 3-2,-3-1 0,2-1-2,2-1 2,-2 0 0,1-5 2,0 3-2,-1 0 1,2-1 0,-3 0-1,3-1 0,-2 2 0,-2 0 2,3-3-1,-2 2-1,-1-1 0,0-2 1,-1 5-1,-2-4 0,2 4 1,-2-2-1,0 3 0,1-3 1,-3 0 0,1-3-1,0 2 3,2-2-2,-2-4 1,1 1 1,-1-1-3,3-1 3,-4 1-2,1-3-1,-4 4 1,-1-7 3,0 4-2,0 0 0,0-1 5,0 2 0,0 0-3,0 1 0,0 1-1,-6-4-1,2 3 2,-4-4-3,-1 1 0,2 2 0,-2 3 0,0 1 1,1 4 2,-1 2 3,-1-3-1,1 2 1,-3 0-1,2-2-1,1-1 2,0 1-5,-1-3 3,-2 1-1,3 0-2,-2-3 2,-2 7 3,0-3-4,-1 0 2,-3 2 2,1-2 2,-1 4-7,0-1 6,1 3 1,2-1-5,2 1-2,-2 0 5,0 4-6,2-3 3,-2 3 2,0-3-5,0 3 0,0-1 5,0 1-3,-3-1-3,1 2 2,-2-1 0,-2 1 0,1 0-2,-4 0 0,4 3-2,-4 0 2,1 0 0,-1 0 0,0 0 2,1 0-2,3 3 1,2 3 0,2-3-1,2 0 2,4-2-1,-3 2 1,2 3 0,0-1 1,-3 1-3,-2 1 2,1 2-1,-3 0-1,0 0-1,1 2 1,2-1 0,-3 3 0,0-1 0,2 3 0,-7 3-1,-1 2 1,-4 6 0,-8-1-6,-7 9-23,-9 6-57,-11 0-61,1-7-173</inkml:trace>
          <inkml:trace contextRef="#ctx0" brushRef="#br0" timeOffset="137749.8572">3788 999 618,'0'0'4,"0"0"3,0 0 21,0 0-21,0 0-4,0 0 5,0 0 17,-9-9 13,9 22 2,11 8 8,6 8-12,2 3-14,2 1-3,2 0-4,-1-3-7,1-4-3,-1-5-3,-2-8 7,8-7-3,11-6 6,12-4 12,20-26 1,21-13-13,15-5-5,15-5-5,10-6 1,-2-1-3,-7 5 6,-21 8-3,-17 5 0,-19 13 0,-21 4 1,-11 4 5,-16 10 9,-8-2 15,-4 3 3,-2 1-14,-1 2-8,2 0 1,-3 0-8,1 1 0,-3 4 2,1-1-1,-1 1-4,0 2-4,0 0 0,0 0 0,3 0 0,-3 0-3,0 0 2,0 0-12,0 0-6,0 0-13,0 0-29,0 0-49,0 0-26,0 0-59,-21-6-326</inkml:trace>
          <inkml:trace contextRef="#ctx0" brushRef="#br0" timeOffset="16819.4109">32 390 499,'0'0'37,"0"0"-18,0 0 103,0 0-51,0 0-6,0 0-33,-30-23-24,30 23-6,0 3-1,0 24 0,0 4 6,0 3-2,10-4-3,8-9-2,6-5 0,7-5 0,10-11 0,15 0 4,16-5 10,13-22-6,11-8-4,11-7 4,11-4 2,12-3 6,-3 1 3,-9 1 2,-16 5-6,-15 8-2,-11 0 2,-17 11 2,-9 2 7,-15 6-4,-7 4-1,-9 2-3,-4 0-2,-4 4-4,-5 2-2,-1 0-4,-2 1-1,-1 0-2,-2-1 0,3 3-1,-3-2-1,4 1-6,1-2-37,4 0-58,7 2-38,4-6-118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6:49.70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DCFE80A-F24F-4DE0-AE74-515E0A8DD587}" emma:medium="tactile" emma:mode="ink">
          <msink:context xmlns:msink="http://schemas.microsoft.com/ink/2010/main" type="inkDrawing" rotatedBoundingBox="23172,13198 23523,9030 25042,9158 24690,13326" semanticType="verticalRange" shapeName="Other">
            <msink:sourceLink direction="with" ref="{14B51751-3A3F-4882-A707-6A0E351A402E}"/>
            <msink:sourceLink direction="with" ref="{423EDCF1-E1AC-4AD0-B022-4BDE0735E1BD}"/>
          </msink:context>
        </emma:interpretation>
      </emma:emma>
    </inkml:annotationXML>
    <inkml:trace contextRef="#ctx0" brushRef="#br0">37 938 159,'0'0'95,"0"0"-91,0 0 40,0 0-1,0 0-18,0 0-3,0 0 6,-14 40 8,12-33-1,-1 4 0,-2 4-5,4 1-4,-2 6-9,1 5 1,-1 4 4,3 8 6,0 4-5,0 1-11,0 5 2,0 1-4,0 1 0,0-1-1,0 3 2,0-9 1,0 3-3,0 1 0,5 3 0,2 1 0,3 3-2,-4 1-2,-1 4-1,-2 4 0,-2-3 0,-1 1 3,0-2-3,0-4 2,0-5 0,3 1 5,2-4 2,-3 0 1,2 1 2,-1-2 4,-1-4 0,1 0 3,-2 0-9,-1 0-2,0 0 3,0 2 5,0-1 3,0 1-6,0-5 2,0 0-8,0-6 3,0-1-4,0 4-5,0-8-1,-1 5-1,1 0 4,-3-2-4,3 5 1,0 1 1,0-1 1,0 2-2,0-3 6,0-3 0,0-1-2,0 0-1,0-6 0,0 1 2,3 2-3,5 1 2,-2-1-5,2 4 2,-2-2 0,2-2-1,-4 1 1,2-3 0,2 1 0,-3-4-2,-1-1 0,3-5-3,-1 4 2,3-3-1,0 2-1,2 0 3,-1 4 1,-1-5-1,0 0-1,2-2 0,-2 1 2,-2-1 0,2-2-4,0-2 2,4-1 0,-3-1-1,6-3 4,-5 2-4,1 0 0,-1-2 0,-2-5 0,1 4-1,-1-2 1,2-2-2,-2 1 1,2-3 0,1-2-2,4 0 1,4 0 1,3 0 0,5-11 2,3-3-1,-1 3 2,1-4-3,-3 1 1,-1 1 2,4-3-3,-3-2 2,3-3-1,2-3-1,-2 2 1,5-5 0,-1 2-1,-2-5 1,-5 3 0,0-4-1,0 1 5,-2-4-5,-3-5 5,-1-1-5,-5 0 1,-2-3 1,4 3-2,-2-4 1,0 2-1,-1 4 0,1 3-1,-2-2 2,1 5-1,-2-7 0,0-1 0,-4-8 0,0-10 0,2-11 1,2-5-1,5 2 0,2 4-1,3 7-1,-1 6 1,-6 7 0,-1 2 1,-4 6 0,-3 3 1,-1-9 0,-2-4-1,2-10 0,1-6 0,-4-2-1,1-9 1,-1 4 1,-1 3-1,3 3-3,-1 12 3,-2 3 1,1-2-1,0-4 0,-2-8 0,-2-11-1,-1-9 1,0-6 0,0-3 0,0 13-1,0 14 1,0 11 0,0 8 0,-4 5 0,-2 2 1,-8 2 3,1-5 4,1-4 5,-2-7-6,-2-10 0,-1-9-3,-1-2 3,-1-3-4,2 12 0,0 8 2,3 11 1,0 9 1,0 3 1,0 2-1,-3 1 1,-2 5-1,1-1-4,-2 2 1,-2 1 0,0 1-4,2 3 1,0 6 3,1 4-4,-1 4 4,-5 5 0,1-1-2,-4 5 0,-6 0-1,-4 0 0,-2 0 0,1 0-1,1 0 2,5 0-5,0 12 4,2-2-2,0 5 2,2 3-1,-2-4 0,3 6 1,-3 0 0,3 4-1,-4 2 1,-2 3 0,1 0 0,0 4 0,2-4 0,0 0 0,3-2-1,2 1 1,1-2 0,-1 2 1,3 1 0,-1 4-1,6 9 4,-4-1-3,5 6-1,2 4 1,2 4 2,7 5 0,1 8-1,2 16-1,3 5 0,0 7-1,0 12-2,0 5 1,3 7-20,-1 2-42,-2-4-91,-6-6-297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2:11.1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CBAC92C-F98D-4532-8C66-324175C9DAE0}" emma:medium="tactile" emma:mode="ink">
          <msink:context xmlns:msink="http://schemas.microsoft.com/ink/2010/main" type="writingRegion" rotatedBoundingBox="16022,11802 20984,7716 22680,9775 17718,13862"/>
        </emma:interpretation>
      </emma:emma>
    </inkml:annotationXML>
    <inkml:traceGroup>
      <inkml:annotationXML>
        <emma:emma xmlns:emma="http://www.w3.org/2003/04/emma" version="1.0">
          <emma:interpretation id="{F6D30840-27A0-4150-9179-74F8BA25C132}" emma:medium="tactile" emma:mode="ink">
            <msink:context xmlns:msink="http://schemas.microsoft.com/ink/2010/main" type="paragraph" rotatedBoundingBox="16022,11802 20984,7716 22680,9775 17718,138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5DB646-C36D-400E-8296-DB09204F01EA}" emma:medium="tactile" emma:mode="ink">
              <msink:context xmlns:msink="http://schemas.microsoft.com/ink/2010/main" type="line" rotatedBoundingBox="16022,11802 20984,7716 22680,9775 17718,13862"/>
            </emma:interpretation>
          </emma:emma>
        </inkml:annotationXML>
        <inkml:traceGroup>
          <inkml:annotationXML>
            <emma:emma xmlns:emma="http://www.w3.org/2003/04/emma" version="1.0">
              <emma:interpretation id="{BD834FB0-2B3E-48F6-BA68-BEB5AF058A0D}" emma:medium="tactile" emma:mode="ink">
                <msink:context xmlns:msink="http://schemas.microsoft.com/ink/2010/main" type="inkWord" rotatedBoundingBox="16022,11802 20984,7716 22680,9775 17718,13862"/>
              </emma:interpretation>
              <emma:one-of disjunction-type="recognition" id="oneOf0">
                <emma:interpretation id="interp0" emma:lang="en-US" emma:confidence="0.5">
                  <emma:literal>$goEo</emma:literal>
                </emma:interpretation>
                <emma:interpretation id="interp1" emma:lang="en-US" emma:confidence="0">
                  <emma:literal>$geo.Eo</emma:literal>
                </emma:interpretation>
                <emma:interpretation id="interp2" emma:lang="en-US" emma:confidence="0">
                  <emma:literal>$geoE.o</emma:literal>
                </emma:interpretation>
                <emma:interpretation id="interp3" emma:lang="en-US" emma:confidence="0">
                  <emma:literal>$gpeo.Eo</emma:literal>
                </emma:interpretation>
                <emma:interpretation id="interp4" emma:lang="en-US" emma:confidence="0">
                  <emma:literal>$geio.Eo</emma:literal>
                </emma:interpretation>
              </emma:one-of>
            </emma:emma>
          </inkml:annotationXML>
          <inkml:trace contextRef="#ctx0" brushRef="#br0">4988 2061 256,'0'0'30,"0"0"55,0 0-39,0 0-2,0 0-6,0 0 12,0 0-3,-125 0-11,101 7-2,1-1-5,-8 3-2,0 0-7,2-2 2,-5 4 11,4 1-1,2-2 8,2 1-15,3 2-7,-1-1 10,0 3-5,0 4-1,-2-1 2,1 5 9,-1 1 3,-2 0-13,6 3-5,-1 3-9,1-1-4,4 4-2,-1 2 0,5 3 2,0 0-2,2 6-1,-2-3 7,3 6-1,-1 1 4,2-1 6,1-1 1,1 0-7,4 6-4,2 5-2,2 4-2,0 10 4,0-4-4,0 4-2,0 0 2,0-5-1,0-1 2,5-6-3,-1-4 4,2-4-2,5 2 1,-1-2-1,0 2 0,4 0 2,3-1-2,-3 1 1,3 1-4,2-2 0,-5-1-1,5 0 2,-1-2-2,1-6 1,7 0-2,1-4 3,2-4-2,2-2 1,2-4-1,2-4 0,-2-2 1,1-5-1,-2-2-1,-1-7-1,2-7 0,0-2 0,-1 0 0,7 0 1,0-20-1,-1-5 2,0-3 0,-3-5 0,-1-3-2,2-3-2,-3-6 3,-2-4-1,-3-5 0,-5-2 1,2-7-1,-5-4 1,1-1 0,1 0-4,-6-7 3,-2 3-1,-7-3 2,-2-7-4,-5-2 3,0-7 2,0-6-2,0 0 2,0 7 0,-5 11 1,-2 12 0,0 12 0,-2 8 5,-3 3-2,-7-2 2,-3-2 2,-6-2-5,-4-5 3,-5-3-2,-2-3-1,-3 0-2,2 2 0,4 3 2,7 10 3,2 9-2,6 9 1,2 7 1,0 2 0,-2 4-2,-4-3 0,-3 2-4,-6-4 1,-5 0-1,-4 2 0,-4 8-4,-2 5-11,-7 5-8,-2 3-16,-5 28-19,-2 15-58,-2 3-101,-7 5-201</inkml:trace>
          <inkml:trace contextRef="#ctx0" brushRef="#br1" timeOffset="-38577.0416">8388-244 245,'0'0'60,"0"0"23,0 0 44,0 0-61,0 0-5,0 0-13,-54-12-5,29 18 7,-1 14-5,-2 4-10,1 7-4,6 2-5,1 9-14,6-1 2,1 4-2,9-1 1,4-4 2,0-2 1,0-4-11,14-4 3,12-7-6,6-6 3,9-9 0,13-8 6,7 0-3,10-18 16,6-18-19,2-3 1,-3-7-5,-10-3-1,-9-10 5,-17-10-1,-15-10 12,-16-8 33,-9 2-16,-4 9 5,-29 17 0,-9 14-10,-7 20-10,-10 19-4,-8 6-9,-10 19-5,-20 40 0,-6 27-7,2 23-63,9 5-103,16-6-155</inkml:trace>
          <inkml:trace contextRef="#ctx0" brushRef="#br1" timeOffset="-45672.2797">6608 644 143,'0'0'35,"0"0"-9,0 0 8,0 0 30,0 0-29,0 0 9,0 0-25,-49-51 15,39 48-3,-3 1-26,0 2 3,-2 0 7,-2 0 3,-5 0-11,-3 0 7,-1 0 2,-1 0 9,4 0 8,0 5-4,0-1-8,-1 1-7,3 1 3,-3 1-12,3 1 2,-1 2 0,-1 2-1,-1 2-1,-3 3 1,0 4-4,-1-2 6,5 4-4,-3-2 0,2 1 5,3-4-4,2 2-2,5-5 3,-3 3-2,3-1 0,-1 2 1,-2 2-2,-2 4-2,2-4 5,-2 1-4,5 2 6,4-3-5,-6 1 3,5-2-1,-1 3 1,2 2-4,1-1 3,-2 0-4,0 3 4,2 0-2,0 5 3,3 4 0,1 0-1,0 2-3,1 3 1,1-6 3,3 1-4,0-2 1,0-4 4,0 0-6,0-1 3,0-2 0,0 1 3,0 2 2,0-2-4,0-1 12,7-2-8,0-1-2,6 1 2,0-4-4,1 2 1,0 3 2,3-1-3,1 1 0,1 1-2,-2-2 3,-1-1-5,2-3 1,-1-2 1,2-1 1,4-2-1,2-1 4,-2-3 3,2 1-9,0-2 5,0 2-5,3-6 4,3 1-3,0 1 1,1-6-3,4 1 11,1-4 2,0 0-6,7 0 17,1-7-16,3-10 4,1-3 1,4-1 2,-3-3-14,-2-1 11,0-2-9,1-1-3,-2-6 3,-1-4 2,2-3 2,0-1-3,2 0 1,-5-3 2,0 6-3,-8-6 3,-4-1-6,-7 0 13,-3-3-9,-9 1 0,-4-5 11,-4-2-6,-6 0 5,0 2-3,0 0 0,0 2-5,-8 1-4,-9-2-1,1 3 1,-7 2 1,-2 0-3,-4 5-1,-5 4 1,0-1 3,-5 6-4,0-2 6,-4-4-3,-2 3 0,1-2-1,1 3-2,0 4 0,-5 6 0,-2 6 0,-4 4-3,-7 6 1,-4 3 2,-6 6 1,3 0-1,4 0 0,4 0-1,2 10 1,2 5 0,4 5 0,0 0 1,1 4-1,-1 3 0,0 3-1,-3 2-2,0 4 2,7-2 1,6 1 0,10-3-1,4-2 1,3 0-1,7 0 0,2 3 1,2-1-2,-1 6 2,1 4 0,3 1-1,2 5 1,-1-2 1,2 3-1,7-3-1,-2 0 1,3-1 0,0-8-2,0 3 2,0-1 0,0-2 0,3 2 0,6-2-1,1 5 1,3-2 0,3-2 0,4-1-1,0 2 0,4-3 1,2-1 0,5-2 0,6 0-1,3-3 1,7-2 1,6-1 2,-5-2-3,4-1 0,-2-3 0,-3-2 1,-3-3 0,1-1-1,-1-6-1,1-5 1,0-4 4,4 0 1,3 0-2,5-7-3,2-12 1,1-5 2,-1-7-3,2 0 4,-4-5-4,-1-3 4,-2 0-4,-1-1 0,-7-1 0,-1 2 0,-6 0 0,0-1 0,-7-3 0,-1-6 4,-3-7-3,-1-6-1,-3-8 4,-2 4-3,-3-1-1,-1 8 2,-4 10-2,-4 5 1,-3 4 3,-5 3-1,-2-1-2,0-3 0,0-2 2,0 0-1,-9 0 0,-12 6 1,-2 1-3,-6 2-1,-4 4 1,-2 5-1,-3 2 2,-4 3-2,2 8 2,-2 1-3,-7 7 0,-6 4 1,0 0-23,-9 3-13,0 17-17,1 9-63,1 1-60,6-2-62,2-9-257</inkml:trace>
          <inkml:trace contextRef="#ctx0" brushRef="#br1" timeOffset="-39206.7804">6537 1426 39,'0'0'71,"0"0"-20,0 0-9,0 0 17,0 0 0,0 0-14,0 0-7,0-41-13,0 39 1,0-1 19,0 1 10,0 2-14,0 0 6,0 0-1,0 0-8,0 0-1,0 0 2,0 0-4,0-9 0,5-3 7,7-3-15,2-7-12,5 3-1,4-3 0,6-3 11,1-3-7,6-3-6,1-3 3,6 1 3,-1 0-6,3-4 0,0-1-6,-3-1 0,-5 1 0,0-1-3,2 1-2,-5 5 2,0 3 1,-4 3 2,-1-2-5,-1 4 5,3-3-3,2 1-2,1-4-1,4 5 2,3-3 0,-4 5-2,-1-1 0,-4 1 0,-1 2 6,-3 2-3,0-1 4,0-1 4,0 2-7,3-1 2,-3 0-5,3-4 0,0 4 0,-3-4 0,3 4-1,-2 2 1,1-2-1,-1 3 0,2-2 1,-3 3 0,0 0 3,-7 7-2,-2 1 0,-5 0 2,-5 5-1,-4-1 2,-2 4 1,-3 1 1,0 0 3,2 0-5,-2 0 3,0 0 4,0 0-3,0 0-2,0 0-1,0 0 0,0 0-6,0 0 0,0 0-4,0 0-1,0 0-8,0 0-26,0 0-26,-7 0-78,-5 6-67,-2 0 3,3-1-47</inkml:trace>
          <inkml:trace contextRef="#ctx0" brushRef="#br0" timeOffset="4863.9189">5818 648 475,'0'0'5,"0"0"71,0 0-11,0 0-31,0 0-2,0 0 6,0 0 13,0 0 27,-6 104-36,6-70 2,0 0-3,0-3-9,0-1-15,0-1-6,9-3 2,2-6 3,1-4 0,-1-7-4,3-6 4,6-3 0,3 0 4,10-10 12,12-23-16,11-10-8,10-15-5,13-6-1,16-13-1,4-6 1,7 0-1,-6 8-1,-4 7 1,-13 13 2,-12 8-2,-12 9-1,-13 3 1,-1 9 2,-7 2-2,-3-3-1,1 6 7,-5 2-4,-3 2 5,-8 6 1,-5 3-2,-5 2-2,-9 6 4,2 0 1,-3 0-2,0 0 0,0 0 5,0 0-6,0 0-6,0 0 0,0 0 0,0 0 3,0 0-4,0 0 1,0 0-1,0 0-6,0 0-2,0 0-12,0 0-17,-4 0-26,-21 0-78,-12 0-122,-10 5-65</inkml:trace>
          <inkml:trace contextRef="#ctx0" brushRef="#br0" timeOffset="5717.0293">5914 681 403,'0'0'31,"0"0"94,0 0-36,0 0-36,0 0-18,0 0 2,-5-3 3,5 3-13,0 6-8,0 13 8,0 7 15,3 5-21,8 4 2,2 4-5,-6 0-10,3-4-2,-4-5-2,2-5-2,2-5-2,0-10 2,4-5-2,6-5 1,5 0 4,10-14 6,7-16-5,12-9-3,13-10-3,11-8 0,8-7-4,11 1 2,2-1-1,-2 6 3,-2 4 1,-13 7-1,-14 7 0,-13 11 2,-14 3-2,-11 10 0,-7 1 0,-3 0 1,0 0 1,-1 2 0,-3 2 7,-2 2 6,-2 6 2,-4-1 3,-7 4 1,2 0-6,-3 0 2,0 0 0,0 0 0,0 0-10,0 0-4,0 0-3,0-2 0,0 2-9,0 0-22,0 0-48,0 0-66,-21 2-62,-10 5-242</inkml:trace>
          <inkml:trace contextRef="#ctx0" brushRef="#br1" timeOffset="-232044.2966">4072 2135 358,'0'0'24,"0"0"-2,0 0 42,0 0 12,0 0 19,0 0-18,163-25 7,-73 3-19,18-6-6,13-4-12,9-3-17,-6-4-18,-7-1-6,-17 7-4,-17 2-2,-15 10 0,-22 4-4,-12 6-9,-15 5-16,-10 1-14,-7 5-12,-2 0-13,0 0-33,-34 3-61,-16 14-149</inkml:trace>
          <inkml:trace contextRef="#ctx0" brushRef="#br1" timeOffset="-81065.2972">4134 2074 515,'0'0'79,"0"0"-67,0 0 57,0 0-19,0 0 12,149-43 8,-47 6-12,19-3-4,12-3-6,7 4-14,-13 3-12,-17 12-13,-21 2-7,-23 10-1,-21 4-1,-17 6 0,-16 2-7,-10 0-6,-2 0-1,0 0-3,0 0-28,-17 6 12,-16 10-3,-12 6-20,-10-2 3,-12 0-3,-3 2 5,-7-6 26,1 4 18,3-6 5,5 2 1,4 2 1,5 0-7,6-1-10,4-1-6,5-1 1,12-2 19,9-7 3,10 0 5,9-3 11,4-2-9,0 4-7,4-5 12,26 0 28,8 0-7,15 0-9,11-18-4,5-3 3,3-3-5,-4 5-12,-9-1-6,-9 4-4,-12 6-21,-11-2 1,-10 8 7,-11 1 1,-3 2-7,-3 1-9,0 0-22,0 0-60,0 0-47</inkml:trace>
          <inkml:trace contextRef="#ctx0" brushRef="#br1" timeOffset="-195408.8518">5077 1905 440,'0'0'3,"0"0"6,0 0 33,0 0-17,0 0-12,0 0 8,0 0 25,-2 80 24,2-25-7,0 18-14,0 15-5,9 17-6,7 15-8,4 16-12,-1 10-5,-5 14-5,-4 7-3,3-4-1,-4 1-2,0-11-2,1-9 2,-2-5-1,-4-7-1,-4-6-7,0-8-19,0-5-27,0-9-47,-8-14-77,-12-15-317</inkml:trace>
          <inkml:trace contextRef="#ctx0" brushRef="#br0" timeOffset="-14414.1467">4134 2068 582,'0'0'10,"0"0"29,0 0 23,191-24 10,-103 6-16,5 3-8,-5 2-7,-10 3-18,-7 4-9,-7 3-7,-10 3-1,-4 0-5,-7 0 0,-4 0 0,-2 0-1,-6 0 0,-6 0 1,-8 0-1,-11 0-3,-6 0-5,0 0-10,-11 0-4,-24 0-20,-12 6-8,-6-2 9,-2 0 10,-4-4 11,-5 0 10,-4 1 6,-2 5 0,2 0 0,0 6 4,4 1 1,7 0-1,10 4 0,10-4 0,14-1 7,10-9 3,10 0 1,3-3-8,0 0-3,25 0 11,9 0 17,11 0-14,10-12-10,5-4-3,14-4 3,1 2 3,1-3 7,-2 1 4,-7 4-7,-13 3-7,-15 2-3,-13 6-1,-13 3 0,-13 2-5,0 0-2,-17 0-4,-28 7-16,-16 13 14,-12 3 5,-7 2 7,-10 2 1,-3 1 2,6-4-2,9-1 2,15-3 10,19-8 0,20-3 0,14-6-7,10 0-5,7-3 1,33 0 2,14-9 15,14-9-7,7-7-9,12 3 5,6-5-1,3 0 1,-8 4 3,-9 0 1,-18 8-8,-24 5-3,-19 3-1,-15 7-7,-3 0-3,-31 0-5,-23 2-19,-14 18 11,-11-3 4,1 6-18,1-4 17,6-4 19,15 0-6,11-8 1,18-1 6,21-6 1,6 0 0,25 0 0,25-22 0,13-3 0,5-2-1,1 3 1,-3 2 0,-5 2 1,-15 7 13,-10 2-6,-19 6-7,-17 5-1,0 0 0,-28 5-3,-20 12-40,-11-2-77,3-5-55</inkml:trace>
          <inkml:trace contextRef="#ctx0" brushRef="#br1" timeOffset="-75725.7361">5463 2141 482,'0'0'24,"0"0"91,0 0-32,0 0-32,0 0-6,0 0 16,82 0 18,-11-13-18,25-2-14,22-6 7,19-7-16,4-3-4,4-4-11,-7 4-11,-12 3-11,-16 3-1,-23 5 1,-19 4-1,-21 3-9,-18 9-8,-14-1-11,-10 5-20,-5 0-19,-5 0-58,-32 0-44,-22 9-136</inkml:trace>
          <inkml:trace contextRef="#ctx0" brushRef="#br1" timeOffset="-232366.4499">4131 1973 565,'0'0'7,"0"0"31,0 0 33,0 0-38,0 0-25,0 0 11,121-42 25,-48 25 0,14 0-5,9 2-4,8 0-5,-4 0-12,-8 2-13,-5 0-3,-10-5-1,-4 0-1,-9 2 2,-7 2-2,-12 1 0,-11 1 0,-8 8-2,-12-1-8,-6 2 7,-3 3-8,-5 0 5,0 0-5,0 0-18,0 0-30,-22 0 0,-15 12-30,-13 6-34,-10-3-27,-13 3-141</inkml:trace>
          <inkml:trace contextRef="#ctx0" brushRef="#br1" timeOffset="-75333.5046">5635 2178 621,'0'0'87,"0"0"-59,119-22 82,-41 4-47,13-1 1,8 1-22,2-2-25,3 0-15,0-1-2,-5 5-8,-7-2-72,-15 5-78,-21-7-136</inkml:trace>
          <inkml:trace contextRef="#ctx0" brushRef="#br1" timeOffset="-76036.9398">5658 2144 4,'0'0'452,"0"0"-432,0 0 93,0 0-24,0 0-29,0 0-9,0 0 7,-33-1 10,33-7-8,2-1-2,24-2-12,21-5-11,29 3-7,20-3 1,19 4-4,7-2-8,1 4 3,-6 0-14,-8-1-4,-16 1-2,-15 0 2,-16 2 1,-17 1-2,-13-2 0,-9 3-1,-9 1-3,-4 3-9,-7 2 1,-3 0-13,-8 0-14,-32 0-18,-18 11-71,-15 4 49,-12-2 9,-5 1-4,-1-4-21,1-1-23,3 0 8,8-6-70</inkml:trace>
          <inkml:trace contextRef="#ctx0" brushRef="#br1" timeOffset="-66094.3862">6453 758 247,'0'0'17,"0"0"55,0 0-10,0 0 25,0 0-38,-80-122 19,69 109 9,0 0-4,2 2-8,3 5-8,1 1-1,5 4 12,0 1-29,0 0-21,0 0-18,0 0-4,0 28-1,0 11 5,11 12 7,1 2 2,-3-5 0,1-5-4,2-4-5,-3-11 0,2-3 2,2-10-1,-1 1-1,-3-7 0,2-3-1,2-2-5,1-4 5,4 0 1,10 0 4,12-10 7,16-21 3,22-13 8,21-14-15,27-14 7,21-14 0,17-11 3,27-3 0,12 1 2,-6 11-4,-5 9-6,-21 12-3,-29 18-6,-21 12 0,-29 12 1,-24 4-1,-22 6 3,-15 3 5,-10 3 11,-9 5 3,-7-1 0,-1 3-2,-1 0-7,-3 2-7,0 0-3,0 0-2,0 0 0,0 0 0,0 0-1,0 0-1,0 0-3,0 0-11,0 0-13,0 0-23,-9 0-49,-20 18-146,-15 0-137</inkml:trace>
          <inkml:trace contextRef="#ctx0" brushRef="#br1" timeOffset="-218193.3067">5936 2080 244,'0'0'150,"0"0"-141,0 0 56,0 0 8,0 0-12,0 0-20,-28-31 2,37 25 2,11-3 3,5 6-6,3-2-8,4 1-6,10 1-9,11-3 0,6-2-2,11-4-6,10-10-9,4-4 1,-2-1 2,-1-1-5,-13 3 1,-17 5 2,-11 10-3,-18 1 0,-11 6 1,-8 3 1,-3 0 2,-5 0-4,-30 0-7,-16 6-10,-16 10 3,-7 4 4,-4-1 6,-4 2 3,0-2 1,3 2 0,10-1 0,9 0 0,4-2 0,8-3 0,11-5-1,4 2 1,15-9 0,5-2 1,12-1-1,1 0 3,0 0-2,0 0 13,1 0-12,26-4 3,14-14 15,14-4-9,10-2-1,11-3 4,4 1-1,3 0-8,-4 3-5,-13 4 1,-19 6-1,-19 6 0,-14 4 0,-11 0 1,-3 3 2,0 0 7,0 0-5,-22 0-5,-14 10-4,-7 6 0,-10 3 2,2-3-3,2-1 4,4 3 0,7-5-1,10-1-18,5-2-7,3 1-33,6-7-93,5-4-157</inkml:trace>
          <inkml:trace contextRef="#ctx0" brushRef="#br1" timeOffset="-202674.8562">5971 2099 213,'0'0'5,"0"0"-5,0 0 7,0 0-4,0 0 14,0 0 44,0 0 3,-18 2-12,14-2-6,4 0-6,0 0-9,0 0-9,0 0-6,0 0 0,-1 0-3,1 0 3,0 0 1,0 0 0,0 0-3,1 0 6,13 0 5,3 0-2,-1 0-11,4 0 1,-1 0-4,1 0-1,3 0-1,4 0 1,-1-8 0,5 1 0,1-6-2,1 1 1,3 0-6,-4 0 4,-4 1-2,0 0-1,-3 1 0,-2-1-1,2 2 0,1-3 3,1-1-4,1 1 0,3-3 1,0 0 0,1-2-1,4 1 1,-8 5-1,0-4 0,-7 4 1,-5 2 0,-2 2-1,-2-2 2,-3 3-2,1-5 1,2 0 0,-1-3-1,3 3 0,0-4 1,0 0-1,-2 1 1,1 1-2,-3-2 2,-2 0-1,2 0 0,-4 0 1,1-1 0,1-2-1,-2 2 0,2-5 0,-3 3 0,1-3 0,2-3 1,-4 4 3,-2-4-4,1 0 0,2-7 0,-5 2 0,1 3 1,-1-3 0,0 6-1,0 1 0,0 1 2,0 5 1,0 1-3,0 0 7,0-2 1,0 0 1,-4 0-3,-1-3-1,-1 2 2,1-2 0,-4 0-4,0-2 3,-1 0-2,-2 0 3,-1 1-3,3 3 1,-4-2 1,0 0 4,-2 2-3,2-1-2,3 1 4,-3 4-2,2 1-1,0 3 3,-2 0-4,0 2-1,0-1-2,-5 0 0,1-2 1,-4 0 5,-1 3 0,-1 1-2,1-1-3,1 2 3,4 1-1,-1 4-4,1-4 1,-1 3 2,2 2-2,-2 0-2,1 0 3,-1 0-3,-3 0-1,-1 0 1,1 0 0,1 0 1,2 4 0,1 0-1,-1 3 0,2-3 0,1 4 0,-1-5 0,2 3-1,-5 3 3,4-3-4,-2 3 4,0-3-3,1 3 2,2-2-2,-2 4 2,1-1-2,1 2 0,-1-2 1,-1 2 0,-1-1 1,-1 2-2,-4 3 2,0-1-2,-2 0 3,2 1-1,2-3-1,0 3 0,-1-3-1,2 0 1,3-1-1,0 0 1,1 4 0,4-4 0,-4 6-1,1-2 0,-1 3 1,2 1 0,0 0 1,2 0-3,3-5 2,-1 4 0,1 0 0,4-3 0,1 5-2,4 2 2,-3 1 0,3 3-1,-2 1 1,-1-1 0,3-3-2,0 1 4,0-1-4,0 1 2,0-1-1,0-3 1,0 1 0,0 0 0,0-1 0,0 0 0,0-2 0,8-1 0,-4 2 0,3 0 0,2-2 1,-1 2-1,4-3 0,-3 3-2,2 0 2,2-5 0,-4 4 0,2-4 0,1-1-1,1-1 0,1-2 1,1-3-1,2 0 0,2-1 1,-1 0 0,4-1 1,0-2-1,-2-1 0,2 0 2,1-1-1,3 0 0,-3 0-1,5-2 0,0 0 1,0 0-2,3 0 4,2 0 0,-2 0-3,-5 0 0,0 0 0,-2 0-1,-1 0 3,0-6-3,0 1 2,1 0-1,2-3 2,5-1-1,-3-2-1,5 0 0,-2-1 0,0 0 3,-4 1-3,0 0 1,-4 2-1,-3 3 0,0-3 1,-1 0-1,-4 0 2,3 0-1,-4 0-1,-2 3 1,-3 3-1,-3 0 0,-1 2 0,-2-4 0,-1 5 0,-2 0 0,0 0-5,3 0-12,-3 0-7,0 0-16,0 0-8,0 0-24,0 0-60,0 0-81,0 0-106</inkml:trace>
          <inkml:trace contextRef="#ctx0" brushRef="#br1" timeOffset="-221446.0992">6349 676 197,'0'0'10,"0"0"58,0 0 9,0 0-10,0 0-23,0 0-12,10-15-9,-10 15-5,0 0-6,0 13 3,0 4 8,0 10-3,0 2 5,0 9-1,0 1-5,0-2 1,0 5-5,0-4-6,0-9-4,9-1 1,5-8-3,8-7 3,10-11 5,18-2 27,15-9-17,20-25-7,19-18-5,14-12 0,15-10-2,8-10 1,-1-5 3,-7 0-4,-20 4 19,-18 15-18,-25 17-7,-25 18 1,-22 13 0,-15 10-2,-8 8 3,0 4-3,0 0-21,-20 0-38,-8 3-46,-10 6-93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19.90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9BC2EE-950A-47D3-A4F9-B4E8B36B0BDE}" emma:medium="tactile" emma:mode="ink">
          <msink:context xmlns:msink="http://schemas.microsoft.com/ink/2010/main" type="writingRegion" rotatedBoundingBox="11580,7974 12472,7974 12472,8380 11580,8380"/>
        </emma:interpretation>
      </emma:emma>
    </inkml:annotationXML>
    <inkml:traceGroup>
      <inkml:annotationXML>
        <emma:emma xmlns:emma="http://www.w3.org/2003/04/emma" version="1.0">
          <emma:interpretation id="{996AF03D-ED35-441F-A74C-AB916CE82B9C}" emma:medium="tactile" emma:mode="ink">
            <msink:context xmlns:msink="http://schemas.microsoft.com/ink/2010/main" type="paragraph" rotatedBoundingBox="11580,7974 12472,7974 12472,8380 11580,83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E6665A-ECDB-4042-9EEF-C1A64173495C}" emma:medium="tactile" emma:mode="ink">
              <msink:context xmlns:msink="http://schemas.microsoft.com/ink/2010/main" type="line" rotatedBoundingBox="11580,7974 12472,7974 12472,8380 11580,8380"/>
            </emma:interpretation>
          </emma:emma>
        </inkml:annotationXML>
        <inkml:traceGroup>
          <inkml:annotationXML>
            <emma:emma xmlns:emma="http://www.w3.org/2003/04/emma" version="1.0">
              <emma:interpretation id="{2D6DB26F-409A-4C1B-8903-55668AFCE2E2}" emma:medium="tactile" emma:mode="ink">
                <msink:context xmlns:msink="http://schemas.microsoft.com/ink/2010/main" type="inkWord" rotatedBoundingBox="11580,7974 12472,7974 12472,8380 11580,8380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v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31 232 372,'0'0'7,"0"0"36,0 0 48,0 0-21,0 0 2,0 0-38,-5-25-1,5 25 5,0 0-15,-3 0-12,3 0-11,-1 0 0,-4 12 0,0 13 0,1 3 6,1-1-6,-1-1 0,4-3 3,0-4-3,0-4 0,0-2-3,0-6 3,8-6 0,11-1-2,4 0 4,13 0 7,10-16-5,12-8-3,0-3 9,6-7-9,0-3 0,-1 2 1,1 0-1,-4 2 16,-1 4-8,-9 5-7,-8 4 13,-7 5-15,-7 1 7,-2 1-4,-5 3-3,-1 4 20,-6-5-19,0 5 9,-5-1 15,-4 3-10,-1 2 4,-2 0 2,-2 0-4,0 2 16,0 0-25,0 0-6,0 0 16,0 0-18,0 0 1,0 0-1,0 0 0,0 0-5,0 0 5,0 0-11,0 0 1,0 0-16,0 0-1,0 0-10,0 0-16,0 0-14,0 0-76,-6 0-352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5:07.790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2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4B51751-3A3F-4882-A707-6A0E351A402E}" emma:medium="tactile" emma:mode="ink">
          <msink:context xmlns:msink="http://schemas.microsoft.com/ink/2010/main" type="writingRegion" rotatedBoundingBox="20597,13084 22828,9377 24624,10458 22393,14165">
            <msink:destinationLink direction="with" ref="{1DCFE80A-F24F-4DE0-AE74-515E0A8DD587}"/>
          </msink:context>
        </emma:interpretation>
      </emma:emma>
    </inkml:annotationXML>
    <inkml:traceGroup>
      <inkml:annotationXML>
        <emma:emma xmlns:emma="http://www.w3.org/2003/04/emma" version="1.0">
          <emma:interpretation id="{4DE84F8E-F23F-4A76-9D91-EB8EB7220DDE}" emma:medium="tactile" emma:mode="ink">
            <msink:context xmlns:msink="http://schemas.microsoft.com/ink/2010/main" type="paragraph" rotatedBoundingBox="20597,13084 22828,9377 24624,10458 22393,141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C58CB2-C21C-4BE3-A0FB-273905DF27F8}" emma:medium="tactile" emma:mode="ink">
              <msink:context xmlns:msink="http://schemas.microsoft.com/ink/2010/main" type="line" rotatedBoundingBox="20597,13084 22828,9377 24624,10458 22393,14165"/>
            </emma:interpretation>
          </emma:emma>
        </inkml:annotationXML>
        <inkml:traceGroup>
          <inkml:annotationXML>
            <emma:emma xmlns:emma="http://www.w3.org/2003/04/emma" version="1.0">
              <emma:interpretation id="{CCD014DB-2848-4738-8C3D-E5C3D047CA98}" emma:medium="tactile" emma:mode="ink">
                <msink:context xmlns:msink="http://schemas.microsoft.com/ink/2010/main" type="inkWord" rotatedBoundingBox="20597,13084 22828,9377 24624,10458 22393,14165"/>
              </emma:interpretation>
              <emma:one-of disjunction-type="recognition" id="oneOf0">
                <emma:interpretation id="interp0" emma:lang="en-US" emma:confidence="0.5">
                  <emma:literal>#498 gal*</emma:literal>
                </emma:interpretation>
                <emma:interpretation id="interp1" emma:lang="en-US" emma:confidence="0">
                  <emma:literal>#498 gal*"</emma:literal>
                </emma:interpretation>
                <emma:interpretation id="interp2" emma:lang="en-US" emma:confidence="0">
                  <emma:literal>#498 gal*'</emma:literal>
                </emma:interpretation>
                <emma:interpretation id="interp3" emma:lang="en-US" emma:confidence="0">
                  <emma:literal>#48 min"*</emma:literal>
                </emma:interpretation>
                <emma:interpretation id="interp4" emma:lang="en-US" emma:confidence="0">
                  <emma:literal>#498 gal"*</emma:literal>
                </emma:interpretation>
              </emma:one-of>
            </emma:emma>
          </inkml:annotationXML>
          <inkml:trace contextRef="#ctx0" brushRef="#br0">8811 3990 524,'0'0'7,"0"0"25,0 0 58,0 0-25,0 0-5,0 0-14,0 0 5,-32 0 16,32 0 3,0 0-9,23 0-28,36-6-3,32-6 19,27-4-22,14-1-4,14-1-11,-2 3-8,-3-4 1,-9 0-5,-22 2 1,-15 1-3,-18 7 1,-23 1 0,-15 4 1,-14 4-7,-16 0 3,-4 0-8,-5 0-6,0 0 4,-44 0 0,-21 12-18,-22 6-21,-19-2-4,-9-4 13,-9-3 14,-6 0 3,5 1 27,12-4-2,9 0 2,8 3 1,6-3 0,7 4 0,10-1-1,9 1 5,15-1 9,11-2-4,17-3 11,11-4 1,10 0-18,0 0-4,31 0 0,24 0 1,18-4 7,18-10 3,14-2-1,9 0 12,3-4-2,-3 1-1,-9 3-7,-13-2-11,-23 5-1,-16 5-2,-25 2-4,-16 2-10,-12 4-4,-3 0 4,-43 0-15,-23 4-55,-20 12 49,-12 4 18,-5-2 1,-2 2 9,-2 1 7,7 0 2,15-5 2,17-1-2,21-3 2,18-5-1,15 0 2,17-3-3,0 0-8,20-4-2,28 0 10,20 0 6,17-4-5,14-15 5,7 2-4,-1-2 7,-7 4 19,-16 3-20,-26 5-8,-20 3-11,-32 4-29,-4 0-34,-40 0 26,-24 4-43,-8 9 38,-6-3 33,-3 1 12,2 2 8,2-1 0,5 0 2,12 2 11,12-3 14,19-5-16,11-1-4,14-4-7,4-1-5,9 0-21,28 0 14,8-4-56,-4-15-227</inkml:trace>
          <inkml:trace contextRef="#ctx0" brushRef="#br0" timeOffset="45118.3978">7993 3785 740,'0'0'32,"0"0"111,0 0-17,0 0-73,0 0 20,0 0-31,67 136-13,-47-84-4,1-3-11,1 0-8,1-7-4,4-6 0,-3-5-1,6-11 0,-2-7-1,6-12 2,9-1-1,7-8-1,4-25-7,7-12 3,-1-12 2,2-9-2,-3-12 3,5-3 1,-4 3 4,4 8-1,-7 18 13,-9 9-4,-8 11-7,-9 12 9,-12 4 1,-10 12 2,-9-1 10,0 4 2,0 1-7,0-3-9,0 1-13,0 2 0,0 0-2,0 0-15,0 0-13,0 0-16,-11 0-40,-13 5-116,-9 7-129</inkml:trace>
          <inkml:trace contextRef="#ctx0" brushRef="#br0" timeOffset="44607.1671">8259 3805 791,'0'0'23,"0"0"104,0 0 71,0 0-103,0 0-28,0 0-31,0 0-13,-31-7-5,45 35 3,5 18-3,-2 9-5,-3 3-7,-2 2-2,-2-5-3,-1-11 2,0-13-2,-2-11-1,2-9 1,3-11-1,10 0 0,11-17 1,8-26 4,9-14-2,1-14-2,3-12 2,-1 3-2,-3 3-1,-4 17 0,-5 12 1,-7 15-1,-3 11 1,-3 7-1,-5 1 0,-3 6 0,-1-1 0,-9 3 0,0 3 0,-6 3 2,-4-5-2,0 2-7,0-1-11,-23 0-22,-22 4-34,-15 0-74,-18 0-175,-9 16-268</inkml:trace>
          <inkml:trace contextRef="#ctx0" brushRef="#br0" timeOffset="3497.85">9852 3035 107,'0'0'10,"0"0"-9,0 0 11,0 0 17,0 0 0,0 0 18,-55-109 5,32 96 12,1-2-9,-4 3-11,3 2 1,3-4-15,-5 6-2,2 1-1,-10 3-19,-7 4-6,-7 0 2,-10 0-2,1 0-1,0 2 5,-1 9 8,7 0 0,7-1 15,-1 2-9,7 1-5,0 2 1,1-1-4,-1 2-10,-2 3 0,-2 2 0,-1 2 2,-3 2-3,0 3 3,3-1 6,5 1-3,3-1 2,4-1 2,1 5 6,4 0-6,2 3 4,-2 6 0,5 6-3,-4 6-2,0 8-1,0-3 10,1 5-9,1-5-1,7 0 0,1-2-2,5-2 5,4 3-3,5 0 2,0 2-10,0-3 12,16 2 1,7-5 4,3-3 3,2-6-9,3-3-1,5-7-3,2-2 0,11-7 1,5-2 7,6-7-16,4-6 10,2-6-10,4-3 0,6 0 2,3-15 2,3-10-3,1-5 2,2-1-1,5-2 1,1 1-3,1-3 6,-7 2-6,-7 1-1,-9-5-1,-5 2 2,-1-5 0,-1 3 0,-4 1 0,-1-1-2,-7-3 2,-8 3 0,-7-2-1,-7-1 1,-6-2 3,-8 1 1,-5-6-3,-7-2-1,-2-8 0,0-12-8,-6-4 1,-21-10-5,-9 1 6,-10 5-3,-8 15 8,-7 14-2,-2 8 3,-4 16 11,-1 2-3,0 7-7,-5 3 4,-2 3-5,-2 7 1,-8 2-2,-1 0 1,-2 11-5,-7 7 3,-4 10 0,3 2 2,5 1-2,8 5 2,10 0 0,15 5-21,11-4-25,7 3-39,3 5-24,1 6-28,0 2-101</inkml:trace>
          <inkml:trace contextRef="#ctx0" brushRef="#br1" timeOffset="-339447.3229">8684 3904 280,'0'0'159,"0"0"-159,-156 16 8,111-9 23,9-2 36,13-1-11,10-4-1,13 2-12,0-2-27,36 0-10,40 0 27,31 0 5,20-4-30,8-5-7,-2 1 1,-7 2-1,-8-1-1,-13 1 4,-13 1-3,-16 2 0,-16 0 2,-20 3 5,-16 0-5,-15 0 0,-9 0 1,0 0 29,0 0-1,-23 0-32,-4 0 0,-1 0-5,5 0-18,-3 0-37,-1 0-19,0 0-61,-1 0-36</inkml:trace>
          <inkml:trace contextRef="#ctx0" brushRef="#br2" timeOffset="-82015.4424">8504 4060 377,'0'0'7,"0"0"19,0 0 99,0 0-22,0 0-32,0 0 0,-66-30 4,64 30 7,2 0-2,0 0-10,0 0-29,0 0-16,14 0-8,28 0 22,19 0 6,19 0-15,15 0 7,12-2-3,9-4-11,-3-1-11,-1-5-3,-5-4-7,-7 2 5,0-1-3,-4 0-4,-5 5 2,-10-2-2,-16 3-2,-14 5 2,-12-1 0,-14 3-1,-11 0 0,-7 2 1,-5 0-1,-2 0-3,0 0 3,0 0 1,-25 0 0,-15 0 0,-16 2-4,-15 6 3,-11 1 0,-10-1-5,-2-1 5,-1-3-7,11-2 8,4-2-6,1 0 4,1 0 2,2 0-5,3 0 3,8 0 1,2 0 1,8 0 0,10 2 0,14 3 0,16-2-1,6 0 1,9-1-2,0 0-3,0 2-6,29-1 11,21-3 5,22 0 9,20 0-3,21-9 0,10-8-3,8 0-3,-2 0 2,-8 5-3,-16-1-3,-22 6-2,-26 0-4,-25 5-3,-18 2-2,-7 0 5,-7 0 4,0 0-4,-2 0 1,-40 0-2,-24 0-6,-24 7 5,-17 5 0,-5-1-7,0 2 5,5-1 4,10-5 2,8-1 1,20-3 2,13 1 0,12-4 1,17 0 0,9 0-1,12 0 1,3 0-1,3 0 0,0 0-3,17 0 3,20 0 6,21 0 3,12-9-2,15 1 0,11-4-4,3-2 2,2 1-5,-11 4-1,-17 1-27,-25 6-21,-23-1-59,-24 3-153,-1-5-144</inkml:trace>
          <inkml:trace contextRef="#ctx0" brushRef="#br0" timeOffset="59916.477">9030 4206 680,'0'0'1,"0"0"7,0 0 58,0 0-17,0 0-3,-122 17 4,111-14-3,3-1 3,3-2 6,5 0-11,0 0-25,33 0-7,30-20 9,26-8 2,8-6-15,15-1-4,0 1-2,-1 2-1,-15 8 0,-23 8-2,-32 7-3,-31 9 0,-11 0-13,-58 5 10,-36 19-11,-24 13-8,-16 1 3,-1 5-14,4-2-6,8 3 4,9-3 35,16-7 3,23-6 0,30-11 17,27-11 5,19-6-22,19 0-2,30-3 2,15-12 6,5-3-4,3 2 3,-2 2-4,-4 4 0,-12 4-1,-13 2-23,-16 4-66,-18-3-74,-7 0-164</inkml:trace>
          <inkml:trace contextRef="#ctx0" brushRef="#br1" timeOffset="-337996.677">8697 4063 298,'0'0'22,"0"0"7,0 0 28,0 0 23,0 0-13,0 0-2,-113-26-14,113 26-19,0 0-7,31 0-14,24 0 17,26 0 10,23 0-15,17 0-7,14-2 1,6-3-3,1 4-6,-1-1 2,-9-1 0,-16 0 2,-27 2 0,-30 1-4,-28-5 0,-19 4-6,-10-1 7,-2 2 25,0-1 7,-27-2-28,-21 3-13,-20 0-3,-20 0-9,-15 0-4,-8 0 2,-1 0 9,-1 0 2,4 4 3,9-1-1,4 2-1,12-4 2,17 5 1,13-3 0,11 2-1,15 0-1,9-4 0,10-1 1,6 0 0,3 0 0,0 0-2,0 0-1,7 0-4,26 0 7,15 0 1,9 0-1,12-1 1,2-4-1,-3 0 3,-7-1-3,-13 3 1,-19 2 0,-17 1 0,-7 0 1,-5 0 6,0 0 9,0 0-11,0 0-4,0 0-1,0 0 0,0 0-1,0 0 0,0 0 1,0 0-1,0 0 0,0 0 0,0 0 0,0 0 0,0 0-1,0 0-1,0 0-5,-5 0-8,-2 0-16,0 0-18,-2 0-13,1 0-29,2 0-60,-2-8-160</inkml:trace>
          <inkml:trace contextRef="#ctx0" brushRef="#br1" timeOffset="-334246.8493">8760 3902 168,'0'0'16,"0"0"-14,0 0 1,0 0 1,0 0 2,0 0-5,0 0 3,-40 23 29,31-19 15,-4 1 12,-1-3-13,-1 2 7,1-2-11,1-2 4,6 3 6,5-3-6,2 0-12,0 0 3,17 0-18,31 0 7,24 0 29,13 0-29,16 0-10,7 0 0,2 0 3,0-3-2,-6 1-5,-12 0-1,-12 0-2,-19 2-5,-21 0-2,-18-2-1,-13 2 1,-9 0 2,0-2 29,-3-1-3,-33 1-31,-18 2-2,-6 0-10,-12 0-2,-1 0 3,-4 0 1,2 0 7,-1 0 0,7 2 3,2 3 1,8-1-1,5 0 2,10-1-2,13-2 1,14 1-1,11-2 0,6 0 0,0 0-1,2 0-3,29 0 3,14 0 1,10 0 2,9 0 1,4-3 2,0-4 5,-4 3 3,-11-1-4,-14 1-2,-18 2-2,-11-1-2,-6 3-2,-4 0 10,0 0 8,0 0-6,0 0-7,0 0-2,0 0-2,0 0 2,0 0 0,0 0-3,0 0-1,0 0-4,0-1-32,-1-1-50,-4 2-51,-1-6-53,6-1-146</inkml:trace>
          <inkml:trace contextRef="#ctx0" brushRef="#br0" timeOffset="2160.3115">8762 4109 266,'0'0'72,"0"0"-67,0 0 14,0 0 21,0 0 0,0 0 1,125-36 2,-84 27 4,2 1-9,2-1-7,-2-1-24,1-2-5,-4 1-2,2-4 0,1 0-2,-5 3-13,-1-2-5,-6 2-7,-8 1-5,-4 3-2,-7 2-2,-6 6-20,-3 0 3,-3-3-19,0-1-40</inkml:trace>
          <inkml:trace contextRef="#ctx0" brushRef="#br2" timeOffset="-105879.227">9466 2868 255,'0'0'81,"0"0"45,0 0-42,0 0-16,0 0-13,0 0-29,-27 18 24,75-18 41,16-9-44,10-6 5,12-4-1,5-3-8,1-2-21,-7-5-22,-8 7-33,-8-6-59,-18 0-70,-23 1-128</inkml:trace>
          <inkml:trace contextRef="#ctx0" brushRef="#br2" timeOffset="-95381.2852">8484 4294 742,'0'0'0,"0"0"5,0 0 90,189-55-15,-71 44 15,16-4-24,11 0-41,4-3 2,-8 4-4,-7-3-18,-17 2-7,-13 0 1,-17 5-4,-12-3 0,-9 2 0,-10 2 2,-6-3-2,-5 2 1,-5-4 1,-8 4 3,-5-4 10,-7 1 0,-8 2 0,-2 1-1,-3-5 3,3-2-8,-4-3-6,3-2 0,0-6-1,5-1 0,-1-5 0,-1 0-2,-2 2 1,-6-5-1,-4 2 2,0-3 2,0 0 4,-4-1 3,-15 1-5,-3 5-2,1 0 2,-3 3-1,1-4-1,-3 1-2,-2 0 0,-3 1-2,-2 5 2,1 2 3,-4 1 1,0 4-4,-1 0 3,-3 1 0,0-1-3,2 0 1,1 0 0,0 0 0,1-2 0,-4 5-2,0-1 0,-2 0-1,1 0 2,1 8-2,3-6 0,-5 5 1,0 0-1,-1 4 1,1 6-3,-3 1 2,-2 0-1,-5 0 1,-3 10 0,-5 10 0,-5 0-1,-3 9 1,-4-3 0,4 4-1,0 0 1,4 2 0,5-3 2,5-1-1,5 2-1,2-2 3,5 7-1,-1 3-1,1 2 0,0 9 0,0 2 0,3 4-1,7 0 1,1-3 0,6 0 2,7-6 2,2 0 1,7-5-5,9 1 5,0-2-5,0 5 1,3-2 2,15 6-3,1 3 3,4-3 1,8 0-2,5 2 1,1-8-2,8 2 1,0-2 0,2-3-2,4-4 0,1-5-1,3-4 1,1-8 1,6 1-1,3-7 1,3-1 1,3-8 1,2-4-3,1 0 1,2 0-1,3-16-1,2-6 0,-2-5 0,-1 0 3,2-5-3,-2 0 0,-5 0 0,-2-1 1,-11-2-1,-8 1 0,-3 0-1,-5-6 0,-2 3 2,-7-3-1,-2-1 0,-7 3 0,-6 2 0,-1-2 0,-5 2 1,-3-5 0,-5 4 0,-6-6 0,0 0 0,0-8-1,0 1 1,-9-4 1,-13-1-2,2 5 0,-7 4 0,-4 6 2,3 4 2,-3 6 0,4 3-1,-6 2 2,-3 4-2,1-6-1,-4 2-2,-5-1 1,0-5 0,-5-1 0,0 7-2,-1 1-2,1 8 2,4 5 1,0 4-1,3 7-2,0 0 1,-3 0 0,-5 5 2,1 8-3,-2 3 3,-4 5-1,1-1-2,4 0-3,4 2 0,4-2 4,8-4-2,5-1-1,7 1-1,0-7-2,7 3-9,-4 0-9,-1 1-18,1-2-26,4-4-27,-4-1-21,4-3-208,-1-1-64</inkml:trace>
          <inkml:trace contextRef="#ctx0" brushRef="#br2" timeOffset="-107231.8842">9560 1038 576,'0'0'14,"0"0"17,0 0 41,0 0-36,0 0-12,0 0 16,0 0 3,0 10-13,0-1 3,0 7 20,0 6-23,0 5 15,0 3-20,0-3-15,11 1-3,8-3 4,10-1-4,10-8 6,11-9 22,12-7-4,7 0-6,12-30 3,10-9-13,10-7-8,5-6-3,1-3-3,-7-8 0,-10 7 0,-12 6 1,-18 10 1,-13 10-3,-18 15 1,-10 6-1,-10 7-1,-7 2 0,1 0-5,-3 0-18,0 0-18,0 0-66,-5 3-99,-32 13-47</inkml:trace>
          <inkml:trace contextRef="#ctx0" brushRef="#br2" timeOffset="-98724.9496">8751 4345 648,'0'0'268,"0"0"-266,0 0 135,0 0-26,0 0-58,0 0-24,0 0-3,84-27 25,20-4-16,13-2-19,6 5-3,-1-3 1,-9 10-11,-10 2 3,-21 6-5,-23 6-1,-23 3 0,-22 4-1,-10 0-3,-4 0-3,0 0 0,-9 0-4,-33 0 1,-29 20-12,-16 3-6,-11 0 8,-6 0-3,0 1 4,1-5 9,5 1 4,5-7 4,15 0 2,18-1 1,10-4 1,18-4 0,13 1 0,11-4-1,8-1 5,8 0-5,39 0 7,24-10 26,22-14-11,23-3-13,8-5-3,13 0 2,5 2-2,-7 5 0,-20 6-2,-34 4-5,-36 12-2,-32 0-4,-13 3-11,-27 0 5,-40 15-4,-29 8-22,-17 6 7,-11 5-34,-4-1-47,6 1 55,7 1 52,13-6 4,23-4-9,22-13 10,27-4 2,30-8-2,2 0 6,55-11-2,25-16 40,20-4-25,19-6 1,11 1 20,15 1 16,4 0-18,-7 8-6,-17 5-18,-35 6 0,-32 7-10,-29 5-4,-19 4-2,-12 0-13,0 0 3,-31 0 7,-10 10-15,-9 0-5,-3 6 13,5-5 0,-1 0-6,1-4 2,6 1 10,14-7 2,9 0-10,15-1 9,4 0-7,0 0-18,0 0 7,0 0 16,6 0 7,11 0 19,1 0 4,4-2 3,-3-3-10,-5 2-3,-5 3-9,-4 0-2,-5 0 2,0 0-4,0 0 0,0 0 3,3 0-3,-3 0 0,0 0 0,0 0-12,0 0-28,0 0-47,-13 0-58,-19-5-224</inkml:trace>
          <inkml:trace contextRef="#ctx0" brushRef="#br2" timeOffset="-106082.7087">9183 2856 546,'0'0'50,"0"0"-23,0 0 64,0 0-8,0 0 11,169-9-27,-69-7 8,10-2-15,5-1-14,1 1-14,-11-2-14,-4 0-13,-11 5-1,-9 0-4,-12 2 1,-18 1-2,-10 4-3,-20 3-12,-10 0-14,-11 5-37,0 0-33,-24 0 18,-21 9-56,-17 7 42,-8 5 6,-3-2-48,-3 1 13,6-3 35,7-1-87</inkml:trace>
          <inkml:trace contextRef="#ctx0" brushRef="#br2" timeOffset="-97293.0223">8656 4205 575,'0'0'38,"0"0"-37,0 0 70,0 0-1,0 0 29,141-4-16,-44-11-7,19-5-4,16 0-15,13-2-25,10 0-3,-3 0-5,-11 4-14,-20 3-3,-29-1-1,-24 7-5,-21 2 0,-16 4 0,-17 0-1,-10 3 1,-4 0 0,-9 0 6,-36 0-7,-30 0-12,-19 12-4,-21 5-15,-15 0 11,-8-1 8,-6 2-2,-2 2-3,8 0 4,11 0 13,15-3 2,19 1 1,20-3 3,19-2 5,22-5 0,18-2 2,14-2-13,6 0 2,43-4-2,21 0 23,23-8-7,17-19-9,14-1 3,11-6-1,11 3 5,4 1-2,-9 1 1,-21 7-8,-38 10-5,-37 4-2,-28 6-1,-17 2-6,-33 0 9,-43 6-5,-32 16-9,-16 5 4,-3-2-7,4 1-4,18-4 14,13 0 2,20-4-6,19-5 1,25-6 0,19-3-12,9-4-9,0 0-24,6 0-41,23 0 61,10-6-7,6-8-39,0 3-68,-5-2-78</inkml:trace>
          <inkml:trace contextRef="#ctx0" brushRef="#br2" timeOffset="-104883.9809">9999 1243 236,'0'0'47,"0"0"42,0 0-32,0 0 20,0 0-17,0 0-1,-5-33 3,5 33-3,0 0 9,0 0-12,-1 0-9,-2 0-19,1 31-13,-1 13 39,3 18 1,0 11-7,0 15-11,5 5 14,12 8-8,6 5-13,0 2-1,0-5-11,2-5-10,-1-7-5,-6-13-1,-2-4 0,-1-12-2,-4-10 0,1-7 0,-5-6-9,-3-12 0,-1-7-1,-1-8-8,-2-6 9,0-6-3,0 0 7,0 0 3,0-27-3,-2-13-18,-10-18 11,3-14-5,-5-19-1,3-14 12,-6-17 2,0-1 4,-2 3 0,4 15 1,-2 21 17,4 19-4,2 17 6,2 13-3,1 10 6,4 9-1,-1 8-3,3 4 4,2 4-8,0 0-8,0 0-7,-3 22-4,3 26-1,0 25 5,0 15 9,0 16 7,0 6-5,13 3 4,-2-3-6,1-5-8,-3-5 3,2-9-4,-2-7 0,2-9 1,-1-12-1,-1-9-1,0-17 0,1-13-2,-4-6-6,1-11-3,-5-3-10,1-4-10,-1 0-10,-2-15 12,0-20-27,0-8-75,0-1-46,0 2-74,-7 9-222</inkml:trace>
        </inkml:traceGroup>
      </inkml:traceGroup>
    </inkml:traceGroup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5:34.176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5672A86-BD9B-4DE1-943C-CAA7DD764803}" emma:medium="tactile" emma:mode="ink">
          <msink:context xmlns:msink="http://schemas.microsoft.com/ink/2010/main" type="writingRegion" rotatedBoundingBox="26240,17973 20075,18670 19845,16636 26010,15939"/>
        </emma:interpretation>
      </emma:emma>
    </inkml:annotationXML>
    <inkml:traceGroup>
      <inkml:annotationXML>
        <emma:emma xmlns:emma="http://www.w3.org/2003/04/emma" version="1.0">
          <emma:interpretation id="{24ECFD8A-B7A6-4DD7-AC9E-B47E1D8E4FDB}" emma:medium="tactile" emma:mode="ink">
            <msink:context xmlns:msink="http://schemas.microsoft.com/ink/2010/main" type="paragraph" rotatedBoundingBox="26240,17973 20075,18670 19845,16636 26010,159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F60FFE-A5F0-4170-BB2F-181DA9CF9CEE}" emma:medium="tactile" emma:mode="ink">
              <msink:context xmlns:msink="http://schemas.microsoft.com/ink/2010/main" type="line" rotatedBoundingBox="26240,17973 20075,18670 19845,16636 26010,15939"/>
            </emma:interpretation>
          </emma:emma>
        </inkml:annotationXML>
        <inkml:traceGroup>
          <inkml:annotationXML>
            <emma:emma xmlns:emma="http://www.w3.org/2003/04/emma" version="1.0">
              <emma:interpretation id="{1B91C3F4-9F0E-44F4-93A4-D344B8FAF2FB}" emma:medium="tactile" emma:mode="ink">
                <msink:context xmlns:msink="http://schemas.microsoft.com/ink/2010/main" type="inkWord" rotatedBoundingBox="26191,17538 23123,17885 22961,16450 26029,16103"/>
              </emma:interpretation>
              <emma:one-of disjunction-type="recognition" id="oneOf0">
                <emma:interpretation id="interp0" emma:lang="en-US" emma:confidence="0.5">
                  <emma:literal>@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"</emma:literal>
                </emma:interpretation>
                <emma:interpretation id="interp4" emma:lang="en-US" emma:confidence="0">
                  <emma:literal>#</emma:literal>
                </emma:interpretation>
              </emma:one-of>
            </emma:emma>
          </inkml:annotationXML>
          <inkml:trace contextRef="#ctx0" brushRef="#br0">11754 8137 534,'0'0'45,"0"0"-23,0 0 100,0 0-49,0 0 20,0 0-11,0 0-28,0 0 22,0-72-24,0 72-19,0 0-9,0 0-24,-3 23-2,-2 26 2,-1 17 1,1 9-1,2-2 1,3-9 0,0-4 0,3-11-1,16-10 0,9-11-1,9-12-1,13-12 1,18-4 1,19-13 0,24-22 5,16-19-3,16-7 2,12-13 3,0-7 12,-6 1-6,-20 4-5,-21 11 0,-23 18-3,-29 15 4,-23 13 1,-18 10 1,-13 5 16,-2 4 15,0 0-19,0 0-10,0 0-3,0 0-5,0 0-3,0 0-2,0 0 0,0 0 1,0 0 0,0 0 2,0 0-1,0 0-1,0 0 0,0 0-1,0 0 1,0 0-1,0 0-2,0 0 1,0 0-1,0 0-4,0 0 3,0 0 1,0 0 1,0 0-5,0 0 4,0 0-1,0 0 1,0 0-2,0 0-6,0 0 2,0 0 1,0 0 0,0 0-1,0 0 5,0 0-5,0 0-1,0 0-1,0 0 1,0 0-2,0 0-4,0 0-5,0 0-9,0 0-9,0 0-9,0 0-48,0 0-62,0 0-3,-2-8-54</inkml:trace>
          <inkml:trace contextRef="#ctx0" brushRef="#br1" timeOffset="-62514.8126">11239 7484 526,'0'0'26,"0"0"57,0 0-19,0 0-34,0 0-3,0 0-8,-125-77 28,97 75-23,-9 2 12,-1 0 15,-5 0-3,6 0 5,0 0-18,4 6-5,2 3-9,0 5-7,0-2-8,3 7-1,0-4-1,0 7-1,0 4 0,-6 3 4,2 2-1,-1 4 3,1-1 1,1 0-2,-2 2 3,4-1 0,1-2 0,4 0 0,3 0-4,5 1 2,-2-6-6,4 2 0,-3-5 0,3 0 0,0 3 2,4-2 1,3 3 0,0 3 0,3 3 1,1 4 1,3 3 1,0 2-3,0 1 2,0-2-3,0-3 1,14-6-1,4-4 2,5-1 0,2-4-4,3 1 1,-5-3-3,4-5 1,-4 2-1,0-3 0,1 0 1,2 0-2,-3-1 1,5-1 0,5-1-1,1-1 0,0-1 0,5-3 0,-2 0 0,5-2 0,3-5-1,0-2 0,1 0-2,7 0-3,1-9-1,3-9-5,1-3 7,1-4-4,-5 4 4,0-6 3,-1 0 0,1-1 1,-1-3 1,-2-3 0,-4-5 0,1 0 0,-7-4 0,0 2-4,-6 1 3,-7 2 0,-6 3 1,-3 4 1,-8-6 0,-2-5 3,-1-3-2,-7-1 1,2 0 0,-3 0-3,0 11 1,0-1 2,-9 4 3,-10 2-2,-4-1 3,-13 0-1,-7-2 2,-5-10 1,-14-4-5,-2-7-3,1-4-1,2 9-1,4 3-2,10 12 2,2 7 1,4 10 0,-1 4-1,-6 9 1,-3-1-1,-7 5-2,5 0-1,9 0-20,3 0-16,13 0-61,5 0-140,1 0-191</inkml:trace>
          <inkml:trace contextRef="#ctx0" brushRef="#br1" timeOffset="-90434.9903">10676 7795 24,'0'0'534,"0"0"-511,0 0 104,0 0-37,0 0-15,0 0 11,-147 121-5,113-66-15,2 10-24,4 7-10,6 2 4,8 2-16,14-9-14,0-10-2,12-12-3,19-13-1,3-13-1,7-11-3,1-8 1,7-11 0,9-24-8,1-16-15,6-6 24,-2 2 1,-4 1 1,-8 8 0,-12 2 2,-14 5 0,-11 2 1,-14 0 9,0 1 6,-14-3 10,-26-4-12,-7-2-4,-12 3-10,-9 9-2,-10 11-19,-5 11-21,-7 8-47,-2 3-123,5 0-136</inkml:trace>
        </inkml:traceGroup>
        <inkml:traceGroup>
          <inkml:annotationXML>
            <emma:emma xmlns:emma="http://www.w3.org/2003/04/emma" version="1.0">
              <emma:interpretation id="{DE5069EF-873E-4170-A1E9-3A1A5E6E1989}" emma:medium="tactile" emma:mode="ink">
                <msink:context xmlns:msink="http://schemas.microsoft.com/ink/2010/main" type="inkWord" rotatedBoundingBox="22286,18420 20075,18670 19845,16636 22056,16386"/>
              </emma:interpretation>
              <emma:one-of disjunction-type="recognition" id="oneOf1">
                <emma:interpretation id="interp5" emma:lang="en-US" emma:confidence="0.5">
                  <emma:literal>9</emma:literal>
                </emma:interpretation>
                <emma:interpretation id="interp6" emma:lang="en-US" emma:confidence="0">
                  <emma:literal>@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O</emma:literal>
                </emma:interpretation>
              </emma:one-of>
            </emma:emma>
          </inkml:annotationXML>
          <inkml:trace contextRef="#ctx0" brushRef="#br1" timeOffset="-92088.3807">8287 7923 500,'0'0'212,"0"0"-201,0 0 112,-12 143-58,12-81-13,0 11-12,-2 4-9,-5 1-6,-3-5-10,-5-3-7,-2-11-6,3-4-2,1-15-15,12-10-96,1-18-26,0-12-215</inkml:trace>
          <inkml:trace contextRef="#ctx0" brushRef="#br1" timeOffset="-81378.9039">8153 7544 461,'0'0'0,"0"0"5,-125-53 37,85 48 9,-6 5 10,-9 0-24,-10 22 6,-12 17 6,-12 9 19,-2 15-13,4 16 13,5 12 9,9 13-9,10 13-10,11 13-13,14 2-16,17 1-1,14-7-9,7-10 3,0-6-6,14-7-7,17-7 0,6-10-1,6-13 0,4-7 0,7-8 0,10-8 0,13-5-3,19-6 1,14-8-4,16-9 1,6-4-3,9-10 0,6-8-4,-1-4-1,-5-27 5,-14-6-1,-15-5-5,-19 2 4,-11 0 1,-14-3 1,-9-3 0,-6-6 0,-10-6 2,2-12 0,-6-19-2,-10-18 2,-7-21-2,-16-22-1,-6-15 0,-9 4 1,-30 17-12,-28 23 6,-23 35 6,-29 20 3,-33 21 0,-32 22-1,-21 17-2,-10 6 2,-15 3-2,7 36-44,12 22-52,13 15-158,22 17-174</inkml:trace>
        </inkml:traceGroup>
      </inkml:traceGroup>
    </inkml:traceGroup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6:40.433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-1 317 549,'0'0'2,"0"0"-2,0 0 5,0 0 21,0 0 33,0 0-29,-31 5-23,85-2 53,26 1 22,34-4-39,27 0-13,29-4 1,32-24 1,23-7-4,28-11-9,3 0-10,-2 0-8,-14 3-1,-35 13 0,-36 8-5,-38 10-20,-40 9-23,-32 3-5,-23 0-1,-26 3-17,-10 17 1,-6 7 29,-37 3-24,-16 6-148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6:40.801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0 428 559,'0'0'0,"0"0"-1,0 0 1,0 0 108,155-18 3,-37-16-23,23-6-18,19-6-3,17-5-2,15 1-37,11 3-10,-6 6-13,-11 3-3,-23 11-4,-31 6-7,-27 10-10,-23 5-19,-32 6-13,-19 0-17,-20 0 5,-11 0 2,0 0 60,-11 12-4,-16 4-6,1-4-51,-2-3-36,0 0-19,-3 0-51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6:58.612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8 202 410,'0'0'13,"0"0"-8,0 0-3,0 0 21,0 0 29,0 0-31,0 0-13,0 0 3,-42 39 38,73-25-8,11-1-14,21-4 14,24-9 5,28 0-9,26-12-5,30-19 0,25-8-16,40-1-2,29-2-4,31 1-7,16 1 0,-5 17-3,-13 15-5,-16 8-32,-24 13-33,-29 25-15,-22 8-41,-35 3-58,-40 4-60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6:59.355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-1 221 643,'0'0'0,"0"0"1,0 0-1,152-27 71,-25 5 6,40-2-5,33-3-12,28 5 10,31-2-16,15 3-15,21 2-14,6 4-23,-14 6 2,-10 6-4,-23 3 0,-21 0-2,-25 0-14,-35 0-12,-27 12-16,-36-2-3,-29 5 18,-27 0-87,-29 2-20,-17 0-1,-8-1-61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9:00.119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17 854 653,'0'0'0,"0"0"-7,0 0 7,-12 152 4,12-72-1,0 15 0,0 8 6,12-3 5,16-11 6,9-22-10,13-16-5,18-22-4,19-18 0,31-11 6,32-38 15,33-36 17,34-33-15,24-25-7,22-16-9,10-15-5,5-2 0,-6-6-2,-11 4 2,-24 17-2,-34 24-1,-46 36 2,-49 32 3,-44 27-4,-33 22-1,-22 7 0,-9 2 0,0 0 0,-14 16 0,-17 6 0,3 5 0,0-3-2,-3 1-17,-4-2-52,-6 3-65,-4-7-58,-7-5-220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7:39:02.472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449 791 390,'0'0'6,"0"0"-2,153-98 3,-71 61 35,10 4 7,7 3-29,7 1-16,2 2 0,5 2-1,2-2-1,4 0-1,9-1 1,-1 3-2,8 1 0,-7-2 0,4 6 1,-3-3 0,-12 6-1,-3 2 2,-9 1-2,2 1-2,-6 0 0,-10 5-3,-5 2-2,-14 2-1,-6-3 0,-3 3-2,1-2 0,-4-1 3,4 1 4,-1-3 2,4 2 1,-2-1 0,-1 2 0,-5 4 1,-2 2-1,-14 0 0,-4 0 0,-14 11 0,-8 7 2,0 2-2,-8 2 0,2-2 2,3 3 0,3-2 1,11-1-2,3 0-1,5 0 0,2 1 0,6-1 1,-4 5-1,-1-1 0,-5 4 0,-6 4 1,-5 0-2,0-1 2,-4 2-2,-2 1 2,-3-1-1,3 1 0,-3 4 4,5 0 2,-1 2-4,1 9 3,-1 3-5,-4 10 0,-1 4 2,-9 5-1,-4 2 3,0 3-1,0 4 1,0 1-1,0-3 0,5-3-2,4-8 1,-1-3 1,-2-1-3,-1-1 0,-2-3 0,-3 5 4,0 1 7,0 1-3,0-2 1,0-3-4,-9 0-3,4-3 0,-3 2-2,-1-3 1,4-2-1,-2 1 1,1-1 0,1-2 4,0-1 3,2 0 5,2-2 7,-3-2-11,4 1-5,0 0-1,-1 4 1,1 4-2,-3 6-1,-2 6 0,-1 0 4,-2-2 4,-1-3 6,4-1 3,2-7-3,2-4-11,1-1 1,0 2-3,0-2 4,0-1 1,0-1-2,1-1-3,-1-2-1,0 0 0,0 1 3,0-1 2,-1 3 0,-13-4 1,-8-1-3,-1 2 1,-4-6 3,-2 1 6,-11 0 3,-10-4-1,-6 2-7,-12-6-2,-17-1-2,-7-2 1,-9 1-4,-2-3 5,-1-5 21,0-1-7,3-4-13,2-9-7,-7-1 2,-2-4 1,-11-1 4,-6 1-1,0-2 4,1-2-5,-3 0 5,1 0-5,2 0 3,0 0 2,3 0 2,6 0 3,7-10-5,4-6-5,6 3 3,7-9-9,3-2 3,4-9-2,2-6 2,-8-7-2,-5-13-1,-1-11 2,-5-12-2,11-4-3,8-7 3,12 2 0,4 1 1,5-2-1,4-3 2,1-3-2,7-7 3,2-9-3,2-8 0,9-10 1,4-6-1,10-4 1,4-5-1,7-3 0,3 0 1,8 5-1,0 1 0,0 5 1,8-6-1,12-7 2,11-8-4,14 0 2,14 1 0,18 15 1,19 10-1,24 10 0,25 12 0,28 8 0,17 7 0,20 5-1,3 6 0,6 13-3,0 7 0,-5 14-6,-5 9-25,3 9-24,-2 6 0,-6 1 2,-2 12-19,-16 6-21,-31 9-115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2:46.46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3EFC8F-D53A-4AE6-A378-9A5DD54F320B}" emma:medium="tactile" emma:mode="ink">
          <msink:context xmlns:msink="http://schemas.microsoft.com/ink/2010/main" type="inkDrawing" rotatedBoundingBox="23115,4870 23950,1164 24781,1351 23946,5057" semanticType="verticalRange" shapeName="Other">
            <msink:sourceLink direction="with" ref="{98B16A85-2A0A-4084-A582-695CA01D9B66}"/>
          </msink:context>
        </emma:interpretation>
      </emma:emma>
    </inkml:annotationXML>
    <inkml:trace contextRef="#ctx0" brushRef="#br0">1414 54 421,'0'0'19,"0"0"80,0 0-10,0 0-17,0 0-51,0 0-4,-150-61-6,72 61 5,-12 6 11,-1 16-17,-1-1-1,15 4 0,18-3-4,19-2-4,16-3-1,15 0-2,9-1-10,0 2 3,9 3 9,15 0 0,2 6 7,-6 5 7,-3 11 7,-7 11 2,-10 19-2,0 19 7,-27 17 1,-16 13-6,-11 10 0,-5 1-6,-5 0-2,5 3 0,5-9 4,9-3-10,3-1-7,6-4-2,1 3 5,1 6-3,-2 6 2,-4 5 2,2-2-2,3-1-1,-1-5 3,11-7-4,4-7-2,8-11 2,12-10-2,1-10-1,0-4 1,11-5-1,18-7 1,8-9-1,13-8-3,15-9-41,26-16-36,30-22-25,25-7-113,37-59-340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3:19.3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B16A85-2A0A-4084-A582-695CA01D9B66}" emma:medium="tactile" emma:mode="ink">
          <msink:context xmlns:msink="http://schemas.microsoft.com/ink/2010/main" type="writingRegion" rotatedBoundingBox="20022,391 28997,868 28896,2785 19920,2308">
            <msink:destinationLink direction="with" ref="{CE28986C-3682-413B-B7B0-ACD3BA7BD142}"/>
            <msink:destinationLink direction="with" ref="{053EFC8F-D53A-4AE6-A378-9A5DD54F320B}"/>
            <msink:destinationLink direction="with" ref="{FF6C4A11-72DB-493E-9FF9-721F5916CDD5}"/>
            <msink:destinationLink direction="with" ref="{D883BE79-2822-402D-98FD-FA53FBB34429}"/>
          </msink:context>
        </emma:interpretation>
      </emma:emma>
    </inkml:annotationXML>
    <inkml:traceGroup>
      <inkml:annotationXML>
        <emma:emma xmlns:emma="http://www.w3.org/2003/04/emma" version="1.0">
          <emma:interpretation id="{3C8276A5-8A2E-4BF0-BA5B-7BBDF5A9FA71}" emma:medium="tactile" emma:mode="ink">
            <msink:context xmlns:msink="http://schemas.microsoft.com/ink/2010/main" type="paragraph" rotatedBoundingBox="20022,391 28997,868 28896,2785 19920,23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D41830-7B35-4779-B352-A60F810C0C17}" emma:medium="tactile" emma:mode="ink">
              <msink:context xmlns:msink="http://schemas.microsoft.com/ink/2010/main" type="line" rotatedBoundingBox="20022,391 28997,868 28896,2785 19920,2308"/>
            </emma:interpretation>
          </emma:emma>
        </inkml:annotationXML>
        <inkml:traceGroup>
          <inkml:annotationXML>
            <emma:emma xmlns:emma="http://www.w3.org/2003/04/emma" version="1.0">
              <emma:interpretation id="{9A69F0FA-8B56-436D-B477-0759F348C50D}" emma:medium="tactile" emma:mode="ink">
                <msink:context xmlns:msink="http://schemas.microsoft.com/ink/2010/main" type="inkWord" rotatedBoundingBox="20022,391 25354,674 25253,2591 19920,2308"/>
              </emma:interpretation>
              <emma:one-of disjunction-type="recognition" id="oneOf0">
                <emma:interpretation id="interp0" emma:lang="en-US" emma:confidence="0.5">
                  <emma:literal>IQE☺</emma:literal>
                </emma:interpretation>
                <emma:interpretation id="interp1" emma:lang="en-US" emma:confidence="0">
                  <emma:literal>IQE☹</emma:literal>
                </emma:interpretation>
                <emma:interpretation id="interp2" emma:lang="en-US" emma:confidence="0">
                  <emma:literal>IQEE☺</emma:literal>
                </emma:interpretation>
                <emma:interpretation id="interp3" emma:lang="en-US" emma:confidence="0">
                  <emma:literal>IQFE☹</emma:literal>
                </emma:interpretation>
                <emma:interpretation id="interp4" emma:lang="en-US" emma:confidence="0">
                  <emma:literal>IQEE☹</emma:literal>
                </emma:interpretation>
              </emma:one-of>
            </emma:emma>
          </inkml:annotationXML>
          <inkml:trace contextRef="#ctx0" brushRef="#br0">-198 564 328,'0'0'32,"0"0"40,0 0 22,0 0-19,0 0-9,0 0-2,0 0 11,0-13-33,-2 5 21,-5-1-23,-7-2-24,0 0 6,-8 1 4,-3 2-7,-10-1-19,-7 1 11,-3-1 1,-10 1 0,-2-4 1,-3-1-7,-1-2 7,-1-9 14,-1 1-20,2-5 0,-2-1 21,4 3-21,6 4 60,6 4-59,10 8-5,2 1-3,2 6-1,2-3 1,0-4 2,6 4 0,2 0-2,-2-1 2,5 0-1,1 3-1,-5-3 3,3 0 1,-5-1-3,-5-1-1,3 0 0,2-2 0,1 1 1,3 0 0,4 1 2,4 0-3,1 3 1,4 1-1,3 2 0,-2-1 2,-3 1-4,-4-3 1,-1 0-2,-5-2 3,-1-1-2,2 0-8,-4-1 7,3-3-3,-6 3-15,3-4-3,-3 2 16,1 2-15,6 2-13,7 1 9,6-4-47,7-5-39,0-17-147,7-10-115</inkml:trace>
          <inkml:trace contextRef="#ctx0" brushRef="#br0" timeOffset="-18233.3161">-1181-169 400,'0'0'27,"0"0"41,0 0 41,0 0-13,0 0-41,0 0-33,0 0-19,-36 53-2,32-18 40,2 3-20,2-5-7,0-5-9,0-1 8,14-8 4,9-8-15,8-5 4,10-6 11,18 0-4,10-28 60,17-16-31,7-11-30,6-10-12,-3-8 0,-1-3 0,-6 5-42,-11 12-23,-8 22-13,-11 21-48,-19 16-79,-25 18-179</inkml:trace>
          <inkml:trace contextRef="#ctx0" brushRef="#br0" timeOffset="89058.6585">-390 875 328,'0'0'15,"0"0"-2,0 0 39,0 0 1,0 0-25,0 0-14,0 0-1,0 0 0,-27 15 4,27-15-8,0 1-5,0-1 2,0 3-1,0 0 15,13-2 10,10-1 15,5 0-3,9 0-10,11-4-4,6-13 5,12 0 1,6-2-15,1 1-4,0 0 1,-5 3-9,-6 2-2,-9 1-4,-3 2 0,-10 2 1,-3-4 0,-1 5 2,0-3-4,-5 2 5,1-2-1,-1-4-1,3 1 1,2-1 0,0-2 0,-1-2-2,-5 0-2,-1 0 4,-6-3-2,-3-4 5,-1 4-7,-2-4 6,-4 3-1,-3-5 6,3 1-1,-4-3-5,0-2-2,-4-2-1,0-2 3,-5 0 0,0-1-4,0 4 3,0 1-3,0 1 1,-13 0 1,-1 3-2,-1-5 0,-7 2-2,-1-4 1,-3 2 0,1 1 0,-5-1 3,5 0-3,-4 1 3,4 1-3,2 5 0,1 1-2,4 8-4,-1 1 4,0 3 2,-5 0 0,3 5-2,-6-1 1,-3 4 0,-2-1 1,-1 1 0,-4 4 1,-2-6-1,2 5 0,0 1 2,-7 0-4,1 0 2,-15 0 0,-2 11-5,1 9 5,0-1 0,10-1-1,4 4 0,3 2 0,6 1 0,4 2-1,4 1 0,1 1 0,6 0 2,-3 0 0,4 0-1,-2 5 1,-4 4 0,1-1 1,-1 5 1,0 0-1,5 2 0,1 2-1,5 1-2,2 1 2,-1-6 5,8-4-5,0-1-1,4 1 1,2-5 1,0 0-1,0 5 2,0-8-2,8 4 0,6-4 0,0 1 0,5 2 2,-1-2 4,4 3-4,-2-3-1,3 2 7,4-3-1,-1-5-3,5-1 0,-1-5 3,1-1-2,6-5 0,-2-7-5,7-3 9,3-3 1,0 0 7,6 0-7,4-3-4,4-12 1,-1-4-4,6-3 0,0-5-3,1-3 4,-2 1-4,1 0 0,-5-2 1,-7 4 0,-7 5-1,-20 9 0,-11 5 1,-6 1 6,-8 2-2,0 1 6,0-2-3,0-3-7,2-5-1,1 1-2,1-4-30,1 0-53,-4 2-72,-1-4-144</inkml:trace>
          <inkml:trace contextRef="#ctx0" brushRef="#br0" timeOffset="-14777.9988">248-165 164,'0'0'40,"0"0"-14,0 0 13,0 0-9,0 0 3,0 0 10,0-20 4,0 20 10,0-2-24,0-1-7,0 2-4,0-4-19,0 2 6,0 0-4,-1-2 20,-12-1 1,0-2-24,-3 1 24,-4 0-11,1 3 21,-4-1-25,3 2 11,0-1-17,1 1 10,5 3-13,-1 0 16,-1 0-18,1 0 1,-2 0 1,-4 0-2,-3 0 0,-1 0 0,-5 7 1,2 4 2,4-2-1,-3 7 12,1 2-6,1 0-5,-1 4 2,3-1-3,4-3-1,3 1 3,6 4-3,2-1-1,2 3 4,-4 5-1,3 4 5,0 0-3,0 2 7,2 0-1,2 1-3,1 3-7,-1-1 6,3-3-4,0 2-1,0-1 0,0-4-1,0-1 2,0-1-1,0 1-2,5 0 0,3-3 2,-4 1 2,4-3-2,-3-1-2,1-3 4,2 1 0,1 0-1,2-4-2,1 1 4,2-2-3,0-1-1,3-5 2,-1 3 4,5-3-2,1 0-5,3-1 5,4-2 0,-1 4-4,0-4 0,0-1 5,-5-2-4,2-2-2,0-5-10,1 0 10,2 0 10,5 0 13,7 0-13,0 0 4,7-12-5,-2-3 2,0-4-6,-3 0-1,-2-2-2,-4-3 5,-4 3 3,-1-3-1,-6-1 4,1 0 9,-4-5-10,-3 2 4,-1-8 4,1 3-17,-2-7 20,-3 0-11,-5 3-7,0-1 5,-4-1-2,-2 0-1,-3 0 0,0-1-1,0 0 2,0-1-4,0-4-2,0 5 5,0 1-6,0 5 10,0 7-10,-9 0 6,-2 8-5,-3-1 7,-6 4-6,-3 1 2,-8 0-5,-7 4-2,-7 3 1,-7 2 0,1 6 1,-4 0-4,-4 0-8,-9 21-19,-11 9-21,-9 11-45,-1 6-47,4-2-123,3-7-151</inkml:trace>
          <inkml:trace contextRef="#ctx0" brushRef="#br0" timeOffset="-17476.0496">-350 1019 323,'0'0'64,"0"0"-14,0 0 14,0 0-30,0 0-10,0 0 28,19 0 12,-5 0-35,0 0 6,3 0-2,3 0 1,6 0-3,14 0-5,10-5 1,15-7-6,8-3-13,4-2-3,-1-1-10,-7 2-3,-15 4-31,-8 3-15,-10 3-40,-13 0-56,-13 0-103</inkml:trace>
          <inkml:trace contextRef="#ctx0" brushRef="#br0" timeOffset="-30551.6114">137 0 493,'0'0'29,"0"0"65,0 0-6,0 0-67,0 0-10,0 0 16,-54 72 18,44-32 1,-7 8-7,0 6 0,2-1-14,1-3-21,6-8 1,6-9-3,2-8-2,0-13 0,0-7-1,7-5 1,14 0 0,12-21 1,2-18 0,-2-1-1,-5 2-2,-6 12 2,-13 14 1,-1 8-1,-8 4-4,0 0-8,0 15-9,0 12 21,0 10 12,0 1 3,0-1-12,0-6 8,0-1-11,0-6 0,4-6-46,17-8-95,10-10-71</inkml:trace>
          <inkml:trace contextRef="#ctx0" brushRef="#br0" timeOffset="-24027.0766">30-349 565,'0'0'29,"0"0"13,0 0 28,0 0-29,0 0-15,0 0 14,-2-3-1,2 3-13,0 0-10,0 0-5,0 0-7,0 0-3,0 0 0,0 0-1,11 0 0,11 0 0,6 0 36,10-13-12,4-5 7,5-9-17,7-7-11,5-6 3,5-9-6,4-4-3,2-3-11,2 4-47,-3 8-34,-10 9-119,-14 4-230</inkml:trace>
          <inkml:trace contextRef="#ctx0" brushRef="#br0" timeOffset="516.4035">-1601-620 463,'0'0'37,"0"0"-31,0 0 54,0 0 10,0 0-16,0 0-6,-34 85 1,9-52-11,-6 2-8,-5 5-13,-1-1-9,-3 6 0,3-8-4,4-1-4,-1-5 0,6 1 0,0 0 2,5-2-2,0-1 0,2 3 0,3-3-1,4-3 0,3-7-2,6-4 2,5-9 1,0-1-8,0-3-1,0-2 0,2 6 6,17-3 3,4 2 0,8-5 10,6 0 3,8 0 11,9 0-1,8 0 4,6 0 12,2 0-20,6-8-18,6 7-1,-3-4-19,-1 3-44,-10 2-50,-20-5-72,-25 1-86</inkml:trace>
          <inkml:trace contextRef="#ctx0" brushRef="#br0" timeOffset="110286.1141">-3491-334 250,'0'0'17,"0"0"40,0 0-6,0 0-10,0 0 1,0 0-2,0 0 7,-11 0-5,7 0-4,-6 0-4,-4 0 3,-6-1-7,-3-4 0,-5 2 15,-5-4-20,1 0 11,-7-4-1,2-4-3,-5 0 18,-8-3-31,-5-4 15,-7-1 16,-7-2-30,1-2 1,0-1 19,7 5-18,7 1 7,6 6-6,11 7-5,11 5 0,10-1-11,7 3-3,6 1-2,3 1-2,0-3-1,0 3-1,0 0-3,0 0-11,0 0-1,0 0-6,0 0-5,0 0-13,0 0-28,0 0-44,0 0 5,7-6-110,4-7-1</inkml:trace>
          <inkml:trace contextRef="#ctx0" brushRef="#br0" timeOffset="110801.9524">-4189-913 325,'0'0'56,"0"0"-15,0 0 62,0 0-27,0 0-3,0 0-8,-7 0 6,7 0 2,0 0 2,0 0-5,0 0-9,-2 0-11,2 0-14,-3 0-11,3 3-12,0 2-9,0 3-2,8 7 0,15 7 8,8 4 11,3 7 0,9 7-12,4 3-3,7 5-4,1-6-2,0-2 0,3-9-2,-9-12-23,-2-1-61,-15-14-119,-22-4-190</inkml:trace>
          <inkml:trace contextRef="#ctx0" brushRef="#br0" timeOffset="107817.2603">-3032-772 6,'0'0'244,"0"0"-223,0 0 35,0 0 20,0 0-1,0 0-4,0 0-17,-82-38-2,63 38-12,-4 0-10,-10 0-17,-2 0 4,-7 18-7,-3 10 2,-3 9 5,1 9-2,-2 5 3,-1 4-7,0 0 13,7-2-2,3 2 3,4 0-7,5 2-7,6-1 1,7 4 1,5-1-5,5 3-6,8 2 2,0-5 1,4 1 2,14-4 0,9-1 0,2-1-2,11-1 1,5-2-4,6-5 1,11-4 2,11-8 0,9-2 7,5-9-2,0-4-3,-6-6-3,-7-7 1,-3-6-1,-7 0 3,0-13-1,-5-12-2,-1-7 6,1-6-4,0-10 7,2-1 2,-5-3-8,-2 0-1,-6-3-2,-11-3-2,-9-3 0,-6-7 0,-7-7 1,-7-6 0,-8-12-1,0-6-2,0-7 0,0 0-5,-14 7 4,-14 8 1,-12 18-3,-15 9 3,-11 14 1,-12 8 1,-9 5-2,1 6 3,4 7-2,1 8-2,2 9 1,1 7-6,-7 15-14,-8 32-41,-6 19-46,-5 16-40,3-3-103</inkml:trace>
          <inkml:trace contextRef="#ctx0" brushRef="#br0" timeOffset="90996.653">-3279 222 236,'0'0'9,"0"0"9,0 0 63,0 0-31,0 0-5,0 0 7,-63-3-21,54 3 10,-4 0-19,7 0 0,-2 6 5,7-3-8,1-1-10,0-2-9,0 0 1,9 0 0,27 0 28,21-5 2,24-18 18,18-4-8,6-1-15,-1 8-11,-11 4-6,-14 7-5,-14 5-4,-18 2 1,-18 2 0,-15 0 1,-9 0-1,-5 0 0,0 0 6,0 0 1,0 0 0,0 0-5,0 0 0,0 0 0,0 0 0,0 0 0,0 0 2,0 0-3,0 0 0,0 0-2,0 0 0,0 0 0,0 0 1,0 0 1,0 0-2,0 0 0,0 0 0,0 0-2,0 0 2,0 0 0,0 0 0,0 0 0,0 0 0,0 0 0,0 0 0,0 0-1,0 0 0,0 0 0,0 0-1,0 0-4,0 0-4,0 0-1,0 0-1,0 0 2,0 0 1,0 0 1,0 0-3,0 0-5,0 0-8,0 0-8,0 0 1,6 0 1,2 0-7,1 0-36,0 4-8,2 1-15,0-5-87</inkml:trace>
          <inkml:trace contextRef="#ctx0" brushRef="#br0" timeOffset="950.6596">-3055-557 575,'0'0'24,"0"0"66,0 0 18,0 0-45,0 0-26,0 0-14,-7-10-3,7 21-6,0 18 4,0 12 54,0 7-48,0 7-18,5 6-5,1 4-1,2-1-3,-2-3-124,-1-19-86,-5-21-291</inkml:trace>
        </inkml:traceGroup>
        <inkml:traceGroup>
          <inkml:annotationXML>
            <emma:emma xmlns:emma="http://www.w3.org/2003/04/emma" version="1.0">
              <emma:interpretation id="{FCF4138E-F615-46EA-AEBD-2FAA82860451}" emma:medium="tactile" emma:mode="ink">
                <msink:context xmlns:msink="http://schemas.microsoft.com/ink/2010/main" type="inkWord" rotatedBoundingBox="25668,917 26017,935 25974,1743 25625,1725"/>
              </emma:interpretation>
              <emma:one-of disjunction-type="recognition" id="oneOf1">
                <emma:interpretation id="interp5" emma:lang="en-US" emma:confidence="0.5">
                  <emma:literal>i</emma:literal>
                </emma:interpretation>
                <emma:interpretation id="interp6" emma:lang="en-US" emma:confidence="0">
                  <emma:literal>5</emma:literal>
                </emma:interpretation>
                <emma:interpretation id="interp7" emma:lang="en-US" emma:confidence="0">
                  <emma:literal>G</emma:literal>
                </emma:interpretation>
                <emma:interpretation id="interp8" emma:lang="en-US" emma:confidence="0">
                  <emma:literal>s</emma:literal>
                </emma:interpretation>
                <emma:interpretation id="interp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-23654.4454">1253-414 460,'0'0'92,"0"0"44,0 0 11,0 0-9,0 0-32,0 0-34,3-15-21,6 6-29,5-5-15,14-3-7,14-6-26,12 4-51,13-3-78,6 1-99,-5 2-42</inkml:trace>
          <inkml:trace contextRef="#ctx0" brushRef="#br0" timeOffset="-29900.4574">1427-41 330,'0'0'148,"0"0"-57,0 0 44,0 0-59,0 0-26,0 0-26,-112-8-1,100 15 0,4 8-16,6 1-6,2 3-1,0 4 0,8 1 0,15-1 0,5 3 3,5-4-1,-5 2 0,-2-2 0,-7-9-2,-10 3-1,-1-6 1,-8-6-4,0 3 2,0-2-3,0-5 5,-10 0 0,-8 0 2,-7 0-2,2-5 1,4-8 0,5-2-1,6-3 7,8-2-3,0-6-4,18-5-7,14-5 6,2-4-9,-1 2-8,-5 4-13,-10 11-13,-8 8 24,-7 6 12,-3 3-8,0 6 3,-14 0 11,-13 0-1,-1 0 2,2 9 0,4 6-5,8-1-49,14 1-81,0-7-133</inkml:trace>
        </inkml:traceGroup>
        <inkml:traceGroup>
          <inkml:annotationXML>
            <emma:emma xmlns:emma="http://www.w3.org/2003/04/emma" version="1.0">
              <emma:interpretation id="{01070236-7F49-49E8-AB33-C53EA4C6A710}" emma:medium="tactile" emma:mode="ink">
                <msink:context xmlns:msink="http://schemas.microsoft.com/ink/2010/main" type="inkWord" rotatedBoundingBox="26496,904 27750,971 27705,1810 26451,1743"/>
              </emma:interpretation>
              <emma:one-of disjunction-type="recognition" id="oneOf2">
                <emma:interpretation id="interp10" emma:lang="en-US" emma:confidence="0.5">
                  <emma:literal>15</emma:literal>
                </emma:interpretation>
                <emma:interpretation id="interp11" emma:lang="en-US" emma:confidence="0">
                  <emma:literal>1-5</emma:literal>
                </emma:interpretation>
                <emma:interpretation id="interp12" emma:lang="en-US" emma:confidence="0">
                  <emma:literal>13</emma:literal>
                </emma:interpretation>
                <emma:interpretation id="interp13" emma:lang="en-US" emma:confidence="0">
                  <emma:literal>is</emma:literal>
                </emma:interpretation>
                <emma:interpretation id="interp14" emma:lang="en-US" emma:confidence="0">
                  <emma:literal>1.5</emma:literal>
                </emma:interpretation>
              </emma:one-of>
            </emma:emma>
          </inkml:annotationXML>
          <inkml:trace contextRef="#ctx0" brushRef="#br0" timeOffset="-29104.3607">2941-153 192,'0'0'83,"0"0"-30,0 0 6,0 0-16,0 0-21,-133-6-18,116 6 26,3-2 8,8-1 15,1 3 1,2-2 40,3 2-15,0 0-4,0-4-1,5 0-25,18-3-12,8 0-28,2 3-4,2 2-3,-2 2-2,-5 0 0,1 0-2,-9 0 2,-3 0 0,-7 3 0,-6 3-2,-4 5-3,0 6 2,-9 7 3,-22 7 7,2 1 0,-2-3-5,12-3-1,7-9-1,7-2 0,5-7-4,0 2 1,3-3 2,17 2 1,6-3 8,5-2 10,-1 6-8,-4-1-7,-7 1-3,-5 1-2,-10 2-3,-4-1-10,0 6 11,-1-3 4,-27 1 5,-11-1-5,-6-3 12,-1 0-5,4-8 2,6-1-9,13-3-1,11 0-26,10-3-33,2-21-77,20-7-151</inkml:trace>
          <inkml:trace contextRef="#ctx0" brushRef="#br0" timeOffset="-25016.455">2117-110 210,'0'0'84,"0"0"-10,0 0 53,0 0-33,0 0 6,0 0-24,0 0 22,0 0-20,-24-35 2,24 33-13,-3-1-12,3 3-9,-1-2-1,-2 2-7,3 0 2,0 0-22,0 0-18,0 0 0,-2 0-10,2 9-4,0 14 9,0 7 3,0 5 4,0 1-1,-5 1 1,1 1 3,-4-4-4,-1-2-1,6 1 2,-2-6-2,3-7 0,2-3 0,0-6-14,0-6-30,0-5-32,0 0-78,0-7-11,0-30-185</inkml:trace>
          <inkml:trace contextRef="#ctx0" brushRef="#br0" timeOffset="-23364.2849">2276-492 616,'0'0'21,"0"0"24,0 0 41,0 0-67,0 0-18,0 0-2,141-39-19,-94 23-62,6-1-183</inkml:trace>
          <inkml:trace contextRef="#ctx0" brushRef="#br0" timeOffset="-23086.4699">3053-516 372,'0'0'128,"0"0"-90,0 0-10,129-13-28,-78 11-6,6 0-93,-3-3-56</inkml:trace>
        </inkml:traceGroup>
        <inkml:traceGroup>
          <inkml:annotationXML>
            <emma:emma xmlns:emma="http://www.w3.org/2003/04/emma" version="1.0">
              <emma:interpretation id="{3C9D01E9-F0A1-479C-8C91-A4A69AC143A9}" emma:medium="tactile" emma:mode="ink">
                <msink:context xmlns:msink="http://schemas.microsoft.com/ink/2010/main" type="inkWord" rotatedBoundingBox="28297,848 28997,886 28950,1755 28251,1718"/>
              </emma:interpretation>
              <emma:one-of disjunction-type="recognition" id="oneOf3">
                <emma:interpretation id="interp15" emma:lang="en-US" emma:confidence="0.5">
                  <emma:literal>i</emma:literal>
                </emma:interpretation>
                <emma:interpretation id="interp16" emma:lang="en-US" emma:confidence="0">
                  <emma:literal>E</emma:literal>
                </emma:interpretation>
                <emma:interpretation id="interp17" emma:lang="en-US" emma:confidence="0">
                  <emma:literal>,</emma:literal>
                </emma:interpretation>
                <emma:interpretation id="interp18" emma:lang="en-US" emma:confidence="0">
                  <emma:literal>F</emma:literal>
                </emma:interpretation>
                <emma:interpretation id="interp1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-28714.9757">3864-146 135,'0'0'581,"0"0"-495,0 0 27,0 0 9,0 0-52,135-46-14,-103 46-33,-12 0 2,-4 6-25,-11 16-2,-5 15-4,0 8-4,-30 5 10,-7-1 0,0-3-2,-4-5 4,9-10-1,9-6-1,10-4 1,9-8-1,4-5 1,0-1 3,27-5 2,23-2 26,26 0-15,17-15-17,20-12-16,2-6-76,-11 5-246</inkml:trace>
          <inkml:trace contextRef="#ctx0" brushRef="#br0" timeOffset="-22903.676">4123-538 603,'0'0'57,"178"-18"-52,-42-8-5,18-15-71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32.3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1EB099-BB49-49E0-AC53-94320CF2288A}" emma:medium="tactile" emma:mode="ink">
          <msink:context xmlns:msink="http://schemas.microsoft.com/ink/2010/main" type="inkDrawing" rotatedBoundingBox="1345,10876 4617,9162 4897,9696 1625,11410" semanticType="callout" shapeName="Other">
            <msink:sourceLink direction="with" ref="{CD53CCE4-C419-4491-B5C9-1535FEC6AE9C}"/>
          </msink:context>
        </emma:interpretation>
      </emma:emma>
    </inkml:annotationXML>
    <inkml:trace contextRef="#ctx0" brushRef="#br0">0 1328 650,'0'0'16,"0"0"-12,0 0 0,0 0 11,0 0 14,0 0-29,0 0-1,0 0 1,17 31 0,-3 33 13,-4 11-5,4 2-6,-2-12 10,8-6-12,7-15 0,4-10 8,1-8-5,1-10-3,-1-8 6,12-8 3,5 0 18,19-29-11,24-24-4,32-30 10,31-23-20,29-22 5,21-22-2,14-14-2,5 3 13,12 7-16,1 17 0,-9 20 9,-15 14-9,-30 14 0,-21 14-1,-28 9 3,-23 13-4,-27 4 6,-17 12-4,-21 6 15,-15 9-13,-12 8 2,-15 8-4,1 5 0,-5 1 0,0 0-1,0 0-40,0 0-11,0 14-52,0 6-61,-17 2-189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2:47.34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28986C-3682-413B-B7B0-ACD3BA7BD142}" emma:medium="tactile" emma:mode="ink">
          <msink:context xmlns:msink="http://schemas.microsoft.com/ink/2010/main" type="inkDrawing" rotatedBoundingBox="29388,819 29414,3903 27785,3917 27759,833" semanticType="verticalRange" shapeName="Other">
            <msink:sourceLink direction="with" ref="{98B16A85-2A0A-4084-A582-695CA01D9B66}"/>
          </msink:context>
        </emma:interpretation>
      </emma:emma>
    </inkml:annotationXML>
    <inkml:trace contextRef="#ctx0" brushRef="#br0">0 83 524,'0'0'51,"0"0"-6,0 0-2,0 0 18,155-15 12,-45 7-36,22 0-7,23-1-8,15 2-15,5-4-7,5 2 0,-15 2-7,-29 1-16,-32 3-5,-34 3 7,-25 0 11,-22 0 7,-15 0 0,-7 0-2,-1 0 5,0 0-1,0 3 0,0 16 1,-11 11 12,-4 10 5,1 9-7,-2 18 14,-5 15 14,-1 19-14,-3 11 2,-3 12-1,7 12 3,2 1-4,7 4-3,7 0-5,0-6-4,5-5-6,0 1-4,0 4-2,0 5 0,8 2 0,-6 3 0,-2 1-2,0-14-14,-11-7-13,-9-16 16,1-18 7,0-14 4,-1-20-10,0-10-6,1-10 0,1-10 6,-5-2-5,-13-4 8,-14-2 9,-18-3-10,-16-5-20,-18-2-33,-8-9-157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4:37.8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83BE79-2822-402D-98FD-FA53FBB34429}" emma:medium="tactile" emma:mode="ink">
          <msink:context xmlns:msink="http://schemas.microsoft.com/ink/2010/main" type="inkDrawing" rotatedBoundingBox="23667,2608 29996,1883 30020,2090 23690,2815" semanticType="underline" shapeName="Other">
            <msink:sourceLink direction="with" ref="{98B16A85-2A0A-4084-A582-695CA01D9B66}"/>
          </msink:context>
        </emma:interpretation>
      </emma:emma>
    </inkml:annotationXML>
    <inkml:trace contextRef="#ctx0" brushRef="#br0">202 805 167,'0'0'7,"0"0"11,0 0 26,0 0 5,0 0 8,0 0-18,0 0-4,0 0 35,-120-53-47,102 47 6,-1 0-8,2 0-3,3 2 11,5-1-25,4 3 3,5 0 4,0 2-7,0 0-4,0-3-9,5 2 2,18-4 7,14-3 7,13 1 16,12-5-3,8-1-5,7 2 0,9 1 1,8 2-2,7-2 2,1-1-8,2-2 5,-5 0 2,2-2-9,-5 1-1,-1 1-1,-5 4-4,-8 2 0,-9-1 5,-5 5-3,-9-4-1,-5 5-1,-3-3 1,4 1-1,8 0 1,10-3 4,9-6-2,5 3 0,3-2 0,6 1-1,3-3 0,8-1-2,2-3-1,-1 2 1,-2-3 0,-7-1 6,5 0-4,1 0 3,1 1-3,7-2 0,2-1 1,2 1 2,4 3 6,3-1-3,-4 4 0,1 0 1,-8 4-1,-3 3-4,3-1-1,-3 1-1,3 1-2,-3-2-1,-6 2 1,-3-2-1,-2 3-2,0-1 3,-2 0 0,-6 4 1,-1 2 2,-8-4-3,-4 5 0,-4 0 0,-1-2 4,3 2-4,-6-2 1,-2-1 5,0-1-2,-6 2 1,-3-5-2,-3 3 8,-5 0-6,-3-2 1,-12 3-3,-12 3 0,-6-3 2,-9 3-2,-5 0 3,3 0 1,-4 0-2,1 0-1,1 0-1,-2 0-2,2 0-1,-5 0 1,0 0 1,0 0 3,0 0-1,0 0 5,0 0 0,0 0-2,0 0 0,0 0 0,0 0-2,0 0-3,0 0-1,0 0-1,0 0 1,0 0-1,0 0 3,0 0-2,0 0 1,0 0 0,0 0 0,0 0 0,0 0-1,0 0-1,0 0 0,0 0-1,0 0 2,0 0-1,0 0 0,0 0 0,0 0-1,0 0 0,0 0 1,0 0 1,0 0-1,0 0 0,0 0 0,0 0-1,0 0 1,0 0 0,0 0 0,0 0 0,0 0 0,0 0-5,0 0 5,0 0-2,0 0 2,0 0 0,0 0 0,0 0 1,0 0-1,0 0 1,0 0-1,0 0 0,0 0 2,0 0-2,0 0 0,0 0 0,0 0-2,0 0 1,0 0 0,0-1-2,0 1 3,0 0 0,0 0 0,0 0 0,0 0 1,0 0 0,0 0-1,0 0 1,0 0-1,0 0 2,0 0 0,0 0 0,0 0-2,0 0 1,0 0 2,0 0-3,0 0 0,0 0 1,0 0 0,0 0-2,0 0 2,0 0-2,0 0 1,0 0 0,0 0-2,0 0 2,0 0 0,0 0 0,0 0-1,0 0-2,0 0-3,0 0-1,0 0-3,0 0-14,0 0-38,0 0 3,0 0-6,0 0-49,0-5-83,-5-7-125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4:42.78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6C4A11-72DB-493E-9FF9-721F5916CDD5}" emma:medium="tactile" emma:mode="ink">
          <msink:context xmlns:msink="http://schemas.microsoft.com/ink/2010/main" type="inkDrawing" rotatedBoundingBox="23733,2700 29928,2108 29940,2236 23745,2828" semanticType="underline" shapeName="Other">
            <msink:sourceLink direction="with" ref="{98B16A85-2A0A-4084-A582-695CA01D9B66}"/>
          </msink:context>
        </emma:interpretation>
      </emma:emma>
    </inkml:annotationXML>
    <inkml:trace contextRef="#ctx0" brushRef="#br0">-2 655 256,'0'0'14,"0"0"17,0 0 26,0 0-24,0 0 5,0 0-20,0 0-2,-18 0 9,18 0 5,0 0-4,0 0-12,0 0-14,14-5 0,26-3 11,19-6 8,22 1 9,16-5-8,26 1 4,12 0-10,12-2 2,6-2-5,2 3-3,-4-4-3,-6 5-4,-13 2 1,-9 4 0,-13 1 1,-6 3-2,-4-2-1,-5 1 0,0 1 2,2-2-1,2 2 0,7 1 3,2 0-1,-7 0-3,-2 3 3,-9 2 0,-3 1-3,-5 0 4,-1 0-3,-7 0 0,-1 0 2,-1 0 1,-7 0-2,1 0 0,-2 0 2,-1 0-2,-1 0 2,2 0 1,4-5 3,-1 1 6,-2-1-6,2-1-4,-4-3 2,-2 3 3,-2-1-4,-7 4-1,1-3 0,1 3 1,8-3 1,3 0-1,8-3-2,5-1-2,-1-4 2,9 1-3,-1-3 0,2 1 0,1 3-1,2-3 1,0-2 1,-3 1 1,-4 5-1,-5-3 1,-2 1-1,-3 3 0,-2-1-1,-7 4 1,-9-2-1,-5 3 1,-13 1-2,-6 1 2,-3 0 1,3-1-2,2 1 0,2-3 0,3-2 1,3 2 2,3-1 0,-5-1 1,-4 4 0,-8 1-4,-12 2-1,-6 2 1,-5 0 1,-1-2 0,-3 2 1,0 0 3,0 0 1,0 0-1,0 0 2,0 0-1,0-3 0,0 3 4,0 0-2,0 0-2,0 0 1,0 0 0,0 0-3,0 0 0,0 0 2,0 0-2,0 0 1,0 0 0,0 0 0,0 0 0,0-1 2,0 1-2,0 0 1,0 0-2,0 0 3,0 0 2,0 0 1,0 0 0,0 0-3,0 0 0,0 0 0,0 0-3,0 0-3,0 0 0,0 0-1,0 0 0,0 0 0,0 0-3,0 0 0,0 0 1,0 0-7,0 0-21,0 0-27,-3 0-20,-16 0-6,-7 0-80,2 0-60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5:10.69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C46411-C3A9-4265-9887-223CE9A8013A}" emma:medium="tactile" emma:mode="ink">
          <msink:context xmlns:msink="http://schemas.microsoft.com/ink/2010/main" type="inkDrawing" rotatedBoundingBox="18596,955 19332,297 19765,781 19028,1439" hotPoints="18689,873 19262,424 19548,559 19523,965 19168,1243 18867,1245" semanticType="enclosure" shapeName="Hexagon"/>
        </emma:interpretation>
      </emma:emma>
    </inkml:annotationXML>
    <inkml:trace contextRef="#ctx0" brushRef="#br0">378 195 402,'0'0'53,"0"0"3,0 0 33,-136 62-10,103-38-13,2 7-22,3 11-14,6 17-5,7 9-3,7 5 5,8 2-1,0-10 9,5-7-20,23-13-11,12-14-4,11-12 0,16-14-3,18-5 3,13-26 1,9-24-1,-6-14-9,-18-12-5,-19-12 7,-25-7-2,-29-9 8,-10-3-2,-24 7 3,-29 20 2,-11 31 7,-13 36 10,-15 20-11,-21 60-8,-20 43-4,-22 26-76,-17 0-254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7:53.453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9683333-7A03-4C4A-8527-6A0B158850FB}" emma:medium="tactile" emma:mode="ink">
          <msink:context xmlns:msink="http://schemas.microsoft.com/ink/2010/main" type="inkDrawing" rotatedBoundingBox="16481,14087 23636,13801 23643,13979 16488,14264" semanticType="underline" shapeName="Other">
            <msink:sourceLink direction="with" ref="{B8573850-0401-40C1-9724-A98619144215}"/>
          </msink:context>
        </emma:interpretation>
      </emma:emma>
    </inkml:annotationXML>
    <inkml:trace contextRef="#ctx0" brushRef="#br0">99 362 179,'0'0'114,"0"0"-95,0 0 41,0 0 16,0 0-2,0 0-9,0 0 1,-60-75 6,51 67-1,-1 2-27,-1 2-12,7-3-6,2 5-6,-1 2-1,3-2-7,0 2-7,0 0-5,0 0-3,3 0 3,28 0 6,16 0 12,18 0 10,20 0-5,10 0-4,10-2-4,4-9-3,1-1-6,3 3-2,0 3 1,-3 2 1,-4 4 2,1 0 2,-11 0-6,-3 0-1,-3 0 0,-4 0-3,0 0 2,-3 0 0,1 0-1,-2 0 2,0-2-3,5-1 0,2 1 0,1 0 1,-4 0-2,-3-3-5,-6 3 6,-4 0-2,-2 0-2,-3 0 3,2-2 0,2-1 0,4-1-1,3 0-11,6-3 2,3 1-6,2-1 2,-3 3 10,-2 4 0,-10-3-3,1 4-12,-7-5 9,3 3 0,-4-3 4,5 0 4,1-5 2,8 3 1,7 1 0,-2-1-1,-1-2 0,-2-1 2,0-1-2,-2-1-1,2 5-2,-2-1-1,-5 2 4,-4 3 1,-9-1 0,-7 1 1,-1 0-1,-3 2 0,-2 2 0,0 0 0,6 0 0,-1 0-1,8 0-10,2 2-2,4 5 6,2-1 3,2 1-1,2-3 2,1 1 3,1-1 0,1 1 0,-1-3 0,-7-1 0,0 5-2,-9-6 1,0 0 0,-1 0-14,2 0 3,4 0-3,6 0 12,1 0 2,4 0 1,-5 0 3,-2 0 0,-6 0 2,-6 0-1,-5 0 1,-9 0-3,-12 0 0,-12 0-2,-7 0 7,-9 0 5,-2 0 3,-3 0-3,0 0-10,0 0-2,0 0-24,-3 0-57,-25 0-253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7:17.3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8573850-0401-40C1-9724-A98619144215}" emma:medium="tactile" emma:mode="ink">
          <msink:context xmlns:msink="http://schemas.microsoft.com/ink/2010/main" type="writingRegion" rotatedBoundingBox="15903,11958 26132,12209 26095,13721 15866,13469">
            <msink:destinationLink direction="with" ref="{69683333-7A03-4C4A-8527-6A0B158850FB}"/>
          </msink:context>
        </emma:interpretation>
      </emma:emma>
    </inkml:annotationXML>
    <inkml:traceGroup>
      <inkml:annotationXML>
        <emma:emma xmlns:emma="http://www.w3.org/2003/04/emma" version="1.0">
          <emma:interpretation id="{64F4F8E3-65EC-4B03-B7DF-378B74CC13C9}" emma:medium="tactile" emma:mode="ink">
            <msink:context xmlns:msink="http://schemas.microsoft.com/ink/2010/main" type="paragraph" rotatedBoundingBox="15903,11958 26132,12209 26095,13721 15866,134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C84D1C-69D1-41DB-BD17-FB706DF506CD}" emma:medium="tactile" emma:mode="ink">
              <msink:context xmlns:msink="http://schemas.microsoft.com/ink/2010/main" type="line" rotatedBoundingBox="15903,11958 26132,12209 26095,13721 15866,13469"/>
            </emma:interpretation>
          </emma:emma>
        </inkml:annotationXML>
        <inkml:traceGroup>
          <inkml:annotationXML>
            <emma:emma xmlns:emma="http://www.w3.org/2003/04/emma" version="1.0">
              <emma:interpretation id="{FAFC3F8B-4327-488D-A34A-75F3512FB94C}" emma:medium="tactile" emma:mode="ink">
                <msink:context xmlns:msink="http://schemas.microsoft.com/ink/2010/main" type="inkWord" rotatedBoundingBox="15903,11958 26132,12209 26095,13721 15866,13469"/>
              </emma:interpretation>
              <emma:one-of disjunction-type="recognition" id="oneOf0">
                <emma:interpretation id="interp0" emma:lang="en-US" emma:confidence="0.5">
                  <emma:literal>raider</emma:literal>
                </emma:interpretation>
                <emma:interpretation id="interp1" emma:lang="en-US" emma:confidence="0">
                  <emma:literal>raiders</emma:literal>
                </emma:interpretation>
                <emma:interpretation id="interp2" emma:lang="en-US" emma:confidence="0">
                  <emma:literal>raider.</emma:literal>
                </emma:interpretation>
                <emma:interpretation id="interp3" emma:lang="en-US" emma:confidence="0">
                  <emma:literal>re-r</emma:literal>
                </emma:interpretation>
                <emma:interpretation id="interp4" emma:lang="en-US" emma:confidence="0">
                  <emma:literal>rea-r</emma:literal>
                </emma:interpretation>
              </emma:one-of>
            </emma:emma>
          </inkml:annotationXML>
          <inkml:trace contextRef="#ctx0" brushRef="#br0">1311 321 269,'0'0'58,"0"0"44,0 0-12,0 0-19,0 0-2,0 0 18,-6-8-17,6 5-11,0 3-4,0 0-8,0 0 0,0 0-18,0 15-14,0 8 14,0 5-3,0 1-16,0 3 0,0 0-6,0-5 2,0-1-3,5-10-1,4-6 0,0-3 1,7-7 2,2 0 4,9-4 2,5-23 3,7-13-7,3-3-4,5-9-1,2 3-1,1 4-1,-4 9 1,-2 8 4,-15 9-2,-4 5-1,-10 6 4,-2 1 7,-2 2-3,-7 3 0,1 1-1,-2-2-2,-1 3-3,1 0 2,-3 0-3,0 0 1,0-1-2,0 1 0,0 0-1,0 0-1,0 0 0,0 0 0,0 0 0,0 0 0,0 0 0,0 0-1,0 0 2,0 0-2,0 0-4,0 0-1,0 0-10,0 0-8,0 0-22,0 0-33,0 0-100,0 0-73,-8-11-327</inkml:trace>
          <inkml:trace contextRef="#ctx0" brushRef="#br0" timeOffset="24503.3664">1397 475 179,'0'0'32,"0"0"14,0 0 17,0 0-20,0 0-12,0 0 4,0 0 21,0 0-7,0 0-13,0 0 4,0 0 6,0 0-5,0 0-12,0 0-9,0 6-9,0 11-5,6 11 25,6 1-8,2 1-1,-1-1-5,-3-2-5,0-5 8,-3-2-5,0-5-6,0-4 10,0-6-7,0-3-4,3-2 1,4 0 4,7-7 6,-1-14-2,7-6-8,-4-4-2,0-3-4,2-3-1,-2 0 1,1-1 1,4-3-1,-1 1 2,9-4 0,4-5 1,5 0-1,5-3 2,-2 3-1,5 6 5,-8 9-7,-6 11 0,-8 6-2,-13 7-1,-4 0 1,-6 7 4,-7 0 5,4 2-5,-2 1 2,-1 0-7,1 0 1,-3 0 1,3 0 2,-3 0-5,0 0 6,0 0-4,0 0 0,0 0-2,1 0 0,-1 0 1,0 0 1,0 0-2,0 0 1,0 0-1,0 0 3,0 0-2,0 0 1,0 0-2,0 0 1,0 0 0,0 0-1,0 0 0,0 0 1,0 0 0,0 0-1,0 0 1,0 0-2,0 0 0,0 0-1,0 0-5,0 0-7,0 0 0,-9 4-12,-3 6-2,2-1-5,1-3-25,-2-1-21,-3-5-39,-3 0-56,-1 0-148</inkml:trace>
          <inkml:trace contextRef="#ctx0" brushRef="#br1" timeOffset="84597.2566">142 398 639,'0'0'0,"0"0"11,0 0 56,0 0-19,0 0-32,0 0 0,0 0 6,10 45 34,-1-19-35,0-3 1,4-6-4,-4-4-3,3-5 0,-5-6 4,-3-2 0,6 0 19,8 0 7,13-10 7,20-22-2,16-15-24,14-15-12,10-9-3,7-9 2,-4 1 1,-7 16-2,-20 16-5,-25 22-5,-19 14-1,-15 10-2,-8 1 1,0 0-1,0 0-8,0 0-8,0 0-13,0 9-40,-3 15 0,-11 1-129,-3-8-63,3-8-355</inkml:trace>
          <inkml:trace contextRef="#ctx0" brushRef="#br1" timeOffset="85025.7497">1606-129 567,'0'0'5,"0"0"-1,0 0 59,0 0 17,0 0-38,0 0 7,23 77-7,-14-60-11,5-3-5,5 2-3,7-6 5,7-2 5,9-8 9,12 0 7,17-3-11,16-25-8,17-12-6,14-9-2,7-10-11,3-9-5,-7-4-1,-19 4 3,-23 13 6,-33 20-5,-22 17-6,-17 12 4,-7 6 18,0 0-6,0 0-18,-4 0-1,-21 2-50,-9 18-52,-11 2-151,-12 4-159</inkml:trace>
          <inkml:trace contextRef="#ctx0" brushRef="#br0" timeOffset="-870.9284">11 310 207,'0'0'267,"0"0"-229,0 0 77,0 0-20,0 0-14,0 0-14,0 0-4,-5-49 7,5 49-9,0 0-18,0 0-14,-2 0-15,2 14-9,0 12 1,0 4 4,0 0-6,0-6-3,14-6 1,7-5 1,8-7-1,4-6 2,2 0 0,4-6 1,6-21 2,3-6-3,3-9 0,3-8-1,1-5-1,-6 0-1,-7 6 1,-5 12-2,-9 8 0,-6 10 2,-8 9-2,-2 5-1,-6 4 1,2-2-1,-2 3-1,2 0 1,-3 0 0,1 0-2,2 0-29,-4 6-57,1 7-95,0 0-92</inkml:trace>
          <inkml:trace contextRef="#ctx0" brushRef="#br0" timeOffset="15615.8746">28 331 286,'0'0'23,"0"0"47,0 0 17,0 0-8,0 0-3,0 0 0,0 0-9,0-6-10,0 11-30,0 19-9,14 10 27,3 4-17,-2-1-19,4-7 2,-1 1-9,3-8 3,-8-6 0,1-6-3,0-7 0,2-4 4,6 0 4,5-13 15,14-20-6,5-11-9,12-16-7,7-8 2,6-8-1,4 2-2,0 6 3,-5 13-2,-8 8-2,-6 11 1,-8 4 0,-11 9 7,-6 4-6,-12 6 3,-8 7 0,-3 3-5,-7 3 1,-1-5 0,0 5-2,0 0 1,0 0-1,0 0-4,0 0-7,0 0-12,0 0-15,0 0-38,-14 5-57,-14 19-41,-9 7-40</inkml:trace>
          <inkml:trace contextRef="#ctx0" brushRef="#br1" timeOffset="80572.4639">-1113 602 494,'0'0'5,"0"0"4,0 0 34,0 0-5,0 0-5,0 0-4,0 0 7,-10 44 8,10-16 10,0 1-9,0 4-19,0 1 6,0-3-11,0-6 1,0-1-5,8-9-5,1-5-1,7-4-1,7-6 7,13 0 31,16-16 5,18-29-9,25-17-23,15-17 2,19-15 12,15-10-5,0 3-4,-11 6-9,-24 14-13,-35 22 6,-29 22-5,-23 17 0,-16 15 12,-6 3 18,0 2-14,0 0-12,0 0-7,0 0-2,0 0-1,0 0 1,0 0-1,0 0 1,0 0 0,0 0-1,0 0 0,0 0-4,0 0-3,0 0 1,0 0-2,0 0-6,0 0-5,0 0-6,0 0-14,-11 0-35,-7 0-112,-4 7-24,0-1-61</inkml:trace>
          <inkml:trace contextRef="#ctx0" brushRef="#br1" timeOffset="167831.3845">4865 163 539,'0'0'7,"0"0"17,0 0 64,0 0-20,0 0-8,0 0-11,4 35-6,-4-3 8,0 5-13,-4 2-14,-1-4 2,5-2-14,0-9-10,0-6 1,0-5 0,8-7-2,12-6 1,11 0 2,14-17 17,14-20-13,14-10-6,6-8-2,11 3-13,0 9-40,-7 15-48,-10 6-34,-14 11-64,-20 5-271</inkml:trace>
          <inkml:trace contextRef="#ctx0" brushRef="#br1" timeOffset="167417.0182">3339 196 520,'0'0'20,"0"0"69,0 0 8,0 0-10,0 0-31,0 0-35,0-18-9,0 30 2,0 9 22,5-1-2,6 1-8,3-6-10,3-3 0,4-5-4,7-7-4,10 0 4,14-10 7,9-20-9,15-12-6,7-6-4,7-3-9,2 5-38,-5 7-86,-7 9-38,-15 7-120</inkml:trace>
          <inkml:trace contextRef="#ctx0" brushRef="#br1" timeOffset="168145.308">5900 37 707,'0'0'22,"0"0"1,0 0 62,0 0-26,0 0-16,0 0-23,10 104-5,5-102 0,12-2-1,13-2 18,19-25-8,14-15-16,18-8-7,14-8-1,7-6-1,-6 0-6,-15 11-45,-18 18-38,-24 19-27,-18 16-87,-21 7-180</inkml:trace>
          <inkml:trace contextRef="#ctx0" brushRef="#br0" timeOffset="-13338.7366">6843 1018 105,'0'0'19,"0"0"45,0 0-19,0 0-3,0 0-12,0 0-2,0 0 13,-2-27-6,2 25 3,0 2 21,-6 0-26,5 0-18,-2 0-4,1 0 9,-1 0-3,-2-1 5,4-2 12,-4 3 8,5 0-8,0 0 4,0 0 1,0 0-10,0 0-8,0 0-7,0 0-5,0 0-2,0 0 0,0 0-6,0 0 7,0 0-5,0 0 2,0 3-2,0 14 10,0 5-2,0 0-4,0 1-5,0-4 3,0-4-5,0-3 1,0-8 2,0-4-2,0 0 0,14 0 14,12 0 21,8-13 5,16-13-12,17-8-12,21-6-3,35-8 3,30-5 5,35-8 8,29-2-2,11-3-12,-2 5-13,-7 4-3,-23 4-35,-14-1-85,-22-1-186,-27-9-459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8:39.380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05097C-FCDC-4D2F-8F8B-E664A6633A93}" emma:medium="tactile" emma:mode="ink">
          <msink:context xmlns:msink="http://schemas.microsoft.com/ink/2010/main" type="writingRegion" rotatedBoundingBox="16703,13799 19095,13799 19095,14095 16703,14095"/>
        </emma:interpretation>
      </emma:emma>
    </inkml:annotationXML>
    <inkml:traceGroup>
      <inkml:annotationXML>
        <emma:emma xmlns:emma="http://www.w3.org/2003/04/emma" version="1.0">
          <emma:interpretation id="{9DD2D59F-9916-461D-8F44-494BCDB1696E}" emma:medium="tactile" emma:mode="ink">
            <msink:context xmlns:msink="http://schemas.microsoft.com/ink/2010/main" type="paragraph" rotatedBoundingBox="16703,13799 19095,13799 19095,14095 16703,140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C6C82F-D2BC-4C4C-BB11-78EC701B573F}" emma:medium="tactile" emma:mode="ink">
              <msink:context xmlns:msink="http://schemas.microsoft.com/ink/2010/main" type="line" rotatedBoundingBox="16703,13799 19095,13799 19095,14095 16703,14095"/>
            </emma:interpretation>
          </emma:emma>
        </inkml:annotationXML>
        <inkml:traceGroup>
          <inkml:annotationXML>
            <emma:emma xmlns:emma="http://www.w3.org/2003/04/emma" version="1.0">
              <emma:interpretation id="{9D1C6DF7-9BC4-4A3C-A3F5-6E37267F7769}" emma:medium="tactile" emma:mode="ink">
                <msink:context xmlns:msink="http://schemas.microsoft.com/ink/2010/main" type="inkWord" rotatedBoundingBox="16703,13799 19095,13799 19095,14095 16703,14095"/>
              </emma:interpretation>
              <emma:one-of disjunction-type="recognition" id="oneOf0">
                <emma:interpretation id="interp0" emma:lang="en-US" emma:confidence="0.5">
                  <emma:literal>a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-282 1537 403,'0'0'14,"0"0"81,0 0-33,0 0-11,0 0-21,0 0 1,-11 0 4,11 0-2,0 0-3,0 0-14,7 0 3,20 0 25,7 0 0,9 5-19,4 1-7,4-4 13,8-2-16,3 2 3,6-2-7,5 0 3,5 0-3,2 0-6,4 0-2,-2-2-3,-1-2 2,-2 1-2,-2 2 0,-1-4 2,-3 2-2,-2 3 2,-2-4-1,-4 1-1,-5-3 1,2 1-1,-6-1 1,-2 2 0,-1-1-1,0 1-1,-1 2 1,0 0 0,-3 2-1,-2 0 1,-9 0 2,-3 0-2,-4 0 0,-4 0 0,3 0-1,-2 0 1,1 0 0,7-2 0,0-5 1,-1-1-2,-5 2 1,-4 2 0,-4 2 0,-8-1 1,-8 3-1,-1 0 0,-2 0 0,1 0 0,4 0 0,1-2 1,-2 1 0,-3-2-1,1 1 1,-5 2-1,0 0 1,0 0 3,0 0 0,0 0 9,0 0 1,0 0 0,0 0-2,0 0-8,0-2-4,-6 0-4,-7-1-10,4 2-35,-5-5-58,-3 3-64,1-6-160</inkml:trace>
          <inkml:trace contextRef="#ctx0" brushRef="#br1" timeOffset="-99608.4775">893 1418 308,'0'0'25,"0"0"59,0 0-3,0 0-41,0 0 9,0 0-9,0 0 3,0 0-9,-17-6-4,17 3-1,0 0 6,7 1-3,3 2-10,-1 0-3,5-2-4,3 2 2,2-5-2,7-1-4,2-2 2,4 0 1,1-3-9,3 3 2,-4-1-1,2 3-3,-4 3-1,-2 1-2,-2 2 2,-4 0-2,-4 0 0,1 0 0,-2 0 0,3 0 1,5 0-1,0 0 0,6 0 0,1-1-1,4-7-3,0 2 2,-4-1-2,-1-5-1,-6 2 1,-3 1-1,-4-2-1,-1 7 2,-10-2 2,0 5-2,-5-1 2,-2 2 1,0 0-2,0-3-6,3 3 0,-3 0-7,0 0-6,0 0-9,0 0-7,0 15-10,-9-3-52,-5 1-84,1-8-294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8:33.568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7DDB7C-BF11-40B4-A754-6A08F8AEBA99}" emma:medium="tactile" emma:mode="ink">
          <msink:context xmlns:msink="http://schemas.microsoft.com/ink/2010/main" type="writingRegion" rotatedBoundingBox="18253,12724 18882,17045 16292,17422 15663,13101"/>
        </emma:interpretation>
      </emma:emma>
    </inkml:annotationXML>
    <inkml:traceGroup>
      <inkml:annotationXML>
        <emma:emma xmlns:emma="http://www.w3.org/2003/04/emma" version="1.0">
          <emma:interpretation id="{D7B6945F-F983-48C7-A49F-F0A021283195}" emma:medium="tactile" emma:mode="ink">
            <msink:context xmlns:msink="http://schemas.microsoft.com/ink/2010/main" type="paragraph" rotatedBoundingBox="18253,12724 18882,17045 16292,17422 15663,131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EE4197-1A1A-4DA6-A974-AAA4B888AF1D}" emma:medium="tactile" emma:mode="ink">
              <msink:context xmlns:msink="http://schemas.microsoft.com/ink/2010/main" type="line" rotatedBoundingBox="18253,12724 18882,17045 16292,17422 15663,13101"/>
            </emma:interpretation>
          </emma:emma>
        </inkml:annotationXML>
        <inkml:traceGroup>
          <inkml:annotationXML>
            <emma:emma xmlns:emma="http://www.w3.org/2003/04/emma" version="1.0">
              <emma:interpretation id="{09C2EC02-C5AA-4DEA-B584-AB5CDF17DB56}" emma:medium="tactile" emma:mode="ink">
                <msink:context xmlns:msink="http://schemas.microsoft.com/ink/2010/main" type="inkWord" rotatedBoundingBox="17625,12814 18266,17068 16284,17367 15643,13112"/>
              </emma:interpretation>
              <emma:one-of disjunction-type="recognition" id="oneOf0">
                <emma:interpretation id="interp0" emma:lang="en-US" emma:confidence="0.5">
                  <emma:literal>tot*</emma:literal>
                </emma:interpretation>
                <emma:interpretation id="interp1" emma:lang="en-US" emma:confidence="0">
                  <emma:literal>*ot*</emma:literal>
                </emma:interpretation>
                <emma:interpretation id="interp2" emma:lang="en-US" emma:confidence="0">
                  <emma:literal>Iota*</emma:literal>
                </emma:interpretation>
                <emma:interpretation id="interp3" emma:lang="en-US" emma:confidence="0">
                  <emma:literal>$frtf</emma:literal>
                </emma:interpretation>
                <emma:interpretation id="interp4" emma:lang="en-US" emma:confidence="0">
                  <emma:literal>$fltf</emma:literal>
                </emma:interpretation>
              </emma:one-of>
            </emma:emma>
          </inkml:annotationXML>
          <inkml:trace contextRef="#ctx0" brushRef="#br0">409 1554 273,'0'0'9,"0"0"73,0 0-25,0 0-4,0 0-6,0 0-22,-62-66 24,43 57 12,-2 5-21,-3-1-3,1 3-10,1 2 13,2 0-10,2 0-4,-4 0-5,3 0-5,-2 2 6,-1 7-10,2-2 4,-6 4 2,2 2-2,-2-2 0,1 2 4,0-1-5,0 3 2,2-2 5,-2 2-4,-2 4-5,-1-5 6,0 2-6,0 2 1,-2 1 2,6-1 1,-1 2-8,5 0 2,1 0-5,2 2-1,0 0 0,3 2 2,0 0 1,3 3-2,2 1-1,4 3-3,1 5 4,0 1-5,3-1 3,-2 2-1,-2-1-1,2 1-2,1-3 0,2-2 0,0-3 2,0 0-1,0-5 0,0 2-1,0-2 2,0 3-1,7 2 3,5-3-2,5 2 2,-1 0 2,5-1-2,3-1-2,-1-2 0,8-3 0,6-5-1,2-4 2,3-4-1,0 0-2,-1-5-1,4-1 0,-1-2 0,-5-1 1,4 0-1,-6 0-2,0-8 3,7-10 2,-6-2-2,7-6 0,2-3-1,3-3 0,-2-2 1,-7-2-1,-3 5 1,-4-2 0,-9 3 0,-2 6 0,-5-2 0,-2 1 1,-2 1 0,-3-1-1,-2-4 1,0-1 0,-1-2-1,-6-2 1,1 0 0,-3 1 0,0-6 0,0-1 0,-10-5 0,-8-1 2,-4-3 2,-1 1-2,1 0-2,-1 4 1,3 6-1,3 9 3,-2 6 8,1 5-4,-3 2-2,-3 7 0,-7-2 0,-11 8-5,-11 0-1,-6 3 0,-9 0-1,-2 11-1,-6 12-4,-1 7-21,-6 7-19,0 11-42,-4 7-148,-1 6-131</inkml:trace>
          <inkml:trace contextRef="#ctx0" brushRef="#br1" timeOffset="-102713.9533">-317 1499 226,'0'0'30,"0"0"66,0 0-35,0 0-1,0 0-13,0 0-4,-18 2-4,13-2 8,4 3 1,-2-3-7,3 0 1,0 0-4,0 0-1,0 0-8,0 0-1,0 0-10,0 0-8,0 0-5,0 0-3,0 0 0,3 0 1,12 0 4,7 0 2,6 0 4,3 0-8,0 0 0,1 0 1,-7-3 0,2 1-4,-4 0-1,-5 0 0,4 2-1,-3 0 1,-1-2 0,2 0-1,1-1 3,2 0-2,-1 2-1,-1 1 0,-2 0 0,-8 0 0,3 0 1,-2 0 0,-3 0-1,4 0 0,-2 0 0,3 0 1,6-5 1,-2-4-1,-2 5 0,-4-1 0,-7 5-1,-4 0 0,3 0 4,-4 0 3,0 0 7,0-2-8,1 2 2,-1-1-2,5-2 2,-2 1-2,5 0 0,-2 0-2,2-1 0,-4 2 1,-2-2-4,1 3 1,-3-3 0,0 3-1,0 0 3,0 0 1,0 0 2,0-1-1,0 1 0,0 0-2,0 0 3,0 0 0,0 0-5,0 0 3,0 0-5,0 0 0,0 0-8,0 0-14,0 0-25,0 0-54,0-7-73,0-4-70</inkml:trace>
          <inkml:trace contextRef="#ctx0" brushRef="#br0" timeOffset="60015.793">361 1888 107,'0'0'264,"0"0"-260,0 0 12,0 0 27,0 0-8,0 0-1,-6 138 7,6-89-2,0 15 5,-3 5-2,1 12-17,-1 6 12,1-1-18,-2 6-4,-4-4-4,0-2 0,4 0-1,-3 1 1,4 2 6,-1 0-2,2 2-3,-2-3 8,-1-5 8,0-1-8,2-2-1,-2-7-6,4-5 4,-2-3 18,1-5-20,-1 1-10,2 0 0,1-4 8,0 1 9,0-3 4,0-3-3,0-3-5,0 0-9,0-6 3,0-3-6,0 6-2,0-1-1,-5-3-1,-1-2 0,4-6 0,-1 0-2,2-3 0,-3-1 0,0-5-3,-1-4-5,4-6-15,1-3-13,-4-3-38,3-6-60,-4-3-38,-7 0-160</inkml:trace>
          <inkml:trace contextRef="#ctx0" brushRef="#br0" timeOffset="88069.9552">-723 4746 601,'0'0'49,"0"0"45,0 0 60,0 0-33,0 0 25,188 18-61,-61-22-10,26-14 0,26-8-25,18-7-17,12-9-10,2-3-9,-14-1-4,-25 4-10,-36 10-15,-38 6 3,-35 9-25,-28 4-16,-25 5-10,-10 0-16,0 7-36,-27 1-124,-29 0-93</inkml:trace>
          <inkml:trace contextRef="#ctx0" brushRef="#br0" timeOffset="-1626.1093">-318 2492 184,'0'0'105,"0"0"-63,0 0 34,0 0-28,0 0-5,0 0-13,0 0-11,0 0 3,0 0 11,-17 0 10,17 0 5,0 0-5,0 0-4,0 0-11,0 0-1,0 0-3,0 0-1,0 0 7,8 0-6,6 0 6,6 0 0,5 0-3,-1 0-7,7 0 1,5 0 4,6-6-4,0 1-6,3 1-5,3-1-4,-6 3-5,3-3 0,1-1 0,-1 0 0,0-4 1,0 1-1,-6 0-1,-5 1 2,-6 1-2,-10 3 0,-4 2 0,-4-1-1,-6 3 1,-1 0 1,-1 0 0,1 0 1,-1 0 0,-2 0-2,0 0-1,0 0 1,-21 0-12,-8 0 5,-5 0 3,-5 0-2,2 0-5,0 5 1,-2-1 1,2 1-3,1-3-4,3 3 2,2 1 7,2-1-8,-2-1 1,0 2-5,2-2 1,-1 3 11,2 0 3,-3-2 3,-1 1-4,2-1 0,4 1 5,-1-3 0,9-1 3,5 0-3,9-2 1,4 0 0,0 0 2,0 0 5,0 0 3,0 0-2,0 0 6,0 0-4,0 0-5,8 0-1,13 0-2,4 0 7,9 0-2,3-2 2,8-3 3,2 2 2,-1-3-9,-2 2-1,-2-1-5,-5 1 0,0-1 1,-1 2-1,-1-3 0,-4 5 1,-3-4 0,-4 4-1,-7-2-1,-3 3 0,-8 0-5,-3 0-1,-3 0 2,0 0-1,0 0 4,0 0 1,-19 0-4,-7 0-2,-2 0 0,-3 4-6,0 1 4,1-1-2,-1-1-2,4-3-3,0 1 6,6-1 10,2 0 0,10 0 0,2 0-2,4 0 2,2 0-2,-2 0 1,3 0 0,0 0-4,0 0-20,0 0-96,0 0-177</inkml:trace>
          <inkml:trace contextRef="#ctx0" brushRef="#br1" timeOffset="-66574.8306">555 816 194,'0'0'77,"0"0"-54,0 0 29,0 0-13,0 0-5,0 0 21,0 0 3,0 0-16,0-5-16,0 5-3,0 0-4,0 0-3,0 0 0,0 0-4,0 0 6,0 9-1,0 2-2,0 2-5,0 2 1,0-1 4,0 1-7,0 2-3,0-2 1,0 1-3,0 2 1,0-2-1,4 2-1,1-1 1,0-1 1,-4-3-1,-1 2 1,3 0 0,-3 1 1,0 1-2,0-1 5,0 0-3,0 1 0,0-4 0,0 1-2,0-1 1,2 0 0,1 1-2,-1-3-2,1-1 3,-2 3-2,-1-4 0,3 3-1,-3 1 1,0 1-1,0 0 3,0 3-3,2 0-1,1 3 1,-3-2 0,0 1 1,0 1 0,0-2-1,0-1-1,0-2 1,0 0 0,0-1 1,0 0 2,0 0-6,0 1 3,0-1 0,0 4 2,0 3-2,0 0 0,0 1 0,0 0 1,0 2-1,0-4 1,0 2-1,0-1 0,0-2 1,0-1-1,0-3 1,0 0-1,0 1 0,0 0 3,0 4 2,0-1-4,0 2 0,0 1 1,0-1-2,-3 1 1,-2-1 2,5 3-2,0-2 2,0-2 7,0-3 0,0 3-3,0-4-4,0 3 2,0 1-4,0 0 1,0 0-1,0-1-1,0 1 0,0 0 2,0 1 2,0 0-2,0-1 0,0-2 2,0 2 1,3-2-4,-1 1 5,1 2 0,-3-2 3,2 2-3,-2 2 5,3-3 1,-2 4-8,2-6-1,-3 1 4,2-1-3,1-4 0,2 3-1,-2 3-3,-2 0 2,4 4-1,-5 0-1,3 3 1,-3-5 2,0 0-3,0-2 2,2 0-1,1 2 4,-2-5-4,2 3 4,-1-4-3,1 1 1,-2-1 0,-1 1 2,0 1-5,0 5 1,0-2 1,0 1-1,0 3 13,0-4-14,0-1 2,0 0 0,4-2 0,-4 1 0,1-1 0,-1 7-1,0-4 1,0 0-2,0 1 0,0-7 1,0 5-1,0 2 0,0-4 2,0 2-2,0-3 0,0-1 1,0 4 7,0-4-5,0 3-2,0-2 2,0-1-3,0-1 1,0-1-1,0-1 0,0-2 3,0 3 0,0-2 1,0 4 0,0 1 5,0-1-5,0 3 11,0-1-12,0 4 0,0 0-1,0 1-2,0 2 3,0 0-3,0 2 2,0-5 1,0 0 6,0-5-7,0 1 2,0 2-3,0-1 1,0 2 2,0 3 4,3-2 0,-3 3-3,2-1-5,1 1 5,2 1-5,-1-3 0,-4 2 0,5-1 1,-5 0 2,1 3 0,2-3-2,-3 0 1,2 1-2,-2-8 1,0 1 0,3-6-1,-3-1 0,0-3 0,0-6-5,0-2-25,0 0-44,0-10-88,-5-26-160</inkml:trace>
          <inkml:trace contextRef="#ctx0" brushRef="#br0" timeOffset="54840.9184">-262 1425 427,'0'0'76,"0"0"-70,0 0 61,0 0 6,0 0-30,0 0 17,40 17 1,7-17-12,7 0-5,14-9-5,8-15-16,2-9 0,-4 0-12,-6 1-8,-6 7-2,-12 7-1,-11 2-4,-15 7-13,-14 3-4,-10 6-1,0 0 8,-22 0-7,-25 13-18,-15 9 2,-7 8 2,-9-3-11,1 1 11,4-2 14,6-5 6,8-4 6,17-2-2,7-5 2,11-1 2,12 0 5,3-5 2,4-1 0,0 1 0,5-4 4,0 0 7,0 0 2,17 0 11,21 0 16,8-11-13,12-4-3,2-3-2,-1 2-4,-9 5-11,-15 3-7,-12 3-3,-13 1-16,-6 4-13,-4 0-9,0 0 11,-18 0-1,-10 6-10,-3 7 17,-2 1 8,2-3 8,5 0 7,10-4-2,7-3 4,6-4-1,3 0 0,0 0 0,0 0 0,9-8 0,5-4 0,0 3 0,2 3-1,-1-3-13,-1 4-38,-4 3-19,-3-3 0,-5 5-68</inkml:trace>
          <inkml:trace contextRef="#ctx0" brushRef="#br1" timeOffset="-56119.1846">438 1802 308,'0'0'26,"0"0"-10,0 0 42,0 0-18,0 0 7,0 0 0,13 0-13,-12 0-7,-1 0-9,4 0-5,-4 0 4,0 0 5,0 0-6,0 4 2,1 7-1,-1 2-7,3-1 6,-1 0 2,-2 2-7,3-1 3,-2-3-4,2 0-4,1 1-2,-3-2 1,2 4 1,-1-2-3,1-1 3,-3 0-3,1 3 4,3 4-6,-4-1 5,0 4-6,0-2 4,0-5-4,1 3 0,2-1 1,2-1 3,-4 1-3,3 0 1,-3 2 0,2-3 2,-3 1-3,2-2-1,-2-1 0,0-2 1,3 1-1,-3 0 4,1 0-4,2-5-2,-1 4 2,3 1 0,-2 0 1,-2 3-1,2 0 1,-1 0 0,3 1 2,-5 0-1,3 2 0,0-3 5,-3 1-6,1-1 0,-1-1-1,3 0 2,-3 1-2,0-3 0,0 5 0,0 1 3,0-1-3,0 1 0,0 3 2,0-2-2,0-1 0,0 3 2,0-3-1,0-2-1,0 4 0,0-4 1,2 5-2,1 0 2,-3-2-2,2-1 2,1 1-1,1 2 0,1 9 0,0-1 0,-1 6 3,-2-1-2,1-3-1,-3 2 1,0-4-1,2 5 1,-2-6-1,3 1 0,1-1 0,1 1 3,-3 3-2,2 1 2,-4 2-3,3-2 1,-3 3 1,0-4-2,0-1 0,2-1 0,1-3 2,2-1-1,-1-3 3,1 2-1,0-2 2,-1 0 4,-1 0 2,-3-3-4,2 0 1,-2 2-5,0 0 4,0 3-7,0 0 4,0 1-3,0-6-1,0-1 1,0-5-3,0 3 4,0-1-2,0 0 0,0 0 1,0-1-1,0 4-1,0-2 1,0 2 2,0-1-2,0-2 0,0 3-2,0-1 2,0-4 2,0-1-2,0 1 0,3-2 0,-2-2 0,3-2 0,-3 5 0,2-4 0,-3 2 0,0 3 0,0 1 1,2 1-1,1 1 0,-3-1-1,1-2 0,-1-4 0,0 3 1,0-2 0,0 1 2,0-2-2,0 1-1,4 0 1,-4 1 0,1-1 2,-1 0-2,3 1-2,-3 2 2,2 0 1,1-2 0,-2-2-1,-1 0 0,3 0 0,-3 2 0,2-1 0,1 2 0,-1-5 2,1 4-4,-3-3 2,0 3 0,3 1 0,-3-5 3,0 1-3,0 1 0,0-1 0,0 3 1,1-4 0,-1 2-1,4-2 1,-4-3-1,0-1 3,1-3-2,-1 2-1,0-1 1,0 4 6,0-3-2,0 3 2,3-1-3,-3-4 0,0 0-2,0 0-1,0 3 1,0-3-1,0 0 6,0 0-5,0 0 0,0 0-2,0 0 5,0 0-2,0 0-1,0 0-1,0 0 3,0 0-3,0 0 3,0 0-2,0 0 1,0 0-3,0 0 1,0 0 1,0 0-2,0 0-1,0 0 1,0 0 0,0 0 2,0 0-3,0 0 1,0 0-1,0 0-1,0 0 0,0 0-2,0 0 2,0 0-4,0 0-7,0 0-8,0 0-7,0 0-27,-15 0-69,-9-6-59,-5-2-154</inkml:trace>
          <inkml:trace contextRef="#ctx0" brushRef="#br0" timeOffset="53069.7018">-323 676 286,'0'0'7,"0"0"-1,0 0 18,0 0-10,0 0 30,0 0 3,0 0-1,-17-34 2,16 31 7,-4-2-9,2 1-2,1 1-1,2 2-5,0 1-1,0 0-6,0 0-12,0 0-8,0 0-5,0 0-5,0 10 6,0 5 17,0-3-5,2-1-5,1-3 2,2 2 1,-4-4-3,2-1 0,2 1 2,4-3-4,-3 1 6,7-4 0,4 0 1,6 0 4,10 0 7,7-19-12,7-4-8,4-5-6,-3-1-1,-2 0-3,-5 3 2,-6 2-2,-5-1 4,-4 2-3,0-1 4,-1 3-3,2 1 6,-1-2-5,2 4 1,-2-4-1,-1 5-2,-3 2-1,-4 5 1,-5 3-1,-9 3 1,-2 4 0,-2 0 1,0 0-1,0 0-1,0 0 2,0 0-2,0 0-7,-11 4-26,-20 16-41,-9 11-62,-10 2-39,-4-2-79</inkml:trace>
          <inkml:trace contextRef="#ctx0" brushRef="#br0" timeOffset="53647.9447">-335 608 206,'0'0'334,"0"0"-325,0 0 8,0 0 17,0 0 2,0 0 13,127-69-19,-94 68 2,-2 1 17,-5 0-25,-3 9-17,-6 23 3,-3 8 0,-8 9-3,-3 1-6,-3-5 1,0-8 0,0-8-2,0-12 0,0-8 0,0-5 1,0-4-1,7 0 0,5-8 2,7-21 2,7-10-2,4-7-2,4 0 0,3 3 1,3 3-2,5 7 2,2 0-2,2 2 1,2 1 0,-1 7 0,-5-1 0,-8-1 0,-6 4-2,-6-4-9,-8 5 2,-8 3 7,-6 5 1,-3 5-3,0 6-5,0 1-24,-9 0-32,-17 0-72,-5 1-63</inkml:trace>
          <inkml:trace contextRef="#ctx0" brushRef="#br0" timeOffset="86832.23">-672 926 651,'0'0'5,"0"0"41,0 0 15,0 0 3,0 0-14,0 0 12,0 0 7,0 0-4,-24 40-12,19-17-13,5-3-18,0-6-7,0-3-3,19-7 3,18-4 7,14-4 18,26-34 5,26-13-14,8-13-3,12-4-9,-15 6-5,-16 7-12,-25 13-1,-27 18 0,-22 11 0,-13 10 2,-3 3 4,-2 0-2,0 0-1,0 0-3,0 0-1,0 0-2,0 0-19,-14 0-35,-8 12-23,7 5-34,-3 1-143,8 2-49</inkml:trace>
          <inkml:trace contextRef="#ctx0" brushRef="#br0" timeOffset="87749.1203">-668 4429 863,'0'0'30,"0"0"20,0 0 108,0 0-103,0 0 24,147-31-12,-36 31-16,27 0 1,25 5-3,11 12-14,-2 0-15,-12 4-20,-15-6 1,-16-2 2,-11-1-3,-16-3-3,-13 0-5,-12-1 5,-13-4-9,-15-1-7,-13-3-2,-16 0-10,-12 0-26,-8 0-23,0 0-32,-33 2-154,-24-2-174</inkml:trace>
        </inkml:traceGroup>
        <inkml:traceGroup>
          <inkml:annotationXML>
            <emma:emma xmlns:emma="http://www.w3.org/2003/04/emma" version="1.0">
              <emma:interpretation id="{40A8E5A6-5540-42D5-AE89-B6AABD62ADB5}" emma:medium="tactile" emma:mode="ink">
                <msink:context xmlns:msink="http://schemas.microsoft.com/ink/2010/main" type="inkWord" rotatedBoundingBox="16660,17050 18835,16723 18882,17035 16707,17362"/>
              </emma:interpretation>
              <emma:one-of disjunction-type="recognition" id="oneOf1">
                <emma:interpretation id="interp5" emma:lang="en-US" emma:confidence="0.5">
                  <emma:literal>i</emma:literal>
                </emma:interpretation>
                <emma:interpretation id="interp6" emma:lang="en-US" emma:confidence="0">
                  <emma:literal>j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N</emma:literal>
                </emma:interpretation>
                <emma:interpretation id="interp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88340.6707">-278 4667 585,'0'0'99,"0"0"-53,137 2 162,-18-20-37,27-12-51,13 1-46,4 2-38,-6 1-16,-18 3-17,-25 5-3,-23 2-9,-27 1-12,-19 6-4,-18 1 5,-13 4-4,-11 2-11,-3 0-43,-4 2-92,-36 0-103</inkml:trace>
          <inkml:trace contextRef="#ctx0" brushRef="#br0" timeOffset="-38951.2517">-298 4687 123,'0'0'74,"0"0"16,0 0-18,0 0-11,0 0 26,0 0-13,0-114 22,-11 94-8,-1 4 2,7 3-9,1 5-2,4 0-5,0 7-14,0 1-18,0 0-13,0 0-29,0 24 5,4 16-3,10 6 8,0 2-5,2-9 1,2-5-3,1-8-2,4-5-1,3-11 3,7-10 3,7 0 0,7-9 4,7-24-4,2-14-1,11-10 0,2-5 4,4 3-1,3 10-3,-11 19-3,-11 10 1,-15 9-2,-15 11-1,-14 0-1,0 0-2,-3 2-12,0 11-27,0 0-65,6-9-96,-4-4-99</inkml:trace>
          <inkml:trace contextRef="#ctx0" brushRef="#br0" timeOffset="-38472.9916">1096 4321 643,'0'0'75,"0"0"71,0 0-3,0 0-75,0 0-28,0 0-11,56 21 9,-55 4-14,2 5-3,-3-3-7,0-1-8,0-3-2,0-4-2,5-3 1,7-2-2,-2-5 0,4-7 1,4-2 1,5 0 2,10-9-1,10-17 1,13-11-2,8-1-2,13 0 1,5 1-2,-4 4-1,-10 8-13,-14 5-58,-18 3-97,-17 0-189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1:41.95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E39BAB5-F295-4190-A4E4-37A2BA652907}" emma:medium="tactile" emma:mode="ink">
          <msink:context xmlns:msink="http://schemas.microsoft.com/ink/2010/main" type="inkDrawing" rotatedBoundingBox="23220,15477 25924,15796 25915,15869 23211,15551" semanticType="strikethrough" shapeName="Other">
            <msink:sourceLink direction="with" ref="{544187D0-48B2-4017-AB6B-4C3D98F4FC4A}"/>
          </msink:context>
        </emma:interpretation>
      </emma:emma>
    </inkml:annotationXML>
    <inkml:trace contextRef="#ctx0" brushRef="#br0">-2 1 336,'0'0'67,"0"0"43,0 0-9,0 0-20,0 0-19,0 0 8,-4 4 15,22 1-1,6 3-19,8 5-17,5 1-17,16 2-6,6-1-6,11 2 4,7-1-5,10-3-4,11-2-3,4-4-6,7-3-1,4 1-3,5-4 2,-4 4-3,-4 0 0,-10 2 0,-10 1 0,-7-1-2,-2 1 2,-7 6-1,2-5 2,-3 2-1,0-2 0,-2 0 0,-2 3 1,-4-3-2,-6 0 2,-5 2-1,-4 0 1,-6 0-1,-5 1 1,0-5-1,-10 1 1,6 1 6,-8-5-4,1 0 1,-1-2-2,1-2-1,-5 0 0,3 0-1,-3 0 1,4 0-1,-7 0 1,-1-2-1,-7-2 1,-4 2-1,-4 2 1,-2 0-1,-2 0 4,3 0 4,-3 0 3,0 0-5,0 0-4,0 0-1,0 0 0,0 0-1,0 0-11,0 0-25,0-5-43,0-5-103,0-6-100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0:53.460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CE70D28-8EEB-4053-A670-DDED760A0D60}" emma:medium="tactile" emma:mode="ink">
          <msink:context xmlns:msink="http://schemas.microsoft.com/ink/2010/main" type="writingRegion" rotatedBoundingBox="18558,17533 20535,14013 22764,15265 20787,18785"/>
        </emma:interpretation>
      </emma:emma>
    </inkml:annotationXML>
    <inkml:traceGroup>
      <inkml:annotationXML>
        <emma:emma xmlns:emma="http://www.w3.org/2003/04/emma" version="1.0">
          <emma:interpretation id="{8D0C3FF9-B369-409B-B62A-13ADE7C223AB}" emma:medium="tactile" emma:mode="ink">
            <msink:context xmlns:msink="http://schemas.microsoft.com/ink/2010/main" type="paragraph" rotatedBoundingBox="18558,17533 20535,14013 22764,15265 20787,187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05C3D3-1485-46E0-9083-3D60D462C248}" emma:medium="tactile" emma:mode="ink">
              <msink:context xmlns:msink="http://schemas.microsoft.com/ink/2010/main" type="line" rotatedBoundingBox="18558,17533 20535,14013 22764,15265 20787,18785"/>
            </emma:interpretation>
          </emma:emma>
        </inkml:annotationXML>
        <inkml:traceGroup>
          <inkml:annotationXML>
            <emma:emma xmlns:emma="http://www.w3.org/2003/04/emma" version="1.0">
              <emma:interpretation id="{495E5953-179F-4CE8-9CDF-FEC3AAE18E8D}" emma:medium="tactile" emma:mode="ink">
                <msink:context xmlns:msink="http://schemas.microsoft.com/ink/2010/main" type="inkWord" rotatedBoundingBox="18863,17526 20152,17174 20270,17605 18981,17957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#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2088 4923 200,'0'0'668,"0"0"-663,0 0 174,0 0-58,0 0-49,133 51-11,-78-47-2,5 1-16,7-5-9,9 0-3,6-6 2,6-13-8,7-2-8,-5-2-8,-3 1-4,-13 4-2,-7 5-3,-13 8 0,-15 2-7,-13 3-1,-7 0-2,-7 0-9,-7 0-5,-5 0-9,0 0-16,0 1-32,-14 12-37,-22 2-161,-14 4-51</inkml:trace>
          <inkml:trace contextRef="#ctx0" brushRef="#br0" timeOffset="335.7434">1925 5194 811,'0'0'68,"0"0"46,0 0 21,0 0-44,0 0-11,129 6-22,-67-6-11,6-6-17,5-6-15,5-4-5,2-8-5,-1-3-2,2-6-1,-7 2-2,-1 4-11,-11-1-24,-11 9-17,-13 4-27,-14 7-11,-13 6-56,-11 2-16,0 0 20,-6 2-35,-28 13-163</inkml:trace>
          <inkml:trace contextRef="#ctx0" brushRef="#br0" timeOffset="733.6916">2162 5283 193,'0'0'352,"0"0"-301,0 0 94,0 0-52,0 0 24,0 0 18,146-9-48,-74-16-18,5 4-17,7-10-27,4 1-6,-6 4-15,-4-3-4,-13 4-4,-8 7-24,-15 0-17,-11 8-24,-12 5-22,-15 2-63,-4 3-2,-9 0 6,-31 18-41,-11 9-16,-8 1-36,0 2 243,5-5 124,7-1 59,8-3-29,16-5 1,11-7-27,12-4-34,0-5-43,24 0-26,23-15 2,13-15-20,9-4-7,7-6-32,0 1-91,-7-6-179</inkml:trace>
        </inkml:traceGroup>
        <inkml:traceGroup>
          <inkml:annotationXML>
            <emma:emma xmlns:emma="http://www.w3.org/2003/04/emma" version="1.0">
              <emma:interpretation id="{ABCE702F-2B27-453E-8C19-556079C39373}" emma:medium="tactile" emma:mode="ink">
                <msink:context xmlns:msink="http://schemas.microsoft.com/ink/2010/main" type="inkWord" rotatedBoundingBox="21898,14178 22059,17058 20337,17154 20176,14274"/>
              </emma:interpretation>
              <emma:one-of disjunction-type="recognition" id="oneOf1">
                <emma:interpretation id="interp5" emma:lang="en-US" emma:confidence="0.5">
                  <emma:literal>Is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In</emma:literal>
                </emma:interpretation>
                <emma:interpretation id="interp8" emma:lang="en-US" emma:confidence="0">
                  <emma:literal>Inn</emma:literal>
                </emma:interpretation>
                <emma:interpretation id="interp9" emma:lang="en-US" emma:confidence="0">
                  <emma:literal>F#</emma:literal>
                </emma:interpretation>
              </emma:one-of>
            </emma:emma>
          </inkml:annotationXML>
          <inkml:trace contextRef="#ctx0" brushRef="#br0" timeOffset="41447.0708">4310 3334 334,'0'0'122,"0"0"5,0 0 5,0 0-58,0 0 15,0 0-76,0 0 35,0 0-9,-7 0-1,7 0-3,0 0-8,0 0-5,5 0 3,15 0 15,10 0-18,-1 0-6,5 0-6,-4 0-9,1-9 5,-3 2-2,0-2 1,-4 0-4,0 5 1,-6-3-2,-7 3 1,0 2-1,-11-1 0,0 3 2,0 0 0,0 0-2,0 0 0,-12 0-3,-12 11-7,-2-2 5,-2 0 3,2 0 0,-1 0 1,7-2 1,-2 1-2,4-2 1,4 0 0,5-3 0,4-2 1,2 2-1,3-3 2,0 0-2,0 0 1,0 0 0,0 0 0,0 0 2,0 0 1,9 0-1,7-3-2,-2-1 0,-4-2 0,0 3 0,-1-2 1,-1-1 0,-2 1-1,-1 1 0,2 0 0,-3 4 2,-3 0-2,-1 0 0,0 0 1,0 0-1,3 0 1,-3 0 0,0 0-1,0-3 3,0 3-3,0 0 0,0-2 0,0 2 0,0 0 0,0 0 0,0 0 0,0 0-1,0 0 1,0-2 0,2 2 0,-2 0 0,3-6 0,-2 6 0,-1-2-2,3 1 2,-3 1-2,2 0 1,-2 0-3,0 0 4,3 0 0,-3 0-1,0 0 1,0 0 0,0 0 0,0 0 0,0 0 0,0 0-1,0 0 1,0 0 1,0 0-1,0 0-4,0 0 0,0 0-2,0-5-2,0 5 2,0 0 0,0 0 0,0 0-6,0 0-12,0 0-11,0 0-11,2 0-43,1-2-31,1-7-42,1-1-72</inkml:trace>
          <inkml:trace contextRef="#ctx0" brushRef="#br0" timeOffset="-855.9733">3231 2536 156,'0'0'56,"0"0"3,0 0-2,0 0-28,0 0-11,0 0-10,0 0 0,9-55 4,-9 54 6,0 1 1,0 0-5,0 0-3,0 0 7,0 0 0,0 0 3,0 0-8,0 0-4,0 0-1,0 0 2,0 0 4,0 0 2,0 0 7,0 0 3,0 0 5,0 0 3,0 1-3,0 6-7,0 1 13,0 1-8,0 3 1,0 0-10,0 6-5,0 4 4,0 2 2,0 7-10,0 3 4,0-1-1,0 3-3,0-2 3,0-3-1,3-1 1,-3 2-4,5-3 2,-4 4-1,7-2-1,-2 1-1,2 0 3,-2 3-3,3 4 5,-1 4 0,2-1-5,-3-2 1,-1 2-3,-1 1-2,0 1 3,-1-2-4,0-2 1,-3 2-1,7-5-4,-7 3 1,4-2 3,3-1-4,-7-4 1,4-1-1,-2 4 1,-1-3-1,-2 1 0,0 0 1,0-2 0,0 4-1,0 7 1,0 11 2,0-4-2,0-2 1,0-12-2,0-8 0,0-1 0,0-2 0,0-2 3,0-3-3,0-5 0,0-1 0,0-1 0,0-3 1,0-1 0,0-3 4,0 3-5,3 1 4,1-1 6,1 2 0,-5 1-6,3 3 1,-3 2 2,0-2 2,0 4-8,0-2 7,0 1 1,0-5 0,0 4-5,0-4 1,0-3-1,0 3 0,2-2-4,-2-2 1,0 0-1,3-5 3,-2 7-3,-1-2-1,3 0 1,-3-5 1,2 0 1,1 1-2,-1-3 0,-2-1-2,0 2 2,3-3 0,-3 0 0,0 3 0,0-3 0,1 0 1,-1 0 0,0 0-1,0 0 1,0 0-1,0 0 1,0 0 1,0 0-1,0 0 2,0 0-3,0 0 0,0 0 0,0 0 0,0 0-3,3-9-7,-3-3-16,0-1-33,0 1-169,-21 3-301</inkml:trace>
          <inkml:trace contextRef="#ctx0" brushRef="#br0" timeOffset="-8482.2373">3331 1842 254,'0'0'52,"0"0"57,0 0-26,0 0-21,0 0 7,0 0 1,0 0-11,4-5 7,-4 5-1,0 0-4,0 0-1,0 0 0,0 0-10,0 0-12,0 0-9,0 0-7,0 0-7,1 11-8,4 11 10,2-1 4,0 4-11,2 4-2,-1-7 1,-1 2-5,-2-4 1,-3-2 0,2-6-2,1-3 1,3-4-3,-4-4 1,6 1 0,4-2 4,9 0-3,13-7 10,5-18-2,9-6-4,1-6-7,-3 0 5,-3 1-5,-3 4 3,-5 5-1,-6 7-1,-6 7 5,-3 1-1,-10 6 4,-1 2-3,-3 1 1,-4 3 0,1-2-2,0 0-1,-4 2-1,2-2-3,1 2 2,-3 0 1,-1-3-2,0 3 0,0 0 0,0 0 0,0 0 0,0 0 0,0 0 0,0 0-1,3 0 2,-3 0-2,0 0 0,0 0 0,0 0 0,0 0-1,0 0 1,0 0 1,0 0-1,0 0 0,0 0 0,0 0 0,0 0 0,0 0 0,0 0 1,0 0-1,0 0 0,0 0 0,0 0 4,0 0-4,0 0 0,0 0-3,0 0 2,0 0-1,0 0 0,0 0 2,0 0-3,0 0-1,0 0-4,0 0 2,0 0-4,0 0 2,0-1-4,0-6-2,0-2-26,0-1-32,0-2-36,0-1-168,-8-4-389</inkml:trace>
          <inkml:trace contextRef="#ctx0" brushRef="#br0" timeOffset="15349.0877">4849 2910 621,'0'0'14,"0"0"14,0 0 89,0 0-43,0 0-46,0 0 17,-14 55 45,16-2-33,10 12-26,2 14 7,2 6-13,-2 2-3,6 1-4,-6 3-4,0-2-8,-3-1-2,-2-8-3,3-10-1,1-13-8,-3-10-17,0-8-10,-1-17-21,-1-5-36,-2-9-25,-1-8-28,-5-6-65,0-29-188</inkml:trace>
          <inkml:trace contextRef="#ctx0" brushRef="#br0" timeOffset="15562.894">4869 3142 200,'0'0'629,"0"0"-628,0 0 62,0 0 48,-37 109-56,37-42-16,14 17-24,3 13-7,-8 9-8,-4 4-3,-3 6-76,-2-3-97,-7-6-217</inkml:trace>
          <inkml:trace contextRef="#ctx0" brushRef="#br0" timeOffset="14968.5371">4879 2603 69,'0'0'307,"0"0"-304,0 0 22,0 0 14,0 0-15,0 0 3,0 0 23,-5 7 0,5 2-9,0 6 4,0 7 5,0 4-1,0 3-3,0 2-9,0 4 0,0 3-9,0 2 1,0 6-5,0 11 6,8 11-1,1 8 2,0 12 1,4-1 5,-4-2-10,2 6-3,-3-5-7,1-4-9,-4-3-3,-4-10-3,2-6-2,-1-11 0,-2-4-12,0-13-8,0-8-18,0-5-32,0-11-50,0-11 6,0 0-27,-11-30-169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36.28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9F28A3-6946-4CAA-8519-C48C9E72DF27}" emma:medium="tactile" emma:mode="ink">
          <msink:context xmlns:msink="http://schemas.microsoft.com/ink/2010/main" type="inkDrawing" rotatedBoundingBox="7898,15500 8627,18936 8550,18952 7822,15517" semanticType="callout" shapeName="Other">
            <msink:sourceLink direction="with" ref="{CD53CCE4-C419-4491-B5C9-1535FEC6AE9C}"/>
          </msink:context>
        </emma:interpretation>
      </emma:emma>
    </inkml:annotationXML>
    <inkml:trace contextRef="#ctx0" brushRef="#br0">24 0 604,'0'0'0,"0"0"0,0 0 0,0 0 6,0 0-2,0 0-4,0 0 1,-38 31-1,38 24 35,14 15-4,7 15-1,8 10-10,4 18-5,2 10 33,-1 17-26,0 9-16,-4-6 10,-2 1-12,6-6-4,-5-3 0,2 4 2,-3 2 0,-1-2-2,-6-6 0,-2-7 6,-4-10-6,3-5 0,-5-7-1,5-6 5,-4-7 0,-1-5-3,5-3-1,-3-4 6,7-5-6,-7-1 3,2-9-3,0-7 0,-1-3 2,-2-8-2,1-2 0,1-4 0,-4-6 1,2-4-2,-8-6 1,2-8 0,-6-7-2,1-3 2,-3-6-19,0 0-7,0 0-17,4 0 25,0 0-12,-3-12-22,2 0-16,-3-6-53,0 2-111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0:16.00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2C47D47-8C6A-4611-94C1-B1D7A2889892}" emma:medium="tactile" emma:mode="ink">
          <msink:context xmlns:msink="http://schemas.microsoft.com/ink/2010/main" type="writingRegion" rotatedBoundingBox="19466,14476 24679,14225 24713,14936 19500,15186"/>
        </emma:interpretation>
      </emma:emma>
    </inkml:annotationXML>
    <inkml:traceGroup>
      <inkml:annotationXML>
        <emma:emma xmlns:emma="http://www.w3.org/2003/04/emma" version="1.0">
          <emma:interpretation id="{DC7AB596-EEE4-4FA3-9283-FA2B9AE47FE8}" emma:medium="tactile" emma:mode="ink">
            <msink:context xmlns:msink="http://schemas.microsoft.com/ink/2010/main" type="paragraph" rotatedBoundingBox="19466,14476 24679,14225 24713,14936 19500,151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499139-13D9-44B2-98A3-13D8C656E731}" emma:medium="tactile" emma:mode="ink">
              <msink:context xmlns:msink="http://schemas.microsoft.com/ink/2010/main" type="line" rotatedBoundingBox="19466,14476 24679,14225 24713,14936 19500,15186"/>
            </emma:interpretation>
          </emma:emma>
        </inkml:annotationXML>
        <inkml:traceGroup>
          <inkml:annotationXML>
            <emma:emma xmlns:emma="http://www.w3.org/2003/04/emma" version="1.0">
              <emma:interpretation id="{99848C33-BF51-4D34-975E-5910E4E988ED}" emma:medium="tactile" emma:mode="ink">
                <msink:context xmlns:msink="http://schemas.microsoft.com/ink/2010/main" type="inkWord" rotatedBoundingBox="19482,14867 20400,14743 20411,14828 19494,14952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2541 2406 55,'0'0'0,"0"0"0,0 0 15,0 0-5,0 0 4,0 0 20,0 0 22,4-19 4,-4 19 9,0-2-22,0 2-17,0 0 2,0-3-8,0 3-16,0 0 3,-1 0 3,-2 0 6,1 0-4,-1 0 11,3 0 8,0 0 2,0 0 4,0 0-3,0 0-7,0 0-16,0 0-2,0 0-2,0 0 3,20 0 14,5-4 9,8 0-11,10-2 4,7-4-3,4 1-6,-1-2-7,1 0 0,-1 5-9,-4-2-3,-5 7-1,-6-2-1,-5 3 0,-7 0 0,-2-2 0,-4-1 1,4 2 0,-3-4-1,0 0 0,3 4 2,-3-4-2,-1-1 0,5 1-1,-6 3-2,-1-2-2,1 4 3,-2-3-1,-6 2 6,-2-1-3,-4 1 0,-2 1 0,-3 0 0,0-4 2,0 4-1,0 0 2,0 0 0,0 0-3,0 0 0,-12 0-15,-15 0 6,-2 0 2,-7 0-15,-4 4 11,0 0-4,-2 3-1,-3 2-5,0-3 4,1 1-3,1 0 8,4-3-12,0 1 14,5-4 2,0-1 4,2 0 4,1 0 0,1 6 2,-4-4-2,5 2 0,-1 0 0,7 1 0,0-3 0,6-2 1,1 2 0,-1 2-1,2-2 0,-2 1 1,-1-1 0,8-2 0,-3 2 3,4-2-2,4 0 3,4 0-2,-2 0 5,3 0-4,0 0 1,0 0 1,0 0 2,0 0 2,0 0-5,0 0-2,0 0 1,9 0 3,9 0 1,6 0 7,2 0 5,5 0-7,0 0-2,2 0-4,-1 0-3,5 0-3,4 0 3,4-9-3,4-4-1,2 2 4,8-7-3,5 1 1,0 0-2,-4 3 1,-6 0-1,-4 4 1,-13 3-1,-7 4 0,-17 2 0,-6 1 0,-7 0 0,0 0-4,0 0 4,0 0-3,0 0-10,-7 0-24,-6 0-47,-5 0-53,-3 0-160</inkml:trace>
        </inkml:traceGroup>
        <inkml:traceGroup>
          <inkml:annotationXML>
            <emma:emma xmlns:emma="http://www.w3.org/2003/04/emma" version="1.0">
              <emma:interpretation id="{8C85DA46-7189-4334-84AC-5F2799BEE93F}" emma:medium="tactile" emma:mode="ink">
                <msink:context xmlns:msink="http://schemas.microsoft.com/ink/2010/main" type="inkWord" rotatedBoundingBox="21066,14399 24679,14225 24713,14936 21101,15110">
                  <msink:destinationLink direction="with" ref="{1F8EDCC0-B7FB-4271-B68F-9120C68F97D6}"/>
                </msink:context>
              </emma:interpretation>
              <emma:one-of disjunction-type="recognition" id="oneOf1">
                <emma:interpretation id="interp5" emma:lang="en-US" emma:confidence="0.5">
                  <emma:literal>Ian</emma:literal>
                </emma:interpretation>
                <emma:interpretation id="interp6" emma:lang="en-US" emma:confidence="0">
                  <emma:literal>Ion</emma:literal>
                </emma:interpretation>
                <emma:interpretation id="interp7" emma:lang="en-US" emma:confidence="0">
                  <emma:literal>I-r</emma:literal>
                </emma:interpretation>
                <emma:interpretation id="interp8" emma:lang="en-US" emma:confidence="0">
                  <emma:literal>I.</emma:literal>
                </emma:interpretation>
                <emma:interpretation id="interp9" emma:lang="en-US" emma:confidence="0">
                  <emma:literal>I...</emma:literal>
                </emma:interpretation>
              </emma:one-of>
            </emma:emma>
          </inkml:annotationXML>
          <inkml:trace contextRef="#ctx0" brushRef="#br0" timeOffset="18515.7697">4105 2569 568,'0'0'2,"0"0"24,0 0 57,163-51-33,-114 36 1,-2 4-20,-1 3 9,-1 4 6,3 2-17,7 2 17,2 0 26,16 0-25,8 0-19,10-7-2,1-2-15,-3-7-3,-2-1-3,-6 1 1,-7 0-3,-7 6-1,-13-1-2,-12 3 4,-11 2-4,-12 6 0,-8 0 2,-7 0 9,1 0 1,-5 0 7,0 0-2,0 0 1,0 0 0,0 0 0,0 0-1,0 0-4,0 0-6,0 0-6,0 0 2,0 0-3,0 0-3,0 0-13,0-1-11,0-1-14,0-4-21,0-3-68,-6-6-164,-13-1-190</inkml:trace>
          <inkml:trace contextRef="#ctx0" brushRef="#br0" timeOffset="46318.5777">4828 1921 360,'0'0'31,"0"0"31,0 0 29,0 0-28,0 0-6,0 0-4,0 0 11,-10 0-10,10 0-7,-3 0 2,3 0 1,0 0 1,-1 0-11,1 9-10,0 4-6,0 2 6,0 7 7,0 2-13,0-2-1,0 1-4,0-5-9,0 2 1,0-3-6,0-4-1,1-2 1,2-2 4,3-3-3,-1-4-2,6-2 5,4 0 4,7 0 8,9-12-2,8-16-7,6-3-2,3-5-3,-2 2-2,-1 0-1,-6 9-3,-3 3 5,-5 4 0,-10 3 3,0 1 0,-7 6-2,0 0 0,-4-1 1,0 4 0,-4 0 2,-1 1-1,-2 4 2,-2-1-3,-1 1 0,0 0-3,0 0 4,0 0-4,0 0-4,3 0 5,-3-2-6,0 2 1,0 0-1,0 0 2,0 0-2,0 0 0,0 0 0,0 0 0,0 0 0,0 0-1,0 0 1,0 0 0,0 0 0,0 0 0,0 0 0,0 0 0,0 0 0,0 0 1,0 0-1,0 0 0,0 0 0,0 0-1,0 0 1,0 0 1,0 0-1,0 0 0,0 0 0,0 0 0,0 0 0,0 0 1,0 0-2,0 0 2,0 0-2,0 0 2,0 0-2,0 0 1,0 0 0,0 0 0,0 0 1,0 0-1,0 0 0,0 0 0,0 0 0,0 0 1,0 0-1,0 0 0,0 0 0,0 0 0,0 0 1,0 0-2,0 0 2,0 0-1,0 0 0,0 0 0,0 0 0,0 0 0,0 0 0,0 0 0,0 0-1,0 0 2,0 0-2,0 0 1,0 0 0,0 0-1,0 0 1,0 0 0,0 0-2,0 0 2,0 0-1,0 0 0,0 0 1,0 0-1,0 0 0,0 0 1,0 0-2,0 0 2,0 0-1,0 0 1,0 0-1,0 0 1,0 0 0,0 0 0,0 0 0,0 0 0,0 0 0,0 0 0,0 0 0,0 0 0,0 0 0,0 0 0,0 0 0,0 0 0,0 0 0,0 0 0,0 0 0,0 0 0,0 0 0,0 0 0,0 0 0,0 0 0,0 0-1,0 0-1,0 0 0,0 0-5,0 0-3,-7 0-10,0 0-15,-2-1-30,4-8-45,-2-2-118,2-3-217</inkml:trace>
          <inkml:trace contextRef="#ctx0" brushRef="#br0" timeOffset="57092.6166">5801 2471 427,'0'0'54,"0"0"-41,0 0 80,0 0 1,0 0-45,0 0-8,0 0 16,0 0 6,22-23 4,17 10-10,19-5-6,15-3-13,16-5-15,2-2-14,-7 4-2,-11 2-4,-11 5-2,-17 5-1,-17 4-3,-10 4-8,-12 4-9,-2 0-20,-4 0-1,-5 0-28,-28 0-11,-12 12-11,-9 4 53,-2-1 13,-1 0-2,-2-1 20,3 0 7,4-2 0,0-3 2,3 5 7,4-1 7,3 2 4,5-2 10,4-1 7,7-1 7,12-7 11,9-2 9,5-2-7,0 0-32,23 0 21,19-2 18,16-16-32,11 0-6,9-5 2,7-1-10,-3-1-14,-4 1-4,-10-1-7,-12 5-34,-13 7-58,-18 2-119,-20 2-141</inkml:trace>
          <inkml:trace contextRef="#ctx0" brushRef="#br0" timeOffset="-9749.1959">7156 1955 587,'0'0'37,"0"0"63,0 0 33,0 0-53,0 0-19,0 0-5,-8 3 10,8 13-9,0-4-27,8 2-1,11-7-7,7-7 2,11 0 5,14-6-4,13-25-14,9-8-11,-2-4-19,-3 0-43,-9 11-55,-17 15-133,-19 17-107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09:36.852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8DC4C2-20C8-44EF-9CE2-0AB4D0E4F6E5}" emma:medium="tactile" emma:mode="ink">
          <msink:context xmlns:msink="http://schemas.microsoft.com/ink/2010/main" type="writingRegion" rotatedBoundingBox="19178,12614 19199,17136 18354,17140 18333,12618"/>
        </emma:interpretation>
      </emma:emma>
    </inkml:annotationXML>
    <inkml:traceGroup>
      <inkml:annotationXML>
        <emma:emma xmlns:emma="http://www.w3.org/2003/04/emma" version="1.0">
          <emma:interpretation id="{77618604-FF78-404F-88F1-E1511AD670B9}" emma:medium="tactile" emma:mode="ink">
            <msink:context xmlns:msink="http://schemas.microsoft.com/ink/2010/main" type="paragraph" rotatedBoundingBox="19178,12614 19199,17136 18354,17140 18333,12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75CCD3-B0C8-4E77-953A-FEA5B4118DDC}" emma:medium="tactile" emma:mode="ink">
              <msink:context xmlns:msink="http://schemas.microsoft.com/ink/2010/main" type="line" rotatedBoundingBox="19178,12614 19199,17136 18354,17140 18333,12618"/>
            </emma:interpretation>
          </emma:emma>
        </inkml:annotationXML>
        <inkml:traceGroup>
          <inkml:annotationXML>
            <emma:emma xmlns:emma="http://www.w3.org/2003/04/emma" version="1.0">
              <emma:interpretation id="{F0864460-2444-4CA9-8568-10830FE7ED17}" emma:medium="tactile" emma:mode="ink">
                <msink:context xmlns:msink="http://schemas.microsoft.com/ink/2010/main" type="inkWord" rotatedBoundingBox="18319,12928 19093,12557 19309,13006 18535,13378"/>
              </emma:interpretation>
              <emma:one-of disjunction-type="recognition" id="oneOf0">
                <emma:interpretation id="interp0" emma:lang="en-US" emma:confidence="0.5">
                  <emma:literal>J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j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1344 376 468,'0'0'8,"0"0"2,0 0 76,0 0-2,0 0-31,0 0-20,0 0-10,-5 4-10,5 19 28,5 3-12,7-3-13,2-6-5,0-5-3,5-1 2,4-7 4,11-4 4,8 0 3,12-12 3,10-16 3,4-8 0,5-4-7,-3-6 1,-4-3-4,-7 0-4,-12 9-9,-12 7-1,-8 8-3,-12 10 0,-1 1-1,-1 1-7,-4 5-24,-3-1-24,-3 2-31,-3 7-59,0 0-87</inkml:trace>
          <inkml:trace contextRef="#ctx0" brushRef="#br0" timeOffset="450.3082">1406 513 344,'0'0'7,"0"0"82,0 0-13,0 0-23,0 0 8,0 0-19,5-29 5,1 20-5,-3 5-6,2 4-14,-1 0-12,9 0-2,2 19-1,2 23 15,3 10-5,-3 3-3,2-6-11,-2-10-2,3-11 1,2-12-2,6-11 2,7-5-1,7-15 2,13-28-2,7-9-1,1-12-10,1 0 0,-1-5 3,-7 11-5,-6 12-15,-15 15-15,-10 19-6,-11 12-14,-11 0-102,-3 24 36</inkml:trace>
        </inkml:traceGroup>
        <inkml:traceGroup>
          <inkml:annotationXML>
            <emma:emma xmlns:emma="http://www.w3.org/2003/04/emma" version="1.0">
              <emma:interpretation id="{36C9F2D6-B721-4D15-B262-907B97D4039E}" emma:medium="tactile" emma:mode="ink">
                <msink:context xmlns:msink="http://schemas.microsoft.com/ink/2010/main" type="inkWord" rotatedBoundingBox="18446,17132 18528,13357 19026,13367 18945,17143"/>
              </emma:interpretation>
              <emma:one-of disjunction-type="recognition" id="oneOf1">
                <emma:interpretation id="interp5" emma:lang="en-US" emma:confidence="0.5">
                  <emma:literal>¥</emma:literal>
                </emma:interpretation>
                <emma:interpretation id="interp6" emma:lang="en-US" emma:confidence="0">
                  <emma:literal>F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=</emma:literal>
                </emma:interpretation>
                <emma:interpretation id="interp9" emma:lang="en-US" emma:confidence="0">
                  <emma:literal>*</emma:literal>
                </emma:interpretation>
              </emma:one-of>
            </emma:emma>
          </inkml:annotationXML>
          <inkml:trace contextRef="#ctx0" brushRef="#br1" timeOffset="-127962.3753">1897 822 379,'0'0'18,"0"0"-2,0 0 60,0 0-20,0 0-22,0 0 2,-12 64 14,12-45-8,0 9-15,0 2 6,0 6-9,0 1-2,0 1-2,0 1 0,0 3 0,0 2-7,3-2 4,-1 5-2,2 1-3,1 3-2,-2 1 2,2-3-2,-1 6 11,3-1-2,0-2-15,6 8 6,-7-1-8,2 3 2,-2 4 0,-2-1 3,1-4 1,-2-2-2,2-1 3,-4-5-5,3-5 4,-3-1-6,-1-5 7,3 0-3,-3 2 0,2-3-3,-2 5 1,0 1-2,0 2-1,0 2-1,0-1 4,0-3-4,0-5 0,0 1 1,0 0 2,0-4 1,-2-1-3,-1-2 4,2 1-2,-3 0 4,3 2-4,-2 2-2,-2 1 0,4-1 1,-7 0 2,2-2-1,-2-6-1,-1-4 0,2-1 0,1-3-2,2-3 3,-1 0 0,0-7 0,5 3 4,0 1-5,0 2 1,0 2 2,-1 3 9,1 2-10,-3 3 0,1 4-3,-3 0 5,2-2 6,-1-2-6,2 4-3,-1-1 1,3-3 0,0-1 0,0-2 3,0-1-4,0 4 1,0 3-2,0-1-1,0 1 0,0-3 0,0-1 0,-2 0 0,2-3-1,0-4-1,0-2 1,0 1 0,0-1 0,0 2 0,0 2-1,0-1-2,0 1 0,0-2-4,0-6 6,0-2 0,0-2-1,0-2-3,5-1 2,-3-1 0,-2 2-1,3-1 0,-3-4-9,0 3 4,0-7-27,0-2-19,0 0-26,0 0-45,-3-11-52,-16-7-117</inkml:trace>
          <inkml:trace contextRef="#ctx0" brushRef="#br0" timeOffset="1560.5385">1598 1768 404,'0'0'19,"0"0"0,0 0 40,0 0-31,0 0-3,0 0 7,-9 28 32,9 9 8,0 9-11,0 9-11,0 6-3,0 3-18,0 11 13,0 0-9,0 5-8,0 1 3,0 3-18,-2 5-1,-1 4-6,-1 4-1,-4-1 1,2-1-2,-2 2 0,-1-2-1,2-7 1,3-2 0,-4-10 0,6-6-1,2 0 0,0 0-1,0 0-2,0-2 2,0-1-1,0-6-10,0-1 6,-3-8-1,2-3-26,-4 0-5,2-5-3,-3 0 17,-5-5-44,2-3-19,-2-3-1,-2-5-90,4-5-140</inkml:trace>
          <inkml:trace contextRef="#ctx0" brushRef="#br1" timeOffset="-110335.4066">1780 1793 22,'0'0'41,"0"0"15,0 0-15,0 0-8,0 0 2,0 0-7,0 0 3,-27 0-3,26 0 4,-2 0-9,3 0-8,-2 0-3,2 0 0,-3 4 0,3 3-1,0 3 3,0 3 6,0 2 1,0 3-3,0-2 3,0 0-6,0 0 0,3-2-5,2 4 0,-1-3 4,1 1 0,-4 2-3,4-3 4,-2 1-9,-1 4 4,1-4-6,-2 6 5,-1-4-5,4 3 0,-3-1 3,5-3-4,-1-1 4,0 4-6,-1-2 3,1-1-3,-4 0 4,4-1-1,0 2-1,-2-1 1,-2 1 4,2-2 0,-3-1-4,2 1-3,1-3 4,-3 2-3,2-2 1,-2 1-1,3-2 0,-3-3-1,1 7 1,2-1 1,-3 1 0,5 4 0,-5 0-1,0 6 0,0 1 6,0-3-5,0-1-2,0 2 2,0 1 1,5-1-3,-1-3 3,-2-4-2,1-1 2,0-4 3,-1 0-5,1-1 2,-2 2-4,2 1 3,-3 1-2,0 1 0,2 3 0,-2-2-1,3 3 0,-1 1 3,-2-1-2,0 1-1,0-1 7,0 1-2,0-2 3,0 0-2,0 0 0,0 0-2,0 2 2,0-5-4,0-2 7,0 0 0,0-5 2,0 4 2,0-4-8,0 4 3,0-1 2,0 2-5,0-2 3,0 6-4,0-2-1,0 3 0,0 4 4,0-3-4,0 2 4,0-3 1,0 0-2,0-1 6,-2-1-4,-1 0 0,1-2-4,-2 1 6,-1-4-6,-1 3 3,4-1-7,-2 1 4,-1 1-4,-3 1 8,4 1-3,-3 2 2,4 3-2,-1-2-2,-1 5 0,4-5 7,-4 0-6,0-2 2,1 1-2,0-1 0,4 0 1,-1 2-3,-2-3 0,1-2-1,-1-2 0,-1 1 0,0-3 3,3 0-4,-4 1 4,5-4 1,-3 4-4,2-3 1,1 2 0,-4-2 0,4 5-1,0 1 6,-1 1-3,1 2-1,-3-3-2,1 3 4,-1-7-4,3 0 1,0 2-1,0-5 3,0-2-4,0 4 1,0-6 0,0 3-1,-1-2 1,1-4-1,0 5 0,0-4 1,0 5-1,0 2 0,0 0 3,0 0-2,0 1 3,0-2-4,0-1 1,0 2 0,0-3 0,0 0-1,0-1-1,0 1 1,0-2 3,0 3-3,0 0-2,0 1 2,0 3 4,0 0-2,0 4-1,0-4-1,0 3 1,0-6 4,0-1-5,0-2 2,0-1-2,0-3 1,0-1 0,0-1-1,0 0 1,0 2-1,0 2 0,0-2 1,0 2 0,0 2-1,0-1 0,0 1 0,0 2 0,0-5 3,0 4-2,0-2-1,0-3 0,0 4-1,0-2 1,0-1 0,0 0 0,0-4 0,0 2 2,0-2-2,0 0 0,0 0-2,0 0 4,0 0-2,0 0 0,0 0-1,0 0 1,0 0 0,0 0 1,0 0-1,0 0 0,0 0 0,0 0-2,0 0 1,0 0-3,0 0-2,0 0-1,0 0-11,0 0-16,0-2-9,-3-9-106,-4-1-29,-2-3-176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1:18.262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F8EDCC0-B7FB-4271-B68F-9120C68F97D6}" emma:medium="tactile" emma:mode="ink">
          <msink:context xmlns:msink="http://schemas.microsoft.com/ink/2010/main" type="inkDrawing" rotatedBoundingBox="24016,14231 26935,13469 27135,14234 24215,14996" semanticType="callout" shapeName="Other">
            <msink:sourceLink direction="with" ref="{8C85DA46-7189-4334-84AC-5F2799BEE93F}"/>
            <msink:sourceLink direction="with" ref="{544187D0-48B2-4017-AB6B-4C3D98F4FC4A}"/>
          </msink:context>
        </emma:interpretation>
      </emma:emma>
    </inkml:annotationXML>
    <inkml:trace contextRef="#ctx0" brushRef="#br0">7108 1724 338,'0'0'26,"0"0"1,0 0 35,0 0 20,0 0 1,0 0 1,-6-57 2,6 57-1,0 0-18,0 2-23,0 31-10,0 23 28,0 19-28,1 8-19,7 8-11,9-3-4,2-9 2,-1-11 0,10-14-2,8-12 0,14-14 1,18-16 4,20-12-5,28-11 0,36-35-4,34-20 3,28-12-5,22-13-6,0-12-10,-4-12-3,-2-4 12,-16 5 10,-14 13 1,-33 20-11,-31 21 0,-35 24-8,-28 17 14,-25 8 2,-20 11 1,-12 0 1,-4 0-1,-4 0 0,-7 0-7,2 0-9,-3 9-4,0 0-18,0 2-40,0-1 7,-12 0-53,-14-3-88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1:19.37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0F86A59-2758-4284-A362-9FA14CA56E57}" emma:medium="tactile" emma:mode="ink">
          <msink:context xmlns:msink="http://schemas.microsoft.com/ink/2010/main" type="writingRegion" rotatedBoundingBox="19134,17175 26252,14147 27067,16062 19948,19089"/>
        </emma:interpretation>
      </emma:emma>
    </inkml:annotationXML>
    <inkml:traceGroup>
      <inkml:annotationXML>
        <emma:emma xmlns:emma="http://www.w3.org/2003/04/emma" version="1.0">
          <emma:interpretation id="{9C27BB7E-A261-43F9-A982-ADAF166E5CAF}" emma:medium="tactile" emma:mode="ink">
            <msink:context xmlns:msink="http://schemas.microsoft.com/ink/2010/main" type="paragraph" rotatedBoundingBox="19134,17175 26252,14147 27067,16062 19948,19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1F25E7-D062-4C5C-93E7-EE39BE17C1BD}" emma:medium="tactile" emma:mode="ink">
              <msink:context xmlns:msink="http://schemas.microsoft.com/ink/2010/main" type="line" rotatedBoundingBox="19134,17175 26252,14147 27067,16062 19948,19089"/>
            </emma:interpretation>
          </emma:emma>
        </inkml:annotationXML>
        <inkml:traceGroup>
          <inkml:annotationXML>
            <emma:emma xmlns:emma="http://www.w3.org/2003/04/emma" version="1.0">
              <emma:interpretation id="{ED03F6E0-73AF-41BB-82F3-BE6E798469D9}" emma:medium="tactile" emma:mode="ink">
                <msink:context xmlns:msink="http://schemas.microsoft.com/ink/2010/main" type="inkWord" rotatedBoundingBox="19495,18025 20022,17801 20221,18271 19695,18495"/>
              </emma:interpretation>
              <emma:one-of disjunction-type="recognition" id="oneOf0">
                <emma:interpretation id="interp0" emma:lang="en-US" emma:confidence="0.5">
                  <emma:literal>t</emma:literal>
                </emma:interpretation>
                <emma:interpretation id="interp1" emma:lang="en-US" emma:confidence="0">
                  <emma:literal>x</emma:literal>
                </emma:interpretation>
                <emma:interpretation id="interp2" emma:lang="en-US" emma:confidence="0">
                  <emma:literal>X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2572 5454 874,'0'0'37,"0"0"-36,0 0 117,0 0-63,0 0-28,0 0 4,141 29-14,-101 9-5,0 6 6,1 5-11,-2-3-6,-1-3-1,-1-12-15,1-6-35,4-8-86,1-11-69,-10-6-125</inkml:trace>
          <inkml:trace contextRef="#ctx0" brushRef="#br0" timeOffset="178.0207">3057 5333 84,'0'0'617,"0"0"-616,-130 77 44,89-41-13,-2 7-24,-10 9-8,-2 4-41,-12 6-61,-1-1-89</inkml:trace>
        </inkml:traceGroup>
        <inkml:traceGroup>
          <inkml:annotationXML>
            <emma:emma xmlns:emma="http://www.w3.org/2003/04/emma" version="1.0">
              <emma:interpretation id="{544187D0-48B2-4017-AB6B-4C3D98F4FC4A}" emma:medium="tactile" emma:mode="ink">
                <msink:context xmlns:msink="http://schemas.microsoft.com/ink/2010/main" type="inkWord" rotatedBoundingBox="22167,15885 26252,14147 27067,16062 22981,17799">
                  <msink:destinationLink direction="with" ref="{BE39BAB5-F295-4190-A4E4-37A2BA652907}"/>
                  <msink:destinationLink direction="with" ref="{1F8EDCC0-B7FB-4271-B68F-9120C68F97D6}"/>
                </msink:context>
              </emma:interpretation>
              <emma:one-of disjunction-type="recognition" id="oneOf1">
                <emma:interpretation id="interp5" emma:lang="en-US" emma:confidence="0.5">
                  <emma:literal>Eats:</emma:literal>
                </emma:interpretation>
                <emma:interpretation id="interp6" emma:lang="en-US" emma:confidence="0">
                  <emma:literal>Eat:</emma:literal>
                </emma:interpretation>
                <emma:interpretation id="interp7" emma:lang="en-US" emma:confidence="0">
                  <emma:literal>Eat':</emma:literal>
                </emma:interpretation>
                <emma:interpretation id="interp8" emma:lang="en-US" emma:confidence="0">
                  <emma:literal>Eatin:</emma:literal>
                </emma:interpretation>
                <emma:interpretation id="interp9" emma:lang="en-US" emma:confidence="0.5">
                  <emma:literal>Eat'. 786:</emma:literal>
                </emma:interpretation>
              </emma:one-of>
            </emma:emma>
          </inkml:annotationXML>
          <inkml:trace contextRef="#ctx0" brushRef="#br0" timeOffset="96787.4122">6257 4484 353,'0'0'43,"0"0"-20,0 0 41,0 0-9,0 0-7,-147-53 11,92 51-16,-4 2-14,-4 0 14,-4 0-22,5 0 2,3 4 4,11 5-8,19 1 2,13-2-21,16-1 3,0 1-7,17-3 8,28-1 15,20-4 13,13 0-16,6 0 0,-5 0-16,-2-4 0,-4-5 22,-9 2-16,-12 6 4,-14 1-8,-18 0-1,-9 0 6,-10 0-7,-1 0 0,0 0-8,0 0 21,-18 0-13,-9 0 0,-1 0 7,10 0-14,10 0-39,6 1-74,2-1-99,0 0-257</inkml:trace>
          <inkml:trace contextRef="#ctx0" brushRef="#br0" timeOffset="9589.1328">5882 4428 351,'0'0'140,"0"0"-92,0 0 92,0 0-48,0 0-11,0 0 14,37 0-5,-18 0-9,2 0-28,4 0-22,1 0-5,-2 0 3,4 0-16,1 0-5,-6 0-6,1 0-2,-3 0 0,-7 0-30,2 0-54,-7 0-156,-9 0-263</inkml:trace>
          <inkml:trace contextRef="#ctx0" brushRef="#br0" timeOffset="33759.8573">6324 3764 642,'0'0'193,"0"0"-192,0 0 79,0 0 2,-44 110-12,44-72-4,0 6-19,0 0-4,3 5-2,2 4-2,-2-4-6,-1 6-1,1 0-11,-2 3-4,7 5-8,-2-1-8,3 0-1,1-1-1,-1 0-60,-4 4-82,-5-3-277</inkml:trace>
          <inkml:trace contextRef="#ctx0" brushRef="#br0" timeOffset="8659.1697">5804 3315 360,'0'0'38,"0"0"29,0 0 22,0 0-36,0 0 4,0 0-10,0 0 10,0 0 2,-11 0-9,11 0-9,0 5-7,0 3 19,0-2-20,16 1-9,9-3 3,7-4 7,12 0-9,1 0-8,6-4-9,-2-9-3,-2 0-2,-5 2-1,-7-1 0,-11 6-2,-7 2 1,-8 0 0,-4 4-1,-2 0 1,-2 0 3,-1 0-3,3 0 0,-3 0 0,0-3-2,0 3-2,0 0-21,0 0-40,-4 0-89,-21 0-63,-3 3-112</inkml:trace>
          <inkml:trace contextRef="#ctx0" brushRef="#br0" timeOffset="20928.7925">6178 2916 70,'0'0'67,"0"0"-38,0 0 55,0 0-9,0 0-24,0 0 2,0 0-8,1 2-4,-1-2-5,0 0 2,0 0 11,0 0-5,0 0-8,0 0 3,0 0 0,0 0-2,0 0-10,0 0 3,0 0 0,4 0-3,5 0-2,9 0 20,9 0-7,2 0-17,7-2-6,1-4-4,3 1-2,2-1-1,2 0-2,-2 0-1,2-3-2,1 3-1,0-4 2,2-2-1,-2 3-2,0 2 0,-3 1 0,0-2-1,-2-2 0,2 1 0,1 1 0,-1-1 2,4 2-1,-1 1-1,0-3 0,-4 0 1,-4 0-1,5 5 0,-3-2 0,-1 1 0,-2 4-1,0-2 1,-4 0-1,-1 0 1,-6 2 0,4-4 0,-1 1 0,-1-1 0,2-2 0,-1 1 0,3-1 0,2 0 0,1-1 0,-2 1 1,4 1-1,-7 1 0,2-1 0,-3 2 0,-1-1 0,-1 2 1,-1-1-1,4-3 0,-1-1-1,0 1 3,3 1-2,-6-1 0,0 3 0,-5-1 0,-3 4 1,-3 1-1,0-3-1,-2-2 1,2 4 1,5-5-1,-1 3 1,4-4-1,-3 0 0,1-1-1,2-1 2,-4 3-2,-1-2-1,-3 4 1,-5 1 0,4-1 1,-7-1 0,2 1 1,-2 0 0,-1-2-1,-1-1 1,1-2-1,-2-1 1,-3 4 0,0-3 1,0 3 0,-9 2 0,-14-3-2,-4 3 3,-1 1-3,0 3 0,-1-1 2,1 1-2,0 0 3,0 0-3,2 0 0,3 0 0,4 0 1,7 0-1,1 0 6,6 1-2,5-1 0,0 3-2,0 1-2,0-2 0,14 5 8,11-3 12,9-2 0,0 3-6,0-1-7,-4-2-3,-4 4-1,-4 1-3,-2 5 1,-2 1-1,-1 0 1,1 3-1,-8-3 0,4 0 0,-4 4 0,-3-1 0,-2 4 1,-3 0-1,-2 2 0,0 0 0,0-2-1,-7 0-2,3-4 0,-4-7-13,8-3-17,0-6-38,0 0-124,14-24-128</inkml:trace>
          <inkml:trace contextRef="#ctx0" brushRef="#br0" timeOffset="95892.3016">6237 3323 132,'0'0'4,"0"0"14,0 0 36,0 0 19,0 0-14,0 0-20,0 0 1,0 0-13,20-68-3,-20 62 27,0 2-31,0 2-7,0-3-4,0 3-9,-2 0 12,-2 0-11,1 2 4,-2-2 11,3-1-12,-2 1 17,-4 0-14,-3 0-6,-1 2 3,-1 0-4,-1 0 0,-4 0-2,-5 0 6,-5 0-4,-3 4 1,0-2 5,-2 1 11,7 1-17,2-2 0,1 3 13,5-1-13,4-2 4,0 0 3,1 1-6,7-2 15,3-1-11,3 0 0,0 0 15,0 0-17,0 0 3,0 0-5,0 0 0,5 0 18,21 0-16,14-4 4,8-4 3,7-1-7,8 0-3,5-1 0,-1 3 1,-3 1 0,-13 0-1,-6-1 0,-10 3 1,-10 0-1,-11-1 0,-5 3 0,-2 2 1,-7 0 5,0 0-6,0 0 0,0 0 3,-17 0-2,-16 0-1,-15 0 0,-8 2 6,-10 5-5,-7-1-1,-5 1 0,4 2 12,7-5-12,11 5 0,19-2 0,11-3 0,13-1-3,9-3 3,4 0-6,0 0 3,0 0-7,0 0 2,0 2 6,24-2 4,14 0 9,8 0-11,16 0 0,3 0 6,2-2-6,-10-3 0,-9 1 0,-17 2 0,-15 2-1,-11 0 1,-5 0 0,0-3 0,-10 3 3,-22 0-6,-13 0-8,-10 0 11,-3 0 2,-6 0-2,5 0-1,3 0 1,14 0 7,16 0-5,12 0-2,9 0 1,5 0-15,0 0 12,0 0-14,0 0 16,5 0 2,9 0 4,5 0-6,-2 0 1,-2 0 4,-2 0-5,-3 3 0,1-3 0,-4 0 1,0 2 0,-2-2-1,0 0 0,-4 0-2,2 0 2,-1 0 0,1 0 0,-2 0 3,3 0-3,-4 0 0,0 0 0,0 0 0,0 0 0,0 0 0,0 0 0,0 0 1,0 0-2,0 0 0,0 0 1,0 0-2,0 0 2,0 0 0,0 0 0,0 0 0,0 0 0,0 0-1,0 0 1,0 0-9,0 0 5,0 0-11,0 0-1,0 2-16,0 0-28,0 3-19,0 3-21,0-3-13,0-3-236</inkml:trace>
          <inkml:trace contextRef="#ctx0" brushRef="#br0" timeOffset="-72170.994">7679 4343 714,'0'0'94,"0"0"-46,0 0 79,0 0-51,0 0-19,0 0-18,51-48 13,-51 48-7,0 14-6,0 3 3,0 0-11,0 4-15,0 5-7,0-2-3,6-2-6,23-7-1,23-15-9,25-4-31,29-53-41,24-32-196</inkml:trace>
          <inkml:trace contextRef="#ctx0" brushRef="#br0" timeOffset="21462.0551">9310 2074 623,'0'0'8,"0"0"106,0 0-11,0 0-14,0 0-31,0 0 20,-138 105-18,116-74-16,6 2-8,4 0-9,7-2-11,5-4-6,0-3-6,5-6-3,23-5-1,4-6 0,9-6-3,2-1-4,1 0 2,-4-6-3,0-14-5,-7 0 6,-7-2 0,-3-3-4,-9 0 8,-1 0 1,-9-1 2,-4 3 1,0 3 0,-9 5-1,-20 8 1,-13 7 3,-19 0-4,-12 6-2,-17 17-9,-6 6-87,-4 4-147,-4-4-234</inkml:trace>
          <inkml:trace contextRef="#ctx0" brushRef="#br0" timeOffset="23389.8335">9362 2878 499,'0'0'48,"0"0"76,0 0 8,0 0-53,0 0 18,0 0 5,0 43-25,0-13-21,0 4-14,0-1-13,0 3-3,0-2-6,0 2-5,0 2-4,0 1-4,0-2-4,0-1 0,0-4-2,0-4 0,0-1-1,0-4 0,0 2 0,0-5 0,0-1 2,2-3-4,-2-7-1,0-5-3,3-2-2,-3-2-5,5 0 7,-4-6 0,2-17-4,2-7 2,-5-6 1,5-3 5,-5 0 1,0 1-2,0 4 2,0 2 2,0 2-1,0 4 1,0 2 0,0 3 9,0 2 1,0 6 5,-4 4-1,3 4 7,1 4 1,0-1-1,-3 2 2,3 0-9,0 0-2,0 0-5,-2 0 1,2 0-4,0 3-3,-3 19 2,3 5 4,-1-1 1,-3 3-2,3 4-3,-4-2 5,2 0-8,-2 2 0,1-2 1,2-1-2,2-5 0,0 4 0,0-7 1,0 2-2,0-5-8,0-4-17,0-2-17,0-4-31,0-6-44,6-3-173,4 0-197</inkml:trace>
          <inkml:trace contextRef="#ctx0" brushRef="#br0" timeOffset="-72602.1167">7248 3042 610,'0'0'97,"0"0"12,0 0 31,0 0-34,0 0-52,0 0-23,100-62-4,-90 62-15,-3 0-9,0 0 0,2 5 8,-1 7-9,1 3 3,-1 1-3,-2-1-2,2 0 4,1-2-1,0-4-3,2-3 1,-3-1 0,0-1 4,-2-4-2,3 0 2,5 0 14,5 0-4,10-20 6,13-12 4,8-8-9,5-5-14,3 5-2,-1 5-34,-4 2-55,-13 9-187,-12-1-182</inkml:trace>
          <inkml:trace contextRef="#ctx0" brushRef="#br0" timeOffset="976.7616">5079 4731 738,'0'0'67,"-138"61"-28,60-8 63,-9 8-82,-10 17-20,-23 13-15,-33 21-131,-36 18-289</inkml:trace>
          <inkml:trace contextRef="#ctx0" brushRef="#br0" timeOffset="-9766.3262">4032 4646 629,'0'0'50,"0"0"-13,0 0 72,0 0-24,0 0 20,194-62-30,-101 44-18,9-6-12,-1 0-22,-3-1-11,-8 2-10,-17 4-2,-16 4-24,-20 7-26,-17 5-40,-12 3-47,-8 0-27,-17 7-10,-31 12-181</inkml:trace>
          <inkml:trace contextRef="#ctx0" brushRef="#br0" timeOffset="-9535.0981">3814 4872 80,'0'0'564,"0"0"-552,0 0 108,0 0-2,0 0-61,0 0 42,49 39-4,24-39-30,14-18-18,7-4-13,3-4-18,-3-2-9,-12 1-7,-9-1-24,-14 3-54,-9 4-82,-21 9-108,-21 5-122</inkml:trace>
          <inkml:trace contextRef="#ctx0" brushRef="#br0" timeOffset="-9376.0161">4059 4966 172,'0'0'719,"0"0"-704,0 0 118,0 0-67,0 0-29,0 0-31,223-82-6,-95 6-108,3-15-172</inkml:trace>
          <inkml:trace contextRef="#ctx0" brushRef="#br0" timeOffset="793.1626">4552 4655 704,'0'0'73,"0"0"-62,0 0 137,0 0-36,0 0-38,134 18-25,-98 25-20,3 8-13,4-2-7,4-5-9,2-11-1,3-6-37,2-8-14,0-7-73,-4-5-32,-10-7-176,-7 0 20</inkml:trace>
        </inkml:traceGroup>
      </inkml:traceGroup>
    </inkml:traceGroup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9:18.73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7195E92-2D11-45D8-B589-7927D81D8343}" emma:medium="tactile" emma:mode="ink">
          <msink:context xmlns:msink="http://schemas.microsoft.com/ink/2010/main" type="inkDrawing" rotatedBoundingBox="1274,5327 2879,4606 3099,5094 1494,5816" semanticType="callout" shapeName="Other">
            <msink:sourceLink direction="with" ref="{56D7C634-683C-48A3-B996-08DED52A7313}"/>
          </msink:context>
        </emma:interpretation>
      </emma:emma>
    </inkml:annotationXML>
    <inkml:trace contextRef="#ctx0" brushRef="#br0">44 528 658,'0'0'13,"0"0"16,0 0 32,0 0-9,0 0-1,0 0-4,0 0-10,-44-30-10,44 30-7,0 0-20,0 2-1,0 26-2,5 15 3,12 5 4,5 5-3,1-4 7,2-7-2,6-8-6,4-3 0,10-7 2,6-8-2,4-7 0,8-9 4,10 0-1,0-25-2,14-20 10,12-14-7,14-17 2,7-12 3,7 0-9,-8 6 0,-7 10 0,-16 12 5,-17 10-5,-16 7 0,-14 7 1,-15 11 0,-10 7 2,-13 2 22,-1 7 3,-6 1-1,-1 2-7,2-1-8,-3 7-4,1-5-5,-2 4 0,-1 1-3,3 0 2,-3-2-2,0 2-1,0 0 1,0 0-4,0 0 4,0 0-1,0 0 1,0 0 0,0 0-1,0 0 0,0 0 1,0 0 0,0 0 0,0 0 0,0 0-3,0 0 3,0 0-1,0-1-3,0 1 1,0 0-3,0 0 0,0 0 1,0 0 2,0 0 2,0 0 0,0 0 0,0 0-1,0 0 0,0 0 2,0 0-2,0 0 1,0 0-2,0 0 3,0 0 1,0 0-1,0 0 0,0 0 1,0 0-1,0 0 0,0 0 0,0 0 0,0 0 0,0 0 0,0 0 1,0 0-2,0 0 1,0 0-2,0 0 2,0 0 0,0 0 0,0 0 1,0 0 0,0 0-1,0 0 0,0 0 0,0 0 0,0 0 1,0 0-1,0 0-1,0 0 0,0 0-2,0 0 3,0 0 1,0 0-1,0 0-1,0 0 1,0 0-1,0 0 1,0 0 0,0 0 0,0 0 1,0 0-1,0 0 1,0 0-1,0 0-1,0 0-2,0 0 2,0 0 0,0 0 1,0 0 0,0 0 1,0 0-1,0 0 0,0 0 1,0 0 0,0 0-1,0 0 0,0 0 1,0 0-1,0 0-1,0 0 0,0 0-1,0 0 0,0 0 2,0 0-1,0 0 0,0 0 1,0 0 0,0 0 0,0 0-2,0 0 0,0 0 0,0 0 2,0 0 0,0 0-4,0 0 4,0 0 0,0 0 0,0 0 0,0 0 0,0 0-3,0 0 3,0 0 1,0 0-1,0 0 0,0 0 0,0 0 0,0 0 0,0 0 0,0 0 0,0 0-1,0 0 0,0 0-1,0 0 2,0 0 0,0 0 2,0 0-2,0 0 0,0 0 0,0 0 0,0 0 0,0 0 1,0 0-1,0 0 0,0 0 0,0 0 1,0 0-1,0 0 0,0 0 0,0 0 0,0 0 1,0 0-1,0 0 0,0 0 0,0 0 0,0 0 0,0 0 0,0 0 1,0 0-1,0 0 0,0 0 0,0 0 0,0 0 0,0 0 0,2 0 0,-2 0 0,0 0 0,0 0 1,0 0-1,0 0-1,0 0 1,0 0 0,0 0 0,0 0 0,0 0 1,0 0-1,0-3 1,0 3-1,0 0 0,0 0 1,0 0-1,0 0 1,0 0-1,0 0 1,0 0-1,0 0 0,0 0 0,0 0 0,0 0 0,0 0 0,0 0 0,0 0 0,0 0 0,0 0 1,0 0-1,0 0 0,0 0 1,0 0-1,0 0 0,0 0 0,0 0-1,0 0 1,0 0 0,0 0 1,0 0-1,0 0 0,0 0 0,0 0 0,0 0 0,0 0 0,0 0 0,0 0 0,0 0 1,0 0-1,0 0 0,0 0 0,0 0 0,0 0 0,0 0 0,0 0 0,0 0 0,0-2 2,0 2-2,0 0 0,0 0 0,0 0 0,0 0 0,0 0 0,0 0-3,0 0 6,0 0-2,0 0-1,0 0 0,0 0 0,0 0 0,0 0-1,0 0 1,0 0 0,3 0 0,-3 0 0,0 0 0,0 0 0,0 0 0,0 0 0,0 0 0,0 0 0,0-2 0,0 2 0,0 0 0,0 0 0,0 0 1,0 0-1,0 0 0,0 0 0,0 0 0,0 0 0,0 0 0,0 0 0,0 0 0,0 0 0,0 0 0,0 0-1,0 0 1,0 0 1,0 0 0,0 0-1,0 0 0,0 0 0,0 0-1,0 0 1,0 0-1,0 0-1,0 0 2,0 0 0,0 0 3,0 0-3,0 0 1,0 0-1,0 0 0,0 0 0,0 0 0,0 0 0,0 0 1,0 0-1,0 0 0,0 0 1,0 0-1,0 0 0,0 0 0,0 0 0,0 0 0,0-2 0,0-3-6,0 1 5,0 2-1,-8-3-14,-3 3 3,-3 0-30,-3 0-44,3 2 34,2 0-22,6-2 11,6 2-19,0-4-24,0-4-32,0-2-107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9:23.6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6B0C053-CBAA-401A-BD26-FBE4FA8E4B44}" emma:medium="tactile" emma:mode="ink">
          <msink:context xmlns:msink="http://schemas.microsoft.com/ink/2010/main" type="writingRegion" rotatedBoundingBox="14044,5129 15447,5129 15447,5917 14044,5917"/>
        </emma:interpretation>
      </emma:emma>
    </inkml:annotationXML>
    <inkml:traceGroup>
      <inkml:annotationXML>
        <emma:emma xmlns:emma="http://www.w3.org/2003/04/emma" version="1.0">
          <emma:interpretation id="{5371EDA4-F95F-4CA1-9BEB-2C3B67819B8B}" emma:medium="tactile" emma:mode="ink">
            <msink:context xmlns:msink="http://schemas.microsoft.com/ink/2010/main" type="paragraph" rotatedBoundingBox="14044,5129 15447,5129 15447,5917 14044,5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9D7CAF-E788-48A3-B433-508C2F4D5E56}" emma:medium="tactile" emma:mode="ink">
              <msink:context xmlns:msink="http://schemas.microsoft.com/ink/2010/main" type="line" rotatedBoundingBox="14044,5129 15447,5129 15447,5917 14044,5917"/>
            </emma:interpretation>
          </emma:emma>
        </inkml:annotationXML>
        <inkml:traceGroup>
          <inkml:annotationXML>
            <emma:emma xmlns:emma="http://www.w3.org/2003/04/emma" version="1.0">
              <emma:interpretation id="{C4F9256A-A107-4902-871D-1011BF664161}" emma:medium="tactile" emma:mode="ink">
                <msink:context xmlns:msink="http://schemas.microsoft.com/ink/2010/main" type="inkWord" rotatedBoundingBox="14044,5129 15447,5129 15447,5917 14044,5917">
                  <msink:destinationLink direction="with" ref="{F60E1105-2BB5-40DA-BBB2-6D5B33329F38}"/>
                </msink:context>
              </emma:interpretation>
              <emma:one-of disjunction-type="recognition" id="oneOf0">
                <emma:interpretation id="interp0" emma:lang="en-US" emma:confidence="0.5">
                  <emma:literal>r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16 317 30,'0'0'36,"0"0"-8,0 0 14,0 0-4,0 0-1,0 0-3,0 0 0,-8 0-4,8 0 1,0 0 1,-1 0 0,1 0 0,0 0-5,0 0 3,0 0 1,0 0 0,-4 0 0,4 0 0,0 0 12,0 0-13,-1 0-10,1 0-5,0 0-6,0 0-6,0 18-2,0 12 5,0 4 10,0 5-11,9-2 2,5 3 0,-1 5 6,1 4-12,1 0 9,-1-8-8,0-2 1,-3-16-2,-5-8 0,2-6-1,-2-7 0,8-2 0,14 0 9,12-28 5,14-14 27,10-16-31,9-4-6,7-2-2,-1 0 13,7 3-5,-4 6-4,0 6 10,-6 3 11,-11 9-12,-7 1-3,-12 7 5,-1 1-12,-3 6-2,-2-3 2,2 4 0,0 3-1,-2 2 4,-7 4-6,-4 6 1,-13 2-1,-7 2 0,-4-1 1,-2 3 3,-2 0 4,2 0 0,-3 0-1,2 0-6,-2 0-3,0 0 3,0 0-3,0 0 2,0 0-4,0 0 2,0 0 0,0 0 2,0 0-2,0 0 0,0 0 0,0 0-3,0 0 1,0 0 0,0 0 2,0 0 0,0 0 0,0 0 1,0 0-1,0 0 2,0 0 0,0 0 0,0 0-1,0 0-1,0 0-3,0 0 3,0 0 0,0 0 0,0 0 2,0 0-2,0 0 1,0 0 0,0 0 1,0 0-2,0 0 1,0 0-1,0 0 1,0 0 0,0 0 0,0 0 0,0 0-1,0 0 1,0 0-1,0 0 0,0 0 0,0 0 0,0 0 0,0 0 0,0 0 1,0 0-1,0 0 0,0 0 1,0 0 0,0 0-1,0 0 1,0 0 1,0 0 0,0 0-1,0 0 0,0 0 1,0 0 0,0 0-1,0 0 1,0 0-2,0 0 1,0 0 3,0 0-4,0 0 2,0 0-1,0 0-1,0 0 1,0 0-1,0 0 0,0 0 1,0 0 0,0 0-1,0 0 1,0 0-1,0 0 0,0 0 0,0 0-1,0 0 1,0 0 0,0 0-2,0 0 2,0 0-1,0 0-4,0 0-5,0 0-7,0 0-4,0 0-8,0 0-11,0 0 2,0 0-4,0 0-2,0 0-3,-6 0-24,-8 9-12,0 3-30,0-6-40,1-6-112</inkml:trace>
        </inkml:traceGroup>
      </inkml:traceGroup>
    </inkml:traceGroup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9:25.86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60E1105-2BB5-40DA-BBB2-6D5B33329F38}" emma:medium="tactile" emma:mode="ink">
          <msink:context xmlns:msink="http://schemas.microsoft.com/ink/2010/main" type="inkDrawing" rotatedBoundingBox="13650,10921 15182,10381 15277,10652 13746,11191" semanticType="callout" shapeName="Other">
            <msink:sourceLink direction="with" ref="{C4F9256A-A107-4902-871D-1011BF664161}"/>
          </msink:context>
        </emma:interpretation>
      </emma:emma>
    </inkml:annotationXML>
    <inkml:trace contextRef="#ctx0" brushRef="#br0">50 381 312,'0'0'14,"0"0"32,0 0 40,0 0-16,0 0-18,0 0 6,-15-23 1,15 23-9,0 0 6,0 0-11,-3 0-25,1 12-13,-6 20 0,-1 8 13,3 7 3,0-5-16,6-7-3,0-5-1,0-11-3,10-4-1,15-12 0,19-3 1,13-8 9,22-27 32,17-11-19,13-12-14,10-1 1,4-3 2,8 4-4,3 0 16,1 6-2,-13 3-16,-21 9 0,-27 6 0,-21 10-4,-19 6 6,-8 5 3,-12 1 5,-4 6 6,-6 3 3,-4 3-3,3-3 1,-3 3-11,0 0-7,0 0-1,0 0-1,0 0-4,0 0 2,0 0-2,0 0-1,0 0-7,0 0-19,0 0-32,0 0-69,-7 0-68,-26 0-202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9:27.30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97FF33A-5192-4048-A535-55757E7A3830}" emma:medium="tactile" emma:mode="ink">
          <msink:context xmlns:msink="http://schemas.microsoft.com/ink/2010/main" type="inkDrawing" rotatedBoundingBox="1039,10669 3285,9776 3474,10253 1229,11146" semanticType="callout" shapeName="Other">
            <msink:sourceLink direction="with" ref="{56D7C634-683C-48A3-B996-08DED52A7313}"/>
          </msink:context>
        </emma:interpretation>
      </emma:emma>
    </inkml:annotationXML>
    <inkml:trace contextRef="#ctx0" brushRef="#br0">13 766 300,'0'0'11,"0"0"10,0 0 25,0 0 6,0 0 5,0 0-6,-14-105-4,14 100 4,0 5-5,0 0-13,0 0-12,0 0-19,0 6-1,0 17 5,0 3 3,0 6 4,5 3 1,1-2 0,2 1 0,1 0-3,8 1 2,2 2-4,4 0 2,5-4-1,8-11-5,6-4 6,17-16 9,18-2 7,24-26-5,26-30 5,19-23 2,26-21-4,18-16 14,17-11-5,5 0-3,-10 14-15,-27 19-3,-34 20-10,-31 19-2,-34 15 1,-28 14-1,-23 13 2,-19 7 1,-3 3 35,-3 0 19,0-1-33,0-1-14,0 3-7,0 1-1,2 1-1,-2 0-2,0 0-1,0 0 1,0 0 0,0 0 0,0 0 0,0 0 0,0 0-3,0 0 2,0 0 0,0 0-2,0 0 1,0 0-1,0 0-3,0 0 2,0 0 2,0 0-4,0 0 4,0 0-2,0 0-1,0 0 4,0 0-1,0 0 0,0 0 0,0 0-3,0 0 0,0 0-1,0 0 0,0-3 1,3 3-3,-3 0 3,0 0-8,0 0-8,0 0-5,0 0-11,0 0-30,0 0-34,0 0-6,-13 0-129,-10 0-71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9:29.4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B59C670-1E1E-433E-B24C-9CBF28D4C0FF}" emma:medium="tactile" emma:mode="ink">
          <msink:context xmlns:msink="http://schemas.microsoft.com/ink/2010/main" type="inkDrawing" rotatedBoundingBox="1075,16596 8371,15985 8388,16184 1091,16796" shapeName="Other"/>
        </emma:interpretation>
      </emma:emma>
    </inkml:annotationXML>
    <inkml:trace contextRef="#ctx0" brushRef="#br0">0 700 475,'0'0'3,"0"0"11,0 0 39,0 0 37,0 0-66,0 0-24,0 0 0,0 0 41,83-32-14,-4 19 4,24-5-8,37-10 15,29-3-7,36-5 0,30-4-6,18-3 5,20 4-13,9-1-1,16 3 13,4 3 11,11 1-17,11 2-6,-6 2-12,-5 9-4,2 6 0,-2-1-1,5 0 0,1-2 0,-9-1 0,-14 1 0,-15 1 2,-22 1-2,-27 3 1,-22-1-1,-29 1-1,-29 5 1,-22-1-2,-26 5 1,-26 2 1,-27-3 0,-20 4 1,-16 0-1,-10 0-5,-5 0 5,0 0-2,0 0-5,0 0-34,-9 0-33,-5 5-43,3 4-30,8-9-65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9:30.37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68E8A6C-45D7-48D0-BA16-158271549C6D}" emma:medium="tactile" emma:mode="ink">
          <msink:context xmlns:msink="http://schemas.microsoft.com/ink/2010/main" type="inkDrawing" rotatedBoundingBox="14537,16464 22478,16467 22477,16554 14536,16551" shapeName="Other"/>
        </emma:interpretation>
      </emma:emma>
    </inkml:annotationXML>
    <inkml:trace contextRef="#ctx0" brushRef="#br0">0 106 452,'0'0'3,"163"0"4,-32 0 20,29 0 11,31 0 3,27-11 6,27-3 28,28 4-11,19-2-18,26 4-15,15 3-3,17-1-9,13 1-6,1 1-2,8-1 5,-1 4-1,3 0 0,-2-1-6,-22 2-5,-15 0-2,-20 0-1,-27 0 1,-17 4 0,-21 9-4,-30-1 4,-15-2-2,-25 3 0,-25-6 0,-22 4 4,-23-4 6,-20-2-1,-19-3-6,-27 0 4,-20-2-3,-14 0-1,-10 0 17,0 0 26,0 0-19,0 0-7,0 0-4,0 0-9,0 0-5,0 0-1,0 0 0,0 0-1,0 0-1,0 0 1,0 0-9,0 0-12,0 0-23,0 0-42,-3 0-24,-7-2-50,-7-12-87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27:36.64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B8DE8F-BBB6-491A-B598-5F9145D4B7E6}" emma:medium="tactile" emma:mode="ink">
          <msink:context xmlns:msink="http://schemas.microsoft.com/ink/2010/main" type="inkDrawing" rotatedBoundingBox="1345,16996 9351,16520 9362,16706 1356,17183" shapeName="Other"/>
        </emma:interpretation>
      </emma:emma>
    </inkml:annotationXML>
    <inkml:trace contextRef="#ctx0" brushRef="#br0">0 532 226,'0'0'200,"0"0"-200,0 0-4,0 0 4,0 0 14,0 0-11,131-70 0,-78 60 30,4 10-7,9 0-9,8 0-17,9 0 4,15 10 6,13-1-10,22-4 0,20-5 6,22 0-5,18-20 13,15-18 47,1-2 14,-7 5 8,-6 15-71,-17 12-7,-9 8 1,-8 0-6,-10 3-3,-9 19-3,3-2 6,1-1-8,9-2 8,8-10-13,10-7 12,12 0 1,0-10 5,-7-14-5,2 0 4,-15 6 28,-10 6-32,-16 2-2,-26 3 2,-13 2 0,-9 2-10,2 3-4,1-5 8,8-5-4,11-5 10,11-6-3,7-3 3,7 3 1,1 1-1,-5 5 0,-16 2 3,-15 5 2,-6 1-5,-15-1-11,0-2 0,-3 0-4,3 3 0,10-3-8,2 2 18,4-3-2,15 1-15,-1 0 20,6-2-3,-7 5 1,-19 2-21,-20-1 21,-22 4-34,-19 0 29,-14-1-17,-7 3 26,-6-3 9,-3 1 3,1 0 12,-1 2-8,2 0-4,-4-3 9,0 3-19,0 0-2,0 0 1,0 0-1,0 0-3,0 0-17,1 0-20,-1 0 13,0 0-35,0 0-60,0 0-144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44.1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1BD476-F260-412F-B134-8D05DD0836F0}" emma:medium="tactile" emma:mode="ink">
          <msink:context xmlns:msink="http://schemas.microsoft.com/ink/2010/main" type="inkDrawing" rotatedBoundingBox="1276,1235 2786,599 2940,965 1430,1601" semanticType="callout" shapeName="Other"/>
        </emma:interpretation>
      </emma:emma>
    </inkml:annotationXML>
    <inkml:trace contextRef="#ctx0" brushRef="#br0">15 511 613,'0'0'12,"0"0"-13,0 0 2,0 0 44,0 0-8,0 0-25,-14-12 1,14 12-6,0 7-5,0 13 29,0 0-23,6 4 7,8 3-5,3 1 4,6 2-3,-1-1-11,1-3 3,8-5 4,-1-2-2,6-7-4,9-6 6,13-6 3,11 0 19,13-30-19,17-24-2,16-21 6,17-10-13,12-13-2,-2-1 1,-10 6 0,-23 14 3,-23 11-3,-25 22-3,-22 19-5,-21 14 5,-12 11-4,-6 2-2,4 0-20,-3 3-60,4 24-11,7 4 11,2 0-94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29:45.6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6D7C634-683C-48A3-B996-08DED52A7313}" emma:medium="tactile" emma:mode="ink">
          <msink:context xmlns:msink="http://schemas.microsoft.com/ink/2010/main" type="inkDrawing" rotatedBoundingBox="3241,3821 6994,6075 5663,8293 1909,6039" hotPoints="6604,7020 4186,7526 2806,5478 5224,4972" semanticType="enclosure" shapeName="Ellipse">
            <msink:destinationLink direction="with" ref="{C97FF33A-5192-4048-A535-55757E7A3830}"/>
            <msink:destinationLink direction="with" ref="{77195E92-2D11-45D8-B589-7927D81D8343}"/>
          </msink:context>
        </emma:interpretation>
      </emma:emma>
    </inkml:annotationXML>
    <inkml:trace contextRef="#ctx0" brushRef="#br0">722 46 31,'0'0'13,"0"0"46,0 0-15,0 0-11,0 0 9,0 0-22,0 0 19,4-29-14,-4 25-3,0 4 3,0-2 0,0 0 16,0 2-20,0 0-9,0-2-11,-3 2 11,-11-3-1,0 2 11,-1 1-13,-7 0-4,-1 0 3,-5 0-4,-6 0-1,4 0-3,-1 6 1,4 2 3,0 2 0,6 0 2,2-1 6,0 2-7,5 0 1,2 3-6,1-1 4,2 3 0,1-2-3,-1 1 0,-1 2 1,1-2 2,0 0 2,-4 1 3,3 2 1,-4-3 2,1 5-1,-1-1-2,2 2-1,3-1-4,-1-3 5,4 1-5,-2 0-3,4-2 1,-1 2 2,0-3-3,1 4 2,-1-1-2,-3 4 8,4-1-3,-6 0 6,4-2-3,1 1-4,1-2-2,1-1 0,1 1-2,-1 4 2,2-2-2,-3 2 2,3 0-1,-2 1 0,1 0 0,-1 3 0,-2-3-1,1 6 0,-4-7 1,2 4 2,1-1-3,-3 0 0,4 0 5,-1 2-5,4 0 1,-4 3-2,2-1 4,1 1-4,-2 1 3,-1 0-2,-3 2 1,8-6-1,-4 1 2,4 1-3,-5-2 0,5 3 2,0-1 1,-3 5 1,1-1-3,-2 1-1,4-3 2,-3 3 1,1-3-2,2-1 0,0 2 0,-3-4 1,1-1 0,2 1 2,0-3-1,0 0-1,0 3 1,0 2 1,0 4-2,0-1 0,0 4 4,0 2-6,0 3 6,0-4-4,0-2 1,0-6-3,0-3 3,0-8-2,0 0 5,0-2-6,0-4 3,0 3 1,2 1-1,6 2-3,-2 2 0,2 1 1,-4 3-1,9 1 0,-4 0 3,0-2-1,1-1-2,-1-4 0,0-4 0,-4 0 0,4-5 0,-1 3 0,-3 1 1,1-3-1,1 2 0,0 0 2,2 2-2,0 0 1,-1 1 1,6-1 1,-5 2-3,4 0 0,-2-2 0,1 0 0,-3-3 1,5 1-2,-6-4 2,1 2-1,1-4 2,0 4-2,4 2 2,2-3 0,-2 4-2,4-1 0,3 0 0,3 1 0,0-4 0,-1 0 0,5 3 1,0-7-1,1 5 0,1-5 0,1-3 0,-3 3 0,3-3 0,-4 4 0,1 0 2,3-3 0,-4 7-2,1-3 1,-2 0-1,-3 1 0,1-1-1,-3-1-1,-1 1 2,-1-1 0,1 3 0,-4-1 0,1 1-1,-2-3 2,2 1-1,2-2 2,-1 0-2,6 0 0,1-5 0,-1 1 1,3-2 0,-1 1-1,-1 4 0,1-1-1,1 1 1,-7 1 0,1-1 0,1-1 0,-2 3 0,7-1 2,-1 1-1,-3 2-1,4-1 0,-7 1-1,3 2 1,2 0-1,-2-5 2,-3 0-1,2-2 0,-3 1 0,-1 1 0,-1-2 0,5-2 3,-7 1-3,7-2 0,-3-1 3,4 3-1,3 0-2,1-3 0,1 1 0,-4-1 2,3 0-2,-4 0 0,-1 0 3,1 2-2,-4 1-1,2-1 2,2-1 2,-1-1-4,3 0 5,1 0 1,1 0-5,-4 0-1,5 0 0,-5 0 1,3 0-1,1 0 3,-2 0-3,1-6 1,-3 3-1,4 0 1,-6-1 0,-1 1 0,4 1-1,-4-2 0,3 1 0,0 2 1,1-4-2,4 3 3,-2-3-3,2-3 2,-2 2-2,2 0 2,-5 0-1,4 2 0,1-5 0,-2 0 2,-3 3-2,4 0 0,-7 0 1,-2 2 1,2-3 0,-1-1 0,-3 1 2,2 0-1,4-2-2,-3 2 1,2 1 0,-2-3-2,-1 1 0,1 1 3,0-3-3,1-1 1,-2 3-1,1-5 0,0 4 2,-1-1-1,4 3 0,-2-2-1,0-2 0,-1 2 1,-4 0-1,-2 2 0,-4-2 1,5 5-1,-2-5 1,2 2 2,0-1-3,-3-3 1,5 2-2,-2-1 4,0 2-4,1-2 3,-3 0-1,1 4-1,-2 0 0,1 0 0,-3 0-1,2-3 2,-3 5 0,1-3 0,4 1-1,-2-2 0,3 2 2,-1-2-2,1 1 1,2 1-1,3-3 1,1-1-1,-3 2 1,4 1-1,-5 1 1,-4-1 2,-2 2-3,-6 1 1,1-1 5,0 1 7,-1 1-5,1-6-3,0 3-1,-2-3 7,1-1 2,1-1-7,1-2-5,-1 4 1,-1-2-2,1 4 5,0-2-2,-2 2-1,-2-1 1,3 1 3,-4 1-4,1-1 6,2-2-2,-3-2-5,5-2 2,-5 2 0,0-1 0,4-3-3,-4 2 7,0-2-7,0 3 0,0 0 0,0 1 3,0 2-2,0-5 3,0 5 2,0-2-4,0 1 0,0-3 3,-4 2-3,-5-1-2,1-1 0,-2 0 1,1 1 4,3 1-4,-2-2-1,2 0 4,-6 1-2,7-3-2,-4 3 1,-1-1 0,3 3-1,-3-1 0,1 0-4,0 0 3,-5-1-4,0 2 5,0-4 3,0 4-3,0-2 3,-2-2-1,2 1 1,4-6-2,-3 7 1,-1-3-2,0 0 1,5 2-1,-3 1 0,1 3 2,-2-3-2,3 2 0,-3-2-2,-1 1 2,-3 2-4,-2 0-2,1 3 5,-1-3 1,2 3 1,2-3 0,-2 1 1,4 0-2,-1 1 3,3-3-3,-2-1 0,-1-1 2,-2 3-2,1-3-1,-3 0 1,3 2 1,-2-2-1,5 1 0,1-2 0,-3 0 0,1 0 0,-1-1 0,5 2 0,-3-1-1,2-1 1,1 4 0,0 1 1,3-1-1,-2-1 1,-1 3 0,4-3-1,-3 3 0,-1-2 2,3 1-2,-4 0 0,3 2 1,-3 1-1,1-1-3,-3-1 3,1-2-1,-3 1 1,1 1 0,-1 3 0,0-3 0,0-1 0,-3 0 0,2-2 0,-7 3 1,5-2-1,-1 2 0,-1-4 2,0 2-2,-2 1 0,2-2-2,0 4 2,2-2 2,-1 2-2,4-2 0,-2 1 0,-1-1 0,-1 0 0,-1-4 0,-3-3 0,-4-1-2,1 1 2,-1 1 0,-1 0-2,4 0 2,2 0 0,5 3 0,2 1 1,2 2-1,5 0 0,-5 2 4,9-2-4,-3 5 1,-2-3-1,2 1 1,-4 2 0,-2-3-1,1 3 1,-6-2-1,8 0 0,-5 0 2,0-3 0,2 2-1,-2 1 0,0 0 0,0 0-1,-3 0 0,3-3 1,0 0 0,-5-1-1,5-4 1,-4-2 0,-3 1-1,3 0 0,-1-1 3,5 1-3,0-1 0,0 3 1,2-1 0,1 4-1,-1 1 0,1-2 0,-2 7 1,4-5-1,-3 0 0,-2 0 0,0-4 1,-5 2-1,5-1 0,-3 0 0,3 1 0,0-3 0,0 5 1,2 0-1,-2-2 0,0 1 1,3-3-2,-1 1 2,3 1-1,-1-2 0,1 0 0,-3 2 0,1 1 0,1 2 2,-2 1-1,0-1-1,-2 0-2,0 2 2,0-3 0,0 0 0,4 1 0,-2-1 2,1 1-2,2-1 0,1 2-1,-1-2 2,0-2 0,-1 1-1,1-2 0,0 3-1,-4 0 1,4-2 0,0 0 0,-1 1 1,1-1-1,1 2 0,2-3 1,-2 2-1,-1 1 1,3-2 0,-4 2 0,-2 2-1,3-4 0,-1 3 1,-2-3-1,1 4-1,-1-5 1,-2 3 3,0 1 0,0-3-3,0 3 0,0-4 1,2 3 2,-2 0 2,-3-2 4,-2 0-3,0 1 5,-2-4 5,-3 1-4,-3 0-8,0-5 5,-2 1-3,-2-2 2,-5 4-2,-4-3-4,-10 1-1,-15 3-1,-8 3-2,-9 11-1,-13 0-11,-1 7-27,5 20-65,-15-4-122,-21-15-257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6:30:06.5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B02D802-D7A4-4339-AACD-CDFCFE1C976C}" emma:medium="tactile" emma:mode="ink">
          <msink:context xmlns:msink="http://schemas.microsoft.com/ink/2010/main" type="writingRegion" rotatedBoundingBox="9185,5372 11005,5372 11005,5654 9185,5654"/>
        </emma:interpretation>
      </emma:emma>
    </inkml:annotationXML>
    <inkml:traceGroup>
      <inkml:annotationXML>
        <emma:emma xmlns:emma="http://www.w3.org/2003/04/emma" version="1.0">
          <emma:interpretation id="{FFBBCCE1-0811-4273-8438-C87330ABBF77}" emma:medium="tactile" emma:mode="ink">
            <msink:context xmlns:msink="http://schemas.microsoft.com/ink/2010/main" type="paragraph" rotatedBoundingBox="9185,5372 11005,5372 11005,5654 9185,5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F5014E-16D7-4BC2-B6AE-D7810139F55E}" emma:medium="tactile" emma:mode="ink">
              <msink:context xmlns:msink="http://schemas.microsoft.com/ink/2010/main" type="line" rotatedBoundingBox="9185,5372 11005,5372 11005,5654 9185,5654"/>
            </emma:interpretation>
          </emma:emma>
        </inkml:annotationXML>
        <inkml:traceGroup>
          <inkml:annotationXML>
            <emma:emma xmlns:emma="http://www.w3.org/2003/04/emma" version="1.0">
              <emma:interpretation id="{91678033-73EA-4B5B-9A7D-728DBFE93460}" emma:medium="tactile" emma:mode="ink">
                <msink:context xmlns:msink="http://schemas.microsoft.com/ink/2010/main" type="inkWord" rotatedBoundingBox="9185,5372 11005,5372 11005,5654 9185,5654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312 20 349,'0'0'9,"0"0"4,-129-15 43,84 13 17,5 2-5,6 0 6,7 0-37,9 0 5,5-3 2,9 3-3,2 0-9,2 0-5,0 0-23,6 0-4,49 3 0,35 12 51,38-5 2,35-4-22,15-4-20,11-2 15,-1 0-19,-11 0 7,-21 0 4,-21 0-4,-26 0-14,-27 0 0,-23 2 2,-17-2-4,-11 0-2,-11 3-1,-11-1 4,-6-2-53,-3 4-52,-17-2-47,-39-2-78</inkml:trace>
          <inkml:trace contextRef="#ctx0" brushRef="#br0" timeOffset="239.1223">157 282 624,'0'0'0,"0"0"14,0 0-14,194-9 85,-88-5-10,26-3-8,17 0-50,6-3-17,5 3-1,-11 1-118,-18-7-147</inkml:trace>
        </inkml:traceGroup>
      </inkml:traceGroup>
    </inkml:traceGroup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4:24.9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F9D36D6-4D07-4789-BD89-FF31D6DADA56}" emma:medium="tactile" emma:mode="ink">
          <msink:context xmlns:msink="http://schemas.microsoft.com/ink/2010/main" type="inkDrawing" rotatedBoundingBox="1545,1274 23313,1394 23311,1700 1543,1580" shapeName="Other">
            <msink:destinationLink direction="to" ref="{C901D9A3-88F3-48FA-9327-8A05B1F1D228}"/>
            <msink:destinationLink direction="from" ref="{C901D9A3-88F3-48FA-9327-8A05B1F1D228}"/>
          </msink:context>
        </emma:interpretation>
      </emma:emma>
    </inkml:annotationXML>
    <inkml:trace contextRef="#ctx0" brushRef="#br0">15 254 22,'0'0'28,"0"0"26,0 0 22,0 0-53,0 0 13,0 0 12,-18-20-29,18 17 9,0 3 19,0 0-9,0 0-2,0 0-10,0 0-8,0 0 11,0 0-26,0 0 5,0 0 2,0 0-3,0 0 6,0 0-13,0 0 3,7 0 20,9 0-5,12 4 5,7 1-3,10-1-5,10 0 0,0-1-13,4 0-1,0-3 13,-5 0-10,5 0 4,-3 0 2,-2 0 9,4 0-6,-2 0-3,-1-6-5,7 0 11,-1-1-13,2 6-3,-1-2 2,-3 3-1,-4 0-1,-7 0 0,0 0 0,-6 0 1,-2 0-1,2 0 0,-2 0 2,5 0-1,0 0-1,2 0-1,-1-2 1,-1 0 1,-3 0-1,-3 2 0,-2-2 0,-5 0 3,4 2-3,-3-3 0,-1 1 0,4 0-1,1 2 1,6 0 0,-1-5 0,3 5 0,-3-1 0,-2-1 0,1 1 0,-9 1 0,5-5 0,-5 5-2,-5 0 2,1-2 2,-1 0-2,4-3-2,1 3 2,1 0-1,2 2 1,-2-4 0,-2 1 0,2 3 1,-2-1-1,-4-2 0,4 1 0,0-3 2,-3 4-2,0-4-2,8 1 2,1 1 0,5-2 2,1 4-2,1-2 0,-1 1-5,-2 2 5,-3-3-2,-2 3 1,-5 0 2,-3-1-1,-5 1 0,-4-5 0,-1 3 0,3 0 0,-6 0 0,7-3-1,4 1 2,4 2 0,5-3-1,6 2 0,-1 2-1,-1-4 2,-5 2-2,-5 2 1,-7-2 0,0 3 2,-12-2-2,0 2 0,-1-2-1,0 2 2,4 0-2,-4-2 0,3 0 1,-1-1 0,6 1 0,2 1 0,4 1 1,5 0-1,6-3 0,0 3 0,5 0 0,3 0 0,0 0 0,1 0 0,-4 0-3,0 0 3,-5 0 0,-3 0-2,-5 0 5,-3 0-6,-1 0 3,-2-2 0,-1 2-2,1-2 2,-1 2-2,1 0-4,-2 0 6,7 0-10,0 0 9,6 0 1,2 0-4,7 0 4,0 0 0,2-2-1,3 2 1,0-3-1,0 2 1,-2-2 0,1 1-2,-4 2 3,-3 0-1,-4 0 0,-2 0 0,-6 0-1,1-2 1,-3 2 0,-1 0-2,4 0 4,-2 0-2,-6-2 0,4-1 1,-4 3-2,-2-2 1,1 2 0,5 0 0,-4-1 1,1 1-1,4-1 0,4-4 0,0 5-1,4 0 1,2-3 0,0 3 0,2-1 1,2-1-2,1 2 1,5-3 0,-3 3 1,4-2-1,5 0 0,1 0 0,4-1 1,-3 1-1,2 1-1,-3-2 1,-7 3-3,1-2 3,-3 0 0,4-1 0,2 0 0,1 0 0,5-1-1,1 2 1,3 2 1,2-1-1,2-3 0,-2 4 2,-4-1-2,4 1 0,3 0-3,3 0 3,7 0 0,1-3 0,4 3-12,1 0-1,-4 0 7,-1 0-1,-5 0-3,-6 0 8,-3 0-5,0 0 4,0 0-4,4 0 3,6 0-2,-1 0-4,0 0-5,-3 0 1,-6 0 7,-8 0-2,-1 0 4,-7 0 2,-4 0 3,0 0 0,-2 0 0,5 0 0,6 0-1,0 0 1,6 0 0,-1 0 0,-2 0 1,3 0-1,2 0-1,2 0 1,1 0 1,1 0-1,2 0 0,-2 0 0,10 0 1,6 0 1,0 0-2,3 3 0,2-2-4,1 3 4,2-1-5,6 1 2,0 0 2,-4 1-4,-7-3 2,-1 0 3,-4 1-6,-1-3 6,-3 0-3,3 0 3,0 0-3,-5 0 2,-1 1-10,-4-1 11,-7 5-8,-2-5 8,-7 2-1,-5-2 1,-7 0 0,-4 2 0,-4-2-1,-3 0 1,-2 0 0,5 0 0,-3 0 0,6 0 0,-2 0 0,4 0 1,4 0-1,1 0 0,5 0-1,3 0 1,5 0 0,1 0 1,6 0-1,8 0 1,8 0-1,8 0 0,5 2 0,9 3 0,-2-4-1,0 2 1,-1 2 0,-1-5 0,-1 1-3,-2-1 3,2 1 2,-6 1-2,1-2 0,1 3 0,-4-1 1,0 0-2,-5 0 1,1 2 0,-5-1 1,-5 1-1,-3 1 0,-6-4 0,-2 1 0,-1 1 0,-3-3 0,0 0 0,-1 0-1,-2 2 2,1-2-1,0 2 0,-1-2 0,-2 2 0,-6 0 0,0-2 0,-5 0-1,3 0 1,0 0 0,1 0-2,1 0 2,-2 0 0,5 0 0,0 0 0,3 0 0,6 0 2,5 0-2,5 0 0,4 0 0,3 0 0,2 0 0,0 4 0,1-1-2,-1 5 5,3-7-3,-6 4 0,-2-1 0,3 0 0,-2-1 0,4-1 0,9 2 0,3 1 0,3-1 0,2 1-1,-8-2 1,-6 0-2,-7-2 2,-6 1 0,-2-2-2,-1 1 3,4-1-1,-5 0 0,3 0 1,1 0 1,-2 0-2,1 0 0,-5 0-3,0 6 4,-2-4-1,-6-1 0,1 2 0,-4-1 0,4 0 0,0-2 0,-2 3-1,6-3 1,3 0 0,-2 0 0,3 0 3,-2 0-6,0 1 3,1-1 0,-2 0 0,-4 3 1,0-3-2,-1 2 0,2-2 1,3 0 1,2 0-1,2 0 0,3 0-1,3 0 1,6 0 0,2 0 0,2 2 0,2-2 0,-4 2 0,3 0 0,0 3 0,-2-3 2,4 0-2,4 3 0,5-2 0,0 3 2,-2-4-2,2 3 0,-2-1 0,2 0 0,3 1 0,-2 1 0,-1 0 0,-5-1 0,-6-1 0,-5-2-2,-2 1 2,-1 0 2,2-3-2,1 1-2,-3 2 2,-3-3-1,-6 0 1,-5 2 0,-2-2 1,-4 3-1,-5-3 0,0 0 0,-1 0 0,-1 1-1,-1-1 1,3 2 0,2 1 1,3-1 1,3-2-2,-1 2-2,0-2 2,-4 2 3,-1-2-3,-3 0 0,3 3 0,0-3 1,1 0-2,9 0 1,1 0 0,2 2 4,1-2-4,0 2 0,-4 0 0,-4 2 2,-3-1-4,-6-3 1,-5 0 1,-3 0 3,-1 0-2,-2 0-1,-4 0 10,1 0-4,-1 0-2,-3 0-4,-2 0 0,-3 0 1,-5 0-1,0 0 0,0 0 0,-2 0 1,2 0-1,-2 0 0,-1 0 0,2 0 4,1 0-3,-5 0-1,0 0 3,-1 0 0,-2 0 9,-3 0-8,-3 0-4,2 0 28,-2 0-21,0 0 6,0 0 4,0 0-3,0 0-1,0 0-13,0 0 0,0 0 9,0 0-9,0 0 0,0 2 0,0-2 0,0 0-12,0 0-60,0 0-82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5:34.42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ED84FD-1A23-4D0C-8879-8E652EC07A7D}" emma:medium="tactile" emma:mode="ink">
          <msink:context xmlns:msink="http://schemas.microsoft.com/ink/2010/main" type="writingRegion" rotatedBoundingBox="3722,5342 4878,5342 4878,9303 3722,9303"/>
        </emma:interpretation>
      </emma:emma>
    </inkml:annotationXML>
    <inkml:traceGroup>
      <inkml:annotationXML>
        <emma:emma xmlns:emma="http://www.w3.org/2003/04/emma" version="1.0">
          <emma:interpretation id="{441FE6E7-A13A-4A20-9983-B468CF303C19}" emma:medium="tactile" emma:mode="ink">
            <msink:context xmlns:msink="http://schemas.microsoft.com/ink/2010/main" type="paragraph" rotatedBoundingBox="3722,5342 4878,5342 4878,9303 3722,93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9B489B-671B-417C-A1D9-80136029D688}" emma:medium="tactile" emma:mode="ink">
              <msink:context xmlns:msink="http://schemas.microsoft.com/ink/2010/main" type="line" rotatedBoundingBox="3722,5342 4878,5342 4878,9303 3722,9303"/>
            </emma:interpretation>
          </emma:emma>
        </inkml:annotationXML>
        <inkml:traceGroup>
          <inkml:annotationXML>
            <emma:emma xmlns:emma="http://www.w3.org/2003/04/emma" version="1.0">
              <emma:interpretation id="{002B67E7-4F04-410C-AF14-8D7BA5F9EF57}" emma:medium="tactile" emma:mode="ink">
                <msink:context xmlns:msink="http://schemas.microsoft.com/ink/2010/main" type="inkWord" rotatedBoundingBox="3968,5342 4878,5342 4878,6891 3968,6891"/>
              </emma:interpretation>
              <emma:one-of disjunction-type="recognition" id="oneOf0">
                <emma:interpretation id="interp0" emma:lang="en-US" emma:confidence="0.5">
                  <emma:literal>:</emma:literal>
                </emma:interpretation>
                <emma:interpretation id="interp1" emma:lang="en-US" emma:confidence="0">
                  <emma:literal>;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!</emma:literal>
                </emma:interpretation>
                <emma:interpretation id="interp4" emma:lang="en-US" emma:confidence="0">
                  <emma:literal>[</emma:literal>
                </emma:interpretation>
              </emma:one-of>
            </emma:emma>
          </inkml:annotationXML>
          <inkml:trace contextRef="#ctx0" brushRef="#br0">246-1982 505,'0'0'9,"0"0"79,0 0-45,0 0 11,0 0 19,0 0-15,61 49 0,-49-33-4,-3 1-23,1 1 29,2 0-35,2-9-9,5 4 15,4-6-6,8-7-2,9 0 1,10-7-6,10-29 25,9-13-27,8-6 1,-6 3 7,-15 9-21,-14 13-2,-19 12-1,-15 9 0,-3 5 2,-5 4-2,0 0-14,0 0-26,-5 0-68,-9 11-111,-12 16-64,-11 6-315</inkml:trace>
          <inkml:trace contextRef="#ctx0" brushRef="#br0" timeOffset="-611.0496">378-2930 404,'0'0'5,"0"0"89,0 0-23,0 0-20,0 0 21,0 0-5,0 0-9,-8-8 11,8 8-28,0 0-6,0 0-17,0 19-9,0 5 3,0 9 3,3-8-6,14-1 15,2-6-20,1-9 7,2-5 4,4-4-5,4 0 15,5-19 0,6-21-6,14-14 7,9-13-24,9-12 1,8-4 2,-4 3 0,-4 11 0,-13 17-5,-15 22 0,-18 10 1,-10 12 0,-16 7-1,-1 1 3,0 0-2,0 0 3,0 0-4,0 0-10,0 0-18,0 9-81,-14 19-51,-26 8-129</inkml:trace>
          <inkml:trace contextRef="#ctx0" brushRef="#br0" timeOffset="754.2923">0 256 615,'0'0'59,"0"0"55,0 0-31,0 0-28,0 0 24,0 0 15,32 91-53,-27-51 1,4 0-14,1-4-16,7 0 0,1-8-12,10-3 0,3-8-2,9-9 2,7-8-15,18 0 9,11-37 6,19-22-1,7-27 0,14-11 1,-6 2-10,-9 11 10,-23 25-2,-29 22-1,-22 18-10,-23 15 12,-4 4-2,0 0 3,-9 0-2,-5 8-35,2-2-108,2 0-68,-4-6-215</inkml:trace>
        </inkml:traceGroup>
      </inkml:traceGroup>
    </inkml:traceGroup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5:40.0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B6C4BAB-DB1D-450C-8F63-3489CEC8C436}" emma:medium="tactile" emma:mode="ink">
          <msink:context xmlns:msink="http://schemas.microsoft.com/ink/2010/main" type="writingRegion" rotatedBoundingBox="5880,4832 17560,4745 17563,5246 5883,5333"/>
        </emma:interpretation>
      </emma:emma>
    </inkml:annotationXML>
    <inkml:traceGroup>
      <inkml:annotationXML>
        <emma:emma xmlns:emma="http://www.w3.org/2003/04/emma" version="1.0">
          <emma:interpretation id="{479CBA89-9599-4CD1-A8E4-33DF58522B53}" emma:medium="tactile" emma:mode="ink">
            <msink:context xmlns:msink="http://schemas.microsoft.com/ink/2010/main" type="paragraph" rotatedBoundingBox="5880,4832 17560,4745 17563,5246 5883,5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FA308C-A5DA-4DDF-B38E-E0CC3531409B}" emma:medium="tactile" emma:mode="ink">
              <msink:context xmlns:msink="http://schemas.microsoft.com/ink/2010/main" type="line" rotatedBoundingBox="5880,4832 17560,4746 17563,5246 5883,5333"/>
            </emma:interpretation>
          </emma:emma>
        </inkml:annotationXML>
        <inkml:traceGroup>
          <inkml:annotationXML>
            <emma:emma xmlns:emma="http://www.w3.org/2003/04/emma" version="1.0">
              <emma:interpretation id="{8C925746-64B9-43C2-9710-BCD5FC04B287}" emma:medium="tactile" emma:mode="ink">
                <msink:context xmlns:msink="http://schemas.microsoft.com/ink/2010/main" type="inkWord" rotatedBoundingBox="5880,4837 7325,4827 7328,5246 5883,5256"/>
              </emma:interpretation>
              <emma:one-of disjunction-type="recognition" id="oneOf0">
                <emma:interpretation id="interp0" emma:lang="en-US" emma:confidence="0.5">
                  <emma:literal>~</emma:literal>
                </emma:interpretation>
                <emma:interpretation id="interp1" emma:lang="en-US" emma:confidence="0.5">
                  <emma:literal>. r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v</emma:literal>
                </emma:interpretation>
                <emma:interpretation id="interp4" emma:lang="en-US" emma:confidence="0">
                  <emma:literal>=</emma:literal>
                </emma:interpretation>
              </emma:one-of>
            </emma:emma>
          </inkml:annotationXML>
          <inkml:trace contextRef="#ctx0" brushRef="#br0">-11232 371 238,'0'0'28,"0"0"26,0 0 22,0 0-30,0 0 6,0 0-2,0 0 16,0-4-12,0 4-12,0 0 4,0 0-10,0 0-12,0 6-17,0 14-5,0 4 16,0-3-14,0-4 0,1 3 8,12-8-5,1 2 7,0-7-12,0-5-1,4-2 25,7 0-16,3-8 17,9-24 9,5-10-17,6-6-14,-6-6-5,3 6 0,-9 8 8,-12 7-8,-7 13 0,-6 10 1,-8 3 0,2 4 1,-5 1-2,5 0 0,-2 0 0,-2 2 0,3-3-2,-4 3 2,1 0-2,2 0-19,3 0-51,2 0-29,1 0-73,1 0-144</inkml:trace>
          <inkml:trace contextRef="#ctx0" brushRef="#br0" timeOffset="1183.5812">-10226 276 120,'0'0'191,"0"0"-136,0 0 44,0 0-43,0 0 3,0 0 27,0 0-15,0 0 4,0 0-28,0 0-7,0 0 11,0 0-24,0 2-10,0 9-14,0 9 3,0 5-4,0 5-2,5-2 0,-1-5 4,1-3-3,3-7-2,-2-5 0,2-1 1,1-5 0,0-2 0,8 0 0,4-17 5,5-14-2,5-12-3,1-5 0,6-2 1,2 1-3,-3 7 2,-1 12 0,-5 5 3,-8 12-3,-9 4-2,-5 2 2,-4 3 0,0 0 3,-1 0-3,4-1 0,-6 5 0,1-3 0,-3 3-1,0 0-13,0 0-40,0 0 6,0 8-60,-3 4-113</inkml:trace>
        </inkml:traceGroup>
        <inkml:traceGroup>
          <inkml:annotationXML>
            <emma:emma xmlns:emma="http://www.w3.org/2003/04/emma" version="1.0">
              <emma:interpretation id="{6C61CC10-65B7-4203-ACE2-5F90E45D934C}" emma:medium="tactile" emma:mode="ink">
                <msink:context xmlns:msink="http://schemas.microsoft.com/ink/2010/main" type="inkWord" rotatedBoundingBox="10112,5082 10461,5079 10462,5299 10114,5302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:</emma:literal>
                </emma:interpretation>
                <emma:interpretation id="interp9" emma:lang="en-US" emma:confidence="0">
                  <emma:literal>/</emma:literal>
                </emma:interpretation>
              </emma:one-of>
            </emma:emma>
          </inkml:annotationXML>
          <inkml:trace contextRef="#ctx0" brushRef="#br0" timeOffset="9244.4035">-7001 556 529,'0'0'12,"0"0"-11,0 0 33,0 0-18,0 0-2,0 0 57,0 0-16,0 0-6,77-29-3,-58 14-20,3-1-13,2-2-13,11-4 4,2 3-9,5-8-9,6-6-79,-5-10-120</inkml:trace>
        </inkml:traceGroup>
        <inkml:traceGroup>
          <inkml:annotationXML>
            <emma:emma xmlns:emma="http://www.w3.org/2003/04/emma" version="1.0">
              <emma:interpretation id="{82F840CA-CD5A-44C8-8781-E3A64F8F2FAD}" emma:medium="tactile" emma:mode="ink">
                <msink:context xmlns:msink="http://schemas.microsoft.com/ink/2010/main" type="inkWord" rotatedBoundingBox="17113,4749 17560,4746 17562,5040 17116,5044"/>
              </emma:interpretation>
              <emma:one-of disjunction-type="recognition" id="oneOf2">
                <emma:interpretation id="interp10" emma:lang="en-US" emma:confidence="0.5">
                  <emma:literal>v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u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V</emma:literal>
                </emma:interpretation>
              </emma:one-of>
            </emma:emma>
          </inkml:annotationXML>
          <inkml:trace contextRef="#ctx0" brushRef="#br0" timeOffset="10315.6733">0 159 589,'0'0'29,"0"0"6,0 0 53,0 0-43,0 0 5,0 0 4,19 46 26,-12-24-21,0-4-13,2 0 9,3-3-33,-1-8-8,2 1 8,1-4-18,3-4 2,11 0-2,9-21-4,8-17 2,4-10-2,-2-3-36,2 1-41,-2 3-104,-13 5-105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7:32.62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23AFE90-8B18-44B0-BBE5-7FDF485A1ED0}" emma:medium="tactile" emma:mode="ink">
          <msink:context xmlns:msink="http://schemas.microsoft.com/ink/2010/main" type="inkDrawing" rotatedBoundingBox="3057,13014 4162,12457 4308,12746 3203,13303" semanticType="callout" shapeName="Other">
            <msink:sourceLink direction="with" ref="{11E5B32B-7F51-498D-BCF8-7F4444AD0331}"/>
          </msink:context>
        </emma:interpretation>
      </emma:emma>
    </inkml:annotationXML>
    <inkml:trace contextRef="#ctx0" brushRef="#br0">6 309 379,'0'0'66,"0"0"-62,0 0 72,0 0-25,0 0-38,0 0 6,0 0 7,0 0 17,0 0 6,0 66-26,0-36 3,0 1 15,0 3-24,0 0 5,2-7-11,7-3 2,3-5-1,2-7-12,0-6 1,13-3 24,2-3-3,11 0 1,10-24-7,14-7-4,8-9 0,9-7-12,3-5 0,-2-6 5,-5 3-5,-4-2 0,-6 6 1,-8 5 0,-8 7-2,-9 8 1,-6 7 0,-10 5 6,-7 8-2,-7 7 0,-6-1 21,-1 5-3,-2 0 2,-2 0-20,3 0 0,0 0-3,-2 0-1,5 0-1,0 0 1,0 0-6,6 8-30,-2 2-62,1-1-35,-3-5-96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7:56.0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611A4F-0FC6-4212-AEB9-165A7631FFD5}" emma:medium="tactile" emma:mode="ink">
          <msink:context xmlns:msink="http://schemas.microsoft.com/ink/2010/main" type="writingRegion" rotatedBoundingBox="6111,11322 21782,12002 21672,14551 6000,13871"/>
        </emma:interpretation>
      </emma:emma>
    </inkml:annotationXML>
    <inkml:traceGroup>
      <inkml:annotationXML>
        <emma:emma xmlns:emma="http://www.w3.org/2003/04/emma" version="1.0">
          <emma:interpretation id="{3D6E07B8-5398-4A41-B343-297AFCEF83D4}" emma:medium="tactile" emma:mode="ink">
            <msink:context xmlns:msink="http://schemas.microsoft.com/ink/2010/main" type="paragraph" rotatedBoundingBox="6111,11322 21782,12002 21672,14551 6000,138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548811-952E-469D-A171-4765C2BE83C8}" emma:medium="tactile" emma:mode="ink">
              <msink:context xmlns:msink="http://schemas.microsoft.com/ink/2010/main" type="line" rotatedBoundingBox="6111,11322 21782,12002 21672,14551 6000,13871"/>
            </emma:interpretation>
          </emma:emma>
        </inkml:annotationXML>
        <inkml:traceGroup>
          <inkml:annotationXML>
            <emma:emma xmlns:emma="http://www.w3.org/2003/04/emma" version="1.0">
              <emma:interpretation id="{BF3866D2-FBCC-48F2-8A9C-BF415555C824}" emma:medium="tactile" emma:mode="ink">
                <msink:context xmlns:msink="http://schemas.microsoft.com/ink/2010/main" type="inkWord" rotatedBoundingBox="6164,11275 8970,11718 8868,12362 6063,11919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"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+</emma:literal>
                </emma:interpretation>
              </emma:one-of>
            </emma:emma>
          </inkml:annotationXML>
          <inkml:trace contextRef="#ctx0" brushRef="#br0">-6037-2125 257,'0'0'7,"0"0"57,0 0-42,0 0 0,0 0-15,0 0 8,0 0 17,0 39 8,0-39-8,0 0-6,0 0-15,0 0 13,0 0-16,0 0 0,0 0 11,0 0-10,0 0 16,0 0 6,1-5-23,4-12 15,-1 4-19,0 3-2,-3 0 8,2 1-10,-3 3 6,0-3-4,0 4-1,0 1 14,0-1-14,0 4 1,0 1 6,0-2-5,0 2 2,2 0 2,-2 0-2,0 0 20,0 0-17,0 0 7,0 0 4,3 0-8,-2 0 4,4 6 11,0 11-8,3 3 13,-2 6-28,1 2-2,1 2 5,-2-2-4,4-1 5,-3-2-7,0-4 2,5-3 4,-1-8-6,4-4 0,1-6 2,7 0 0,8-15 2,6-17-4,13-16 3,4-7 1,1-1-4,-1 0 0,-8 9 1,-8 7 0,-9 16 0,-9 4-1,-7 11 0,-9 5-1,-4 4 1,0-3 0,0 3-1,0 0-9,0 0-10,0 0-19,0 0-16,0 0-22,2 0-22,-2 5-65,0-1-125</inkml:trace>
          <inkml:trace contextRef="#ctx0" brushRef="#br0" timeOffset="-5938.3727">-8274-2479 162,'0'0'49,"0"0"21,0 0 17,0 0-14,0 0-18,0 0 2,0 0-2,0 0-5,-5-17-14,5 17-4,-3 0-27,3 0 2,0 0-7,0 0-1,0 4 1,0 9 12,0 6 7,3 2-8,6 4-5,4 1 28,-4 0-33,2-2 1,1-4 5,-1-3-2,-2-5 4,-1-6-9,6-6 0,3 0 2,11 0 6,9-18 31,8-13-21,11-8-4,6-3-6,-2-2-7,4-4-1,-2 7 24,-3 1-10,-11 8 6,-3 4 2,-6 6 8,-10 0 8,2 5-17,-8-2-8,1 2 14,-7-2-25,4 4 9,-7 0 2,-4 5 0,-4 3 6,-6 2-4,0 5-3,0 0 20,0 0-21,0 0-7,0 0-4,0 0 1,0 0-5,0 0 4,0 0 0,0 0-8,0 0 4,0 0-15,0 0-8,0 0-16,0 0-21,0 0-75,0 5 5,0 10 0,0-4-71,-5-3-139</inkml:trace>
        </inkml:traceGroup>
        <inkml:traceGroup>
          <inkml:annotationXML>
            <emma:emma xmlns:emma="http://www.w3.org/2003/04/emma" version="1.0">
              <emma:interpretation id="{B8251CD6-745F-40D4-8343-38EC903546EC}" emma:medium="tactile" emma:mode="ink">
                <msink:context xmlns:msink="http://schemas.microsoft.com/ink/2010/main" type="inkWord" rotatedBoundingBox="14336,11873 15205,11911 15102,14266 14234,14228"/>
              </emma:interpretation>
              <emma:one-of disjunction-type="recognition" id="oneOf1">
                <emma:interpretation id="interp5" emma:lang="en-US" emma:confidence="0.5">
                  <emma:literal>r.</emma:literal>
                </emma:interpretation>
                <emma:interpretation id="interp6" emma:lang="en-US" emma:confidence="0">
                  <emma:literal>r"</emma:literal>
                </emma:interpretation>
                <emma:interpretation id="interp7" emma:lang="en-US" emma:confidence="0">
                  <emma:literal>r."</emma:literal>
                </emma:interpretation>
                <emma:interpretation id="interp8" emma:lang="en-US" emma:confidence="0">
                  <emma:literal>vi."</emma:literal>
                </emma:interpretation>
                <emma:interpretation id="interp9" emma:lang="en-US" emma:confidence="0">
                  <emma:literal>r...</emma:literal>
                </emma:interpretation>
              </emma:one-of>
            </emma:emma>
          </inkml:annotationXML>
          <inkml:trace contextRef="#ctx0" brushRef="#br0" timeOffset="-21950.735">-50-2108 479,'0'0'9,"0"0"37,0 0 8,0 0-7,0 0-8,0 0-1,0 0 10,20-5-2,-20 5-9,3 0-5,-3 18 5,2 7 23,-2 6-36,3-3-8,0 3-1,2-2-5,1-5 5,3-5-5,4 0-5,-3-7 25,9-3-20,6-9 0,3 0 8,9 0-7,5-18-1,7-13-10,10-8 5,10-7 1,3-3-6,4 5 0,-10 0 2,-8 9-1,-16 6 0,-6 5-1,-10 4 0,-2 4-1,-6 4 4,-5 1-3,-4 4 16,0-1-1,-4 5-3,-1-2-7,0 5-2,-4 0 3,0 0-6,0 0 0,0 0 0,0 0 0,0 0-10,0 0-26,1 0-46,7 0-84,-2 0-107</inkml:trace>
          <inkml:trace contextRef="#ctx0" brushRef="#br0" timeOffset="13953.6434">18 0 579,'0'0'209,"0"0"-105,0 0 78,0 0-86,0 0-38,0 0-11,0 0 16,-14 7-35,11-5 4,3-1-8,-1 2 0,1-3-1,0 2-20,0-2 0,0 0 5,0 0-8,0 0-3,0 0-7,0 0-25,0 0-18,0 0-55,0 0-81,0 0-119,1-5-382</inkml:trace>
          <inkml:trace contextRef="#ctx0" brushRef="#br0" timeOffset="3484.9143">-1856-2229 413,'0'0'6,"0"0"71,0 0 16,0 0-60,0 0-6,0 0 17,9-14-4,1 14 5,-1 0-7,0 5-9,-4 17 26,3 6-24,-4 6-5,-2-1-11,2 0-3,1-4-1,0-5-11,2-1 0,0-11 9,-3-2-8,6-3 0,2-5 2,2-2 6,8 0 13,9-17-7,7-12-6,15-14 13,11-6-21,5-6 2,4 2-2,-6 3 1,-8 5-4,-17 9-2,-11 8-5,-17 12 7,-10 5-23,-4 11-7,0 0-15,-18 0-65,-12 20-82,-2-2-157</inkml:trace>
          <inkml:trace contextRef="#ctx0" brushRef="#br0" timeOffset="15832.7186">2125-2275 220,'0'0'135,"0"0"-124,0 0 60,0 0-32,0 0 17,0 0-21,3 0-1,-1 0-5,-2 0-16,4 0-6,0 0-1,2 8 3,-2 7 23,4 3-19,-2 7 10,-1 2 4,0 1-14,-2 0 6,-2-3-10,2-3-4,-1-7 18,6-4-17,0-3-1,-2-2 8,1-3-4,3-3 3,4 0 2,4 0-6,9-10 14,7-14-22,6-3 2,10-2 2,-1-6-2,1 1 4,0 0 3,-12 3 2,1 1 17,-5 5-23,-7 2 7,-4 2 12,-6 5-8,-6 4 5,-4 3-5,1 1 1,-6 1 18,-2 4-25,3 0 8,-3 1-3,1 2-4,-1 0 2,0 0-13,0 0 0,0 0 3,0 0-3,0 0-3,0 0 0,0 0-26,3 0-45,-1 0-73,-2 0-109</inkml:trace>
        </inkml:traceGroup>
        <inkml:traceGroup>
          <inkml:annotationXML>
            <emma:emma xmlns:emma="http://www.w3.org/2003/04/emma" version="1.0">
              <emma:interpretation id="{156FE426-A4A9-455B-B397-CAD3ABBAD98C}" emma:medium="tactile" emma:mode="ink">
                <msink:context xmlns:msink="http://schemas.microsoft.com/ink/2010/main" type="inkWord" rotatedBoundingBox="20577,12028 21779,12081 21737,13038 20536,12986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¥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_</emma:literal>
                </emma:interpretation>
                <emma:interpretation id="interp14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-20766.5764">6514-2053 594,'0'0'45,"0"0"34,0 0 37,0 0-58,0 0 44,0 0-29,5 72-14,0-41-19,-1 3-4,2 5-10,2-3-17,-2 4-4,2-4 23,4 0-27,2-7 9,5-2-2,7-9-3,2-6 5,13-9-4,5-3 1,15-4 16,11-28-15,15-17-1,3-12-2,0-12 1,-8 3 2,-17 6-8,-15 12 1,-17 18 19,-13 7-5,-14 12 9,-1 6 7,-5 5-2,0 4 4,0 0-19,0-5-5,0 5 11,0 0-18,0 0-1,0 0 1,0 0 1,0 0-2,0 0-1,0 0-3,0 0-2,0 0-14,0 0-18,0 0-19,-7 0-36,-10 0-37,-4 0-174,-4 0-136</inkml:trace>
          <inkml:trace contextRef="#ctx0" brushRef="#br0" timeOffset="26830.866">6170-1457 463,'0'0'65,"0"0"-64,0 0 91,0 0-39,0 0-21,0 0 9,0 0-2,0 0 10,0 0-11,0 0-13,0 6-2,0 10-2,0 8 12,0 5 7,3 1-30,3-3-5,2 0 3,-2-8-7,4-1 13,-3-5-10,3-4 0,2-2 18,4-5-10,7-2 2,11 0 7,16-27-8,10-12 12,16-8-25,8-10 0,10 2 7,5 4-5,-6 3-2,-10 13 0,-17 7 1,-16 9 9,-21 6-8,-12 7 3,-7 4 24,-7-1-11,-3 2 6,0 1-3,0 0-12,0 0 23,0 0-28,0 0 4,0 0 6,0 0-12,0 0-1,0 0-1,0 0 2,0 0 0,0-3-2,0 3 0,0 0-4,0 0-11,0 0-23,0 0-41,0 0-157,-31 0-217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5:09.9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8678D9-23E7-479A-8A63-2296114E3A13}" emma:medium="tactile" emma:mode="ink">
          <msink:context xmlns:msink="http://schemas.microsoft.com/ink/2010/main" type="inkDrawing" rotatedBoundingBox="20512,9308 20855,5059 21898,5143 21555,9392" shapeName="Other"/>
        </emma:interpretation>
      </emma:emma>
    </inkml:annotationXML>
    <inkml:trace contextRef="#ctx0" brushRef="#br0">166 170 233,'0'0'27,"0"0"73,0 0-32,0 0-17,0 0-10,0 0 2,0 0-24,0 0 17,-8-35-10,8 23-13,8 2-8,18-5-5,8 0 0,14 3 0,8-4 0,12 4 0,4 0 2,-4 3-2,-4 0 1,-12 5-1,-7 4 0,-4 0 0,-9 0 0,-2 0 0,-3 4 0,-2 9 1,2 4-1,-6 2 0,-2 7 0,-2 3 0,-8 9 0,-3 12 0,-6 8 0,0 8 1,0 0 3,-10 6-4,-7-2 0,0-2 8,1-2-6,-1-4-2,-2 1 1,1-3-1,-4 0 3,0-3-3,2 2 0,-2 1 0,2-2 0,-1 1 0,2 3 1,2-3 6,1 3 0,-1-4-7,5-3 0,3-3 3,4-6-3,5-1 0,0-4 4,0 4 5,0-1 1,0 5-3,5 2-7,7 4 13,-1 2-12,4-2 0,-1-4 1,0-7 0,2-10-1,1-6-1,6-7 0,0-7 1,8-4-1,2-7 0,3-3 0,1 0 1,-1 0 0,-5-2-1,-7-8 0,-7 1-4,-4 3 1,-4 0 2,-4 3 1,-5 2 0,0-1 2,0 2-2,0 0 0,0 0 37,-3 0-26,-18 0-9,-10 9 7,-4 9 3,-1 3 15,2 7-6,-2 1 2,5 3 16,5 7-7,3-1-10,7 6-1,-1 8-3,3 2 4,0 0-17,0 1 19,2-1-4,3 1-14,-1-2 5,3 2-4,2-4-4,0-1 13,4-1-16,-4-2 0,-3-1 7,2 5-7,-3-3 0,1 3 0,3-2 2,1 0-2,4-3 0,-2 3 0,-1-2-1,-2 1 1,2 1-1,-1-2-2,2-3-3,-1-5 4,-2-2-6,4-3 1,-4-3 3,1-1 1,-1 0-12,-3 3 14,-1-4 1,-5 1-2,-3 3 2,-6-4 0,-2 0 4,-6-3-4,-2-4 1,-1-3 6,-3-4 7,0-5 21,1-1-19,-1-3 2,-2-2 9,0-4-18,5 2-4,2-2-5,7 1 1,5-1-7,4 0 0,7 0-19,1 0-1,7 0-59,1 0-69,0 0-66,0-16-394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8:44.4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194DE72-C9D2-4A15-A997-E12FEDAFB0A8}" emma:medium="tactile" emma:mode="ink">
          <msink:context xmlns:msink="http://schemas.microsoft.com/ink/2010/main" type="inkDrawing" rotatedBoundingBox="5965,16308 12364,15695 12438,16465 6039,17078" semanticType="callout" shapeName="Other">
            <msink:sourceLink direction="with" ref="{11E5B32B-7F51-498D-BCF8-7F4444AD0331}"/>
            <msink:sourceLink direction="with" ref="{DC2F1C44-9A5F-446A-88A1-8E49E21CEED3}"/>
          </msink:context>
        </emma:interpretation>
      </emma:emma>
    </inkml:annotationXML>
    <inkml:trace contextRef="#ctx0" brushRef="#br0">0 475 531,'0'0'34,"0"0"-23,0 0 92,0 0-59,0 0-31,0 0-1,0 0 5,0 0 22,13 59 38,-9-25-48,3 12 10,-3 9 3,-1 8-24,-1 7 0,1 3-8,-1-5-10,2-10 13,1-9-13,0-11 0,2-12 7,3-6-3,-1-4 0,0-7-4,0-6 3,5-3 7,4 0-8,9 0 7,9-17 4,11-11-1,10-1-9,2 0-3,6 5 0,6 5 4,-1 4-4,3 5 0,0 3 2,3-1 0,-6 2-1,1-1-1,-1-1 0,2-1 8,6 3-8,-1 2 0,6 2 5,-6 2-4,2 0-1,-4 0 0,-4 0 0,-1 0-2,-2 0 2,0 0 0,0 0 0,4 0 1,-3 0 0,3 0-1,1 0 0,-4 0 0,3-5 0,-4 1 0,-3 2 5,3-3-5,4 3 29,-3-5-22,0 4-2,-1-6 0,-2-3-5,3-1 0,-4 1 6,6 0 0,-1-2 3,1 3-6,-3 1-3,-4 3 12,-4-2-9,-4 7-3,-2-3 6,1 2-4,-3 2 1,0-4-3,2 3 0,2-2 4,3 0-3,3 1-1,-2 0 5,-1-3-4,0 5 1,0-4-2,-3 3 0,1 2 12,-1-1-12,0-2 0,-2 2 5,0-4 1,4 2-3,-6-4-3,6 0 0,-3-4 1,3 5-1,-2-3 0,-2 4 1,-5 3 2,3 0-3,-3-3 0,2 4 0,-1-5-1,-2 5 1,-6-2 0,-2 1 1,-3 2 0,4-2-2,1 2 1,3-2 0,4 2-3,1-3 3,-1 3 0,-1-1 0,-3 1 0,3 0 0,-4 0 0,-1 0 0,-4 0 0,1 0 0,-1 0-2,0 0 2,1 0 0,-3 0 0,2 0-1,-5 0 1,0 0 1,-1 0-1,-7-5-1,-2 3 1,0-2 1,-2-1-1,1 1-1,-1-2 1,-3 3 0,-1-4 0,-1 3 0,-6-3 2,2 0-2,-4-1 1,3-2-1,-1-5 0,-2-2 1,1-8 0,-3-1-1,-2-12 3,-5-3-3,0-12 4,0-6-4,0 1 0,-5-1 1,-4 5-1,0 12 0,0 10 0,4 7 1,-3 8 6,2 4-7,1 5 2,-2 6 26,-1 0-26,-2 2 8,0 0-2,-4 0-7,-5 9-1,-3 7-2,5 5-25,2 0-17,5 3-90,6-2-199,1-7-348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8:45.88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C08002-C0FD-4267-A584-2F2236411977}" emma:medium="tactile" emma:mode="ink">
          <msink:context xmlns:msink="http://schemas.microsoft.com/ink/2010/main" type="writingRegion" rotatedBoundingBox="11897,18807 12644,18807 12644,19004 11897,19004"/>
        </emma:interpretation>
      </emma:emma>
    </inkml:annotationXML>
    <inkml:traceGroup>
      <inkml:annotationXML>
        <emma:emma xmlns:emma="http://www.w3.org/2003/04/emma" version="1.0">
          <emma:interpretation id="{E80D65EF-D3C6-49B0-809E-3A23F413343F}" emma:medium="tactile" emma:mode="ink">
            <msink:context xmlns:msink="http://schemas.microsoft.com/ink/2010/main" type="paragraph" rotatedBoundingBox="11897,18807 12644,18807 12644,19004 11897,19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75697B-917F-48CA-8930-BCD414A6E641}" emma:medium="tactile" emma:mode="ink">
              <msink:context xmlns:msink="http://schemas.microsoft.com/ink/2010/main" type="line" rotatedBoundingBox="11897,18807 12644,18807 12644,19004 11897,19004"/>
            </emma:interpretation>
          </emma:emma>
        </inkml:annotationXML>
        <inkml:traceGroup>
          <inkml:annotationXML>
            <emma:emma xmlns:emma="http://www.w3.org/2003/04/emma" version="1.0">
              <emma:interpretation id="{DC2F1C44-9A5F-446A-88A1-8E49E21CEED3}" emma:medium="tactile" emma:mode="ink">
                <msink:context xmlns:msink="http://schemas.microsoft.com/ink/2010/main" type="inkWord" rotatedBoundingBox="11897,18807 12644,18807 12644,19004 11897,19004">
                  <msink:destinationLink direction="with" ref="{6194DE72-C9D2-4A15-A997-E12FEDAFB0A8}"/>
                </msink:context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0 89 216,'0'0'124,"0"0"-19,0 0 3,0 0-8,0 0-12,0 0-18,63 25-4,-26-23-18,4 1-10,4-3 4,7 0-13,7 0-11,5-9 16,3-12-16,-2 2-2,-3-2-11,-13 4-5,-15 4 0,-7 5-24,-15 0-47,-7 2 7,-5 6-13,0 0 17,0 0-50,-9 0-29,-9 3-13,1 3-235</inkml:trace>
          <inkml:trace contextRef="#ctx0" brushRef="#br0" timeOffset="-305.5424">23-78 187,'0'0'260,"0"0"-189,0 0 76,0 0-74,0 0-9,0 0 27,26 0-2,7 8 12,9-2-4,12-3-37,5-2-11,6-1-5,2 0-20,-2 0-13,1 0-11,-5 0 0,-4 0 3,-7 0-3,-16 0-1,-8-2 0,-12 0-9,-9 2-2,-5 0-23,0 0-11,0-3 0,-20 0-56,-19 2-70,-11 1 2,-5 0 5,-6 0-11,-2 4-79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57.3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53E503-A8A8-458E-97FE-9759B07FC6CD}" emma:medium="tactile" emma:mode="ink">
          <msink:context xmlns:msink="http://schemas.microsoft.com/ink/2010/main" type="inkDrawing" rotatedBoundingBox="2315,6728 4255,5715 4528,6236 2588,7250" semanticType="callout" shapeName="Other"/>
        </emma:interpretation>
      </emma:emma>
    </inkml:annotationXML>
    <inkml:trace contextRef="#ctx0" brushRef="#br0">0 751 336,'0'0'4,"0"0"6,0 0 35,0 0 26,0 0-21,0 0-27,0 0 6,0-37 3,9 37-25,4 14 11,5 19 28,4 8-14,1 12 10,1 4-38,2 3 5,-1-1 2,-4-6-4,1-10-7,1-12 1,1-7 2,4-14 2,7-10-3,16-4-2,21-45 37,19-27-14,33-27-16,25-13 0,25-16-7,12-3 2,0 2-2,-14 14-20,-31 20 10,-31 22 8,-28 23-8,-28 19 10,-13 14 0,-18 5 0,-4 7 0,-5 2-3,3 1 2,-2 2-15,-2 1-8,0 3-19,-5 0-34,-2 0 14,-6 0-82,0 13-81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8:47.2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59BAC1-F3E8-434B-9091-4DA7D63411DE}" emma:medium="tactile" emma:mode="ink">
          <msink:context xmlns:msink="http://schemas.microsoft.com/ink/2010/main" type="writingRegion" rotatedBoundingBox="14917,16187 16355,16187 16355,18955 14917,18955"/>
        </emma:interpretation>
      </emma:emma>
    </inkml:annotationXML>
    <inkml:traceGroup>
      <inkml:annotationXML>
        <emma:emma xmlns:emma="http://www.w3.org/2003/04/emma" version="1.0">
          <emma:interpretation id="{23EEC322-9061-4D36-97E1-73EB550C1203}" emma:medium="tactile" emma:mode="ink">
            <msink:context xmlns:msink="http://schemas.microsoft.com/ink/2010/main" type="paragraph" rotatedBoundingBox="14917,16187 16355,16187 16355,18955 14917,189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3C8264-92F6-42DE-87DA-879B0FCB6E52}" emma:medium="tactile" emma:mode="ink">
              <msink:context xmlns:msink="http://schemas.microsoft.com/ink/2010/main" type="line" rotatedBoundingBox="14917,16187 16355,16187 16355,18955 14917,18955"/>
            </emma:interpretation>
          </emma:emma>
        </inkml:annotationXML>
        <inkml:traceGroup>
          <inkml:annotationXML>
            <emma:emma xmlns:emma="http://www.w3.org/2003/04/emma" version="1.0">
              <emma:interpretation id="{BBC4F1EE-ED29-4B13-B449-C5BF4B22902B}" emma:medium="tactile" emma:mode="ink">
                <msink:context xmlns:msink="http://schemas.microsoft.com/ink/2010/main" type="inkWord" rotatedBoundingBox="14917,16187 16355,16187 16355,16526 14917,16526"/>
              </emma:interpretation>
              <emma:one-of disjunction-type="recognition" id="oneOf0">
                <emma:interpretation id="interp0" emma:lang="en-US" emma:confidence="0.5">
                  <emma:literal>F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634 2306 494,'0'0'148,"0"0"-147,0 0 95,136-7 20,-55-10-20,15 0 1,19-6-7,12-3-38,12-1-5,-2 1-30,-10-1-14,-16 4 7,-13 2-10,-20 3-29,-19 10-28,-25 8-99,-27 0-94,-7 0-176</inkml:trace>
          <inkml:trace contextRef="#ctx0" brushRef="#br0" timeOffset="-317.0042">587 2172 258,'0'0'159,"0"0"-134,0 0 86,0 0-11,0 0-6,0 0-27,-46 2-16,60-2-17,18 0 13,19 0 8,22 0-8,19-13-23,24-8 11,20-4-22,16-2-5,7-2 6,-11 7-10,-19-2-4,-20 8 0,-27 1-25,-23 6 6,-27 3-64,-24 6-26,-8 0-40,-39 0-83</inkml:trace>
          <inkml:trace contextRef="#ctx0" brushRef="#br0" timeOffset="1073.7105">1201 4669 307,'0'0'175,"0"0"-130,0 0 91,0 0-31,0 0-48,0 0-18,16-7 50,19-2-12,10-2-2,10-2-18,5-2-13,7 2-9,-2 1-16,-2 2-16,-4 1 13,-6 3-16,-10 0 0,-4 2 5,-6-4-5,-5 2 0,-5 0-21,-9 2-23,-2 0-1,-7 4-74,-5 0-25,0 0 8,-17 0-31,-17 0-85</inkml:trace>
          <inkml:trace contextRef="#ctx0" brushRef="#br0" timeOffset="1482.3907">1144 4733 289,'0'0'31,"0"0"70,0 0-9,0 0-24,0 0 18,0 0-29,-9 2-1,29-2 36,9 0-36,10 0-13,9 0 14,11-6-19,9-6-15,5-6-12,4-1-5,-1 4 5,-1 0-9,-8 6-2,-12-3 0,-10 4 1,-14 3 1,-15 3-2,-5 2 0,-10 0 1,-1 0-1,0 0 0,0 0 0,0 0-1,0 0-16,0 0-17,0 0-30,0 0 8,0 0-31,-4 0-24,-1-1-46,-4-7-137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9:24.93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901D9A3-88F3-48FA-9327-8A05B1F1D228}" emma:medium="tactile" emma:mode="ink">
          <msink:context xmlns:msink="http://schemas.microsoft.com/ink/2010/main" type="inkDrawing" rotatedBoundingBox="6951,1432 12132,1099 12176,1786 6996,2119" semanticType="callout" shapeName="Other">
            <msink:sourceLink direction="to" ref="{9F9D36D6-4D07-4789-BD89-FF31D6DADA56}"/>
            <msink:sourceLink direction="from" ref="{9F9D36D6-4D07-4789-BD89-FF31D6DADA56}"/>
          </msink:context>
        </emma:interpretation>
      </emma:emma>
    </inkml:annotationXML>
    <inkml:trace contextRef="#ctx0" brushRef="#br0">0 131 262,'0'0'11,"0"0"34,0 0 20,0 0-11,0 0-3,0 0-25,0 0 19,0 0 3,0 0 7,0 0-6,0 0-16,0 0-5,0 0 21,0 0-15,0 0 0,0 0-6,0 0-15,0 0-13,0 9-5,0 22 5,0 9 3,0 6-2,5 5-1,0 0 1,1 1 1,-1 0-2,-1-3-1,-1-6 1,2-5 1,-5-5-1,1-11 0,3-5 1,-4-1-1,1-10 2,-1 0-2,3-6 0,-3 0-3,2 0 3,1 0-1,-2 0 0,3 0 1,5 0 0,0-3-1,5-6 1,0-2 1,8 3-1,-4-1 0,6 3 0,2 0 1,2 0-1,4-1-1,4 2 1,0 4 9,1-2-7,3 3-2,1-2 5,0 0-3,1-3 3,-1 3-5,-4 1 1,2 1-2,-5 0 1,4 0 0,-5 0 0,7 0 1,1 1-2,-3 6 1,7 0 0,0-6 0,0 6 1,0-7-1,-3 2 0,-2 1 2,-2-3-2,-3 0 0,-2 0 0,2 0 2,-2 0-1,0 0-1,-1 0 0,2-5 2,0 1 4,7 4-6,-1-3 0,2 2 4,1-2-2,-4-1-2,1 2 4,-4-1 0,1 0 0,-1-3-4,-1 3 0,-2-3 5,3 2-5,-7-1 0,2 2 0,-3-2 3,3 3-3,-3-1 0,1 3 0,-4 0 0,-1 0 0,2 0-1,-3 0 1,-1 0 1,6 0-1,4 0 0,12 0 0,2 0 2,8 0-2,1 0 0,-4 0-1,3-2 2,-4 1-2,-1 1 1,-4-3 0,-6-1 1,0 2-1,-5-4 0,2 2-1,-1-1 2,2 4 0,1-4-1,0 2 0,4 0 2,0-2-2,2 1 0,-6 1 0,3-1 5,-4 1-4,-1-3-1,-4 5 0,2-1 3,-4 1-3,-1 1-1,1-4 1,4 3 1,-5-2-1,2 2 0,2-3 0,-1 3 1,9 1-1,-1 0 0,2 0 0,1 0 0,-1-2 1,-5 2-1,-4 0 0,-4 0 0,-6 0 0,-1 0-1,-2 0 1,-1 0 0,3 0 0,-1 0 0,3 0 0,0 0 0,7 0 0,2 0-1,7 0 1,5 0 0,2 0-1,5 0 1,-5 0 0,-1 0-2,-1 0 2,-1 0 0,-7 0 1,-6 0-1,-3 0 0,-9 0-2,-5 0 2,3 0-1,-2 0 1,4 0-4,2 0 4,3 0 3,2 0-3,-3 0-5,5 0-7,-2 0 11,-2 0-13,2 0-4,-6 0 12,0 0 6,-4 0-2,1 0 2,-2 0 0,6 0-1,-3 0 1,1 0 0,3 0 0,-4 0 0,1 0 0,-4 0 0,-1 0 0,2 0-2,-2 0 2,-5 0-1,0 0-3,-4 0-5,4 0 3,1 0-4,-3 0 6,3 0-2,-6 0 6,1 0-3,-4 0-1,3-1 3,-4-5-1,1 3 1,-1 0 1,0-1-5,0 0 5,0-1-1,0-1 1,0 0 0,0 1 1,0-2-1,0 2 0,0-2 5,0-1-4,0 2 2,0-3 4,-1 1 0,-4 0 7,0 1-3,1-2-6,-1-1 14,2-1-12,1-2 5,-1 1-3,2-1 5,-2 2 2,3-1-11,-4 2 4,4-3 14,-1 2-18,-2-2 1,3 4 0,-5 0-3,4-4 7,-4 4-10,-3-2 0,4 1 15,-1-1-11,0-1 3,1-1-1,2 1-2,-1 3 4,1 0-8,-1 3 0,2 0 10,1-1-6,-3 1 3,1 0-3,-1 0-2,-2-3 3,2 3-5,2 1 0,-2-1 7,1-1-5,2 0-2,-3 3 2,3-1-1,0 1 6,-2 2-7,-1-1 1,2 2 11,-2-4-12,1 1 1,-1-1 1,1 1-2,2 2 7,-3 0-7,3 0 0,-1-1 13,1 3-12,-3-2 0,3 2 4,0 0-5,-2 0 7,2 0-7,0-1 0,0 1 0,0 0 0,-3 0-5,1 0-16,-5 0-33,-3 8-49,1 6-58,-5 0-140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0:02.10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EC6C00-E832-4E5B-B83A-2213129951E3}" emma:medium="tactile" emma:mode="ink">
          <msink:context xmlns:msink="http://schemas.microsoft.com/ink/2010/main" type="writingRegion" rotatedBoundingBox="20314,13754 27803,11827 28724,15404 21235,17332"/>
        </emma:interpretation>
      </emma:emma>
    </inkml:annotationXML>
    <inkml:traceGroup>
      <inkml:annotationXML>
        <emma:emma xmlns:emma="http://www.w3.org/2003/04/emma" version="1.0">
          <emma:interpretation id="{66D7C14A-DA3E-40DC-8DDE-0DD0B0F196C2}" emma:medium="tactile" emma:mode="ink">
            <msink:context xmlns:msink="http://schemas.microsoft.com/ink/2010/main" type="paragraph" rotatedBoundingBox="22812,13111 27403,11930 27664,12946 23074,141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F45083-E02B-4C62-830B-67298CAF7F7C}" emma:medium="tactile" emma:mode="ink">
              <msink:context xmlns:msink="http://schemas.microsoft.com/ink/2010/main" type="inkBullet" rotatedBoundingBox="22895,13434 23742,13216 23909,13864 23062,14082"/>
            </emma:interpretation>
            <emma:one-of disjunction-type="recognition" id="oneOf0">
              <emma:interpretation id="interp0" emma:lang="en-US" emma:confidence="0">
                <emma:literal>→</emma:literal>
              </emma:interpretation>
            </emma:one-of>
          </emma:emma>
        </inkml:annotationXML>
        <inkml:trace contextRef="#ctx0" brushRef="#br0">8599-478 846,'0'0'18,"0"0"-17,0 0 96,0 0-9,0 0-74,0 0 2,0 0 44,140-23-33,-72 8-19,2-4-8,-2-1-8,-9 2-14,-11 5-120,-25 9-40,-23 4-58,-3 0-178</inkml:trace>
        <inkml:trace contextRef="#ctx0" brushRef="#br0" timeOffset="182.4129">8696-189 511,'0'0'27,"0"0"80,0 0 6,161-33-3,-84-1-39,-4-3-56,-8 0-15,-12-2-79,-19-7-96,-17 0-268</inkml:trace>
        <inkml:trace contextRef="#ctx0" brushRef="#br0" timeOffset="414.7898">9026-916 777,'0'0'17,"0"0"24,0 0 12,163-25-14,-115 25 2,1 7-32,-4 11-8,-8 7 12,-10 5-12,-10 4 0,-8 4 2,-9 7-3,0 3 1,-9 3-1,-16 6 0,-3 0-6,0 3-16,0-5-20,2-2-15,12-13-20,8-11-59,6-19-143</inkml:trace>
      </inkml:traceGroup>
      <inkml:traceGroup>
        <inkml:annotationXML>
          <emma:emma xmlns:emma="http://www.w3.org/2003/04/emma" version="1.0">
            <emma:interpretation id="{A751D7A7-D938-4731-BA38-43BDCBCB07B8}" emma:medium="tactile" emma:mode="ink">
              <msink:context xmlns:msink="http://schemas.microsoft.com/ink/2010/main" type="line" rotatedBoundingBox="24306,12727 27403,11930 27664,12946 24567,13743"/>
            </emma:interpretation>
          </emma:emma>
        </inkml:annotationXML>
        <inkml:traceGroup>
          <inkml:annotationXML>
            <emma:emma xmlns:emma="http://www.w3.org/2003/04/emma" version="1.0">
              <emma:interpretation id="{EF700743-7652-4054-B4B9-3B0533CA4387}" emma:medium="tactile" emma:mode="ink">
                <msink:context xmlns:msink="http://schemas.microsoft.com/ink/2010/main" type="inkWord" rotatedBoundingBox="24211,12866 25591,12277 25974,13173 24594,13762"/>
              </emma:interpretation>
              <emma:one-of disjunction-type="recognition" id="oneOf1">
                <emma:interpretation id="interp1" emma:lang="en-US" emma:confidence="0.5">
                  <emma:literal>AX</emma:literal>
                </emma:interpretation>
                <emma:interpretation id="interp2" emma:lang="en-US" emma:confidence="0">
                  <emma:literal>Ax</emma:literal>
                </emma:interpretation>
                <emma:interpretation id="interp3" emma:lang="en-US" emma:confidence="0">
                  <emma:literal>AXX</emma:literal>
                </emma:interpretation>
                <emma:interpretation id="interp4" emma:lang="en-US" emma:confidence="0">
                  <emma:literal>AXA</emma:literal>
                </emma:interpretation>
                <emma:interpretation id="interp5" emma:lang="en-US" emma:confidence="0">
                  <emma:literal>AXE</emma:literal>
                </emma:interpretation>
              </emma:one-of>
            </emma:emma>
          </inkml:annotationXML>
          <inkml:trace contextRef="#ctx0" brushRef="#br0" timeOffset="897.4248">10342-1230 773,'0'0'0,"0"0"69,0 0 5,-60 149 4,50-84-8,2 10-35,2-1-16,-3-5 3,-5-7-22,-3-9 0,0-13 3,3-10-3,5-11-4,2-9-24,3-10-18,1 0 19,3-19-6,0-26-18,0-21 30,3-24 3,20-27 6,10-16 5,8-13 7,12 3 9,3 20 7,-2 30 22,-12 38 53,-12 33-63,-15 15 23,-6 7-32,-4 9-1,-2 29 23,-3 17-8,0 15 0,0 10-15,-14 8-5,-3 1-3,3-1-10,5-6 0,1-9 0,7-8 0,1-7-24,0-14-31,0-12-32,0-11-134,0-19-91</inkml:trace>
          <inkml:trace contextRef="#ctx0" brushRef="#br0" timeOffset="1100.7118">10328-989 750,'0'0'80,"0"0"-41,0 0 83,0 0-92,0 0 29,0 0-28,146-22-22,-98 17-9,-2-4-20,1-2-114,-8-9-92,-7-8-278</inkml:trace>
          <inkml:trace contextRef="#ctx0" brushRef="#br0" timeOffset="1549.6977">11384-1548 778,'0'0'41,"0"0"75,0 0-8,-116 141-19,98-80-41,1 3-38,2 1-7,-7-5 3,-4-3-6,1-7-46,-6-5-113,0-11-72,3-11-196</inkml:trace>
          <inkml:trace contextRef="#ctx0" brushRef="#br0" timeOffset="1347.2953">10926-1426 9,'0'0'924,"0"0"-901,0 0 109,0 0-63,0 0 28,0 0-55,115 92-31,-68-50 9,1 2-20,-2 11 0,-1-6 0,-3 2-20,0-9-29,-2-7-41,-4-8-125,-10-14-49,-6-13-330</inkml:trace>
        </inkml:traceGroup>
        <inkml:traceGroup>
          <inkml:annotationXML>
            <emma:emma xmlns:emma="http://www.w3.org/2003/04/emma" version="1.0">
              <emma:interpretation id="{FC764889-0F55-4B9E-BB5C-968A0F66C2DB}" emma:medium="tactile" emma:mode="ink">
                <msink:context xmlns:msink="http://schemas.microsoft.com/ink/2010/main" type="inkWord" rotatedBoundingBox="26137,12597 27426,12172 27673,12922 26384,13347"/>
              </emma:interpretation>
              <emma:one-of disjunction-type="recognition" id="oneOf2">
                <emma:interpretation id="interp6" emma:lang="en-US" emma:confidence="0.5">
                  <emma:literal>€13</emma:literal>
                </emma:interpretation>
                <emma:interpretation id="interp7" emma:lang="en-US" emma:confidence="0.5">
                  <emma:literal>= 13</emma:literal>
                </emma:interpretation>
                <emma:interpretation id="interp8" emma:lang="en-US" emma:confidence="0">
                  <emma:literal>= B</emma:literal>
                </emma:interpretation>
                <emma:interpretation id="interp9" emma:lang="en-US" emma:confidence="0">
                  <emma:literal>13</emma:literal>
                </emma:interpretation>
                <emma:interpretation id="interp10" emma:lang="en-US" emma:confidence="0">
                  <emma:literal>73</emma:literal>
                </emma:interpretation>
              </emma:one-of>
            </emma:emma>
          </inkml:annotationXML>
          <inkml:trace contextRef="#ctx0" brushRef="#br0" timeOffset="2516.61">11919-1145 195,'0'0'483,"0"0"-444,0 0 107,0 0-49,0 0-40,0 0-26,28-3 26,26-22-44,6 1-13,7-9 0,1 0-114,-7-7-135,-7-4-263</inkml:trace>
          <inkml:trace contextRef="#ctx0" brushRef="#br0" timeOffset="2805.9035">12607-1788 559,'0'0'348,"0"0"-343,0 0 109,0 0 3,-36 118-54,36-53-21,0 8-1,3 3-23,5-4-5,-3-6-13,-4-5-8,4-10-11,0-9-82,7-10-84,4-15-100,1-17-288</inkml:trace>
          <inkml:trace contextRef="#ctx0" brushRef="#br0" timeOffset="3283.7373">12711-1894 831,'0'0'39,"0"0"20,0 0 56,0 0-34,144-89-30,-93 76-37,-6 5-5,-11 6-3,-7 2-4,-10 0-2,-13 16 0,-4 14-5,-7 7-6,-23 9 7,-10-2-7,0-2 9,4-3 2,8-6-1,9-12 1,10-3 0,9-8 5,0 0-1,16-4-1,19-3 8,7 1-2,6-1 6,-1 1-11,2 4-1,-4 6 23,-3 4-16,-5 7-1,-7 9-4,-15 5-4,-10 4 0,-5-2-1,0 1 0,-28-2 4,-5-2-3,-7-8-1,0-4 4,0-5-1,5-6 10,1-5-13,5-2 2,3-7-8,-1-1-16,7 0-54,-2 0-94,4-13-99,-1-4-301</inkml:trace>
          <inkml:trace contextRef="#ctx0" brushRef="#br0" timeOffset="1794.0453">11895-1473 780,'0'0'20,"0"0"16,0 0 26,120-70 3,-78 54 1,-2 6-55,0-2-7,-7-1-4,-1 7-67,-10 0-104,-8-2-189</inkml:trace>
        </inkml:traceGroup>
      </inkml:traceGroup>
    </inkml:traceGroup>
    <inkml:traceGroup>
      <inkml:annotationXML>
        <emma:emma xmlns:emma="http://www.w3.org/2003/04/emma" version="1.0">
          <emma:interpretation id="{64D1EB5A-A3B2-4386-9DE4-D351D6B89C5B}" emma:medium="tactile" emma:mode="ink">
            <msink:context xmlns:msink="http://schemas.microsoft.com/ink/2010/main" type="paragraph" rotatedBoundingBox="20646,14973 28252,13333 28741,15602 21135,172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EC9C13-C424-42A7-8611-9554397566F3}" emma:medium="tactile" emma:mode="ink">
              <msink:context xmlns:msink="http://schemas.microsoft.com/ink/2010/main" type="line" rotatedBoundingBox="20646,14973 28106,13365 28434,14885 20974,16494"/>
            </emma:interpretation>
          </emma:emma>
        </inkml:annotationXML>
        <inkml:traceGroup>
          <inkml:annotationXML>
            <emma:emma xmlns:emma="http://www.w3.org/2003/04/emma" version="1.0">
              <emma:interpretation id="{BA02636D-2483-49E7-83FD-A6630F75B26D}" emma:medium="tactile" emma:mode="ink">
                <msink:context xmlns:msink="http://schemas.microsoft.com/ink/2010/main" type="inkWord" rotatedBoundingBox="24030,14244 28106,13365 28434,14885 24358,15765"/>
              </emma:interpretation>
              <emma:one-of disjunction-type="recognition" id="oneOf3">
                <emma:interpretation id="interp11" emma:lang="en-US" emma:confidence="0.5">
                  <emma:literal>-AXFATB</emma:literal>
                </emma:interpretation>
                <emma:interpretation id="interp12" emma:lang="en-US" emma:confidence="0">
                  <emma:literal>-AXFATTB</emma:literal>
                </emma:interpretation>
                <emma:interpretation id="interp13" emma:lang="en-US" emma:confidence="0">
                  <emma:literal>-AXFATIB</emma:literal>
                </emma:interpretation>
                <emma:interpretation id="interp14" emma:lang="en-US" emma:confidence="0.5">
                  <emma:literal>6 A XFATB</emma:literal>
                </emma:interpretation>
                <emma:interpretation id="interp15" emma:lang="en-US" emma:confidence="0">
                  <emma:literal>6 A XFAIB</emma:literal>
                </emma:interpretation>
              </emma:one-of>
            </emma:emma>
          </inkml:annotationXML>
          <inkml:trace contextRef="#ctx0" brushRef="#br0" timeOffset="14768.1041">11837 491 18,'0'0'74,"0"0"-41,0 0-13,0 0 17,0 0-14,0 0-11,1-9-4,-1 9-3,0 0 4,0 0-9,0 0 2,0-5-1,0 5 0,0 0-1,0-1 2,0 1 13,0-3 20,0 0 2,0 1 2,0 0-1,0 0-7,0 0 4,0 0-7,0-1 10,0 3 1,0-1 9,0 1-2,0 0 5,0 0-14,0 0 4,0 0-2,0 0-11,0 0-2,0 8-23,0 23-2,-1 14 42,-7 8-34,3 1 2,0 7 1,4-6-5,1-5 6,0-5-13,0-6 2,0-7 6,0-5-6,0-5-2,0-7 1,0-6-1,0-3 0,0-6-2,0 0-1,0 0-3,0-6 6,0-24-12,5-13-9,5-7 14,4-11 7,3-8-6,2-6-8,4-4 13,-4 6-14,-1 4-3,0 14 8,-6 9 8,-3 9 0,2 3 1,-2 4 1,4-1-2,1 6 5,0-1-3,3 6 0,-6 0 2,1 7 8,-3 4-5,-1 2 0,-2 2 24,-3 4-19,-3-2 9,2 1-1,-2 2 2,0 0 3,0 0-9,3 0-13,2 5 12,1 17-5,2 4 22,-2 6-11,-2 2 0,1 2-6,0 1-7,1 1-2,-4 4 12,-2-5-9,0 5-1,0 1 3,3 2-4,-2-3 5,2 2-9,-1-4 0,1 0 11,2-1-12,-4-2 0,4-3 0,3-4 3,-4-9-2,2-2-1,-1-7-11,3-6 9,-4-4-33,4-2-47,-3 0-81,0-15-41,-5-16-144</inkml:trace>
          <inkml:trace contextRef="#ctx0" brushRef="#br0" timeOffset="15052.7087">11948 674 420,'0'0'76,"0"0"-31,0 0 41,0 0-23,0 0-23,0 0 27,36-7-12,-8-4-10,7-1-13,9-5-32,2-4-1,9-4 0,3-1-70,1-4-73,-7 2-116</inkml:trace>
          <inkml:trace contextRef="#ctx0" brushRef="#br0" timeOffset="16117.5082">12207-280 25,'0'0'28,"0"0"0,0 0 13,0 0-15,0 0-18,0 0-3,-46 21-5,38-19 0,3-1 9,0 2-9,5-3 17,0 0 29,0 0 21,0 0 8,0 0-13,0 0-7,0 0 0,0 0-22,0 0 9,0 0-5,0 0-3,0 0 3,0 0-7,0 0 2,10 0 12,11-4-27,6-5 8,5-2-6,6 2-8,5-2-4,4-3-7,-3 4 0,1-5 1,-7 3-1,-10 4-1,-7 3-9,-7 0-17,-4 3-4,-6 1-27,1 1-16,-5-3-35,0-1-77</inkml:trace>
          <inkml:trace contextRef="#ctx0" brushRef="#br0" timeOffset="16688.1509">12864-668 218,'0'0'225,"0"0"-181,0 0 70,0 0-20,0 0-24,0 0 0,0 12 1,5 7-18,0 5 32,4 9-20,-4 5-31,1 4-6,-6 5-9,0 5-9,0-3-3,0-2-7,0-1 0,0-9-8,0-4-20,0-7-45,0-6-69,0-14-68,0-6-127</inkml:trace>
          <inkml:trace contextRef="#ctx0" brushRef="#br0" timeOffset="17332.1977">13433-143 318,'0'0'281,"0"0"-241,0 0 74,0 0-22,0 0-31,0 0 18,0 40-7,-3-6-18,-3 12-22,-6 7 11,-1 8-37,2 5 2,-3-3-2,2-4-2,1-5-4,2-8 0,1-3-33,5-14-41,3-3-92,0-17-74,0-9-189</inkml:trace>
          <inkml:trace contextRef="#ctx0" brushRef="#br0" timeOffset="17979.1372">13410-262 325,'0'0'109,"0"0"-87,28-138 50,-8 94-4,7 8-7,0 6-14,8 9 13,2 2-4,8 4 4,1 7-21,-5 6 4,-4 2-1,-9 4-42,-10 28 2,-8 16-1,-10 9 2,0 8-3,-14-6-6,-11 1-25,-9-2 18,-5-9-9,-4-3 9,-2-6 7,6-4 6,-2-6-2,10-3 2,13-9 0,5-11 0,12-3 0,1-4-4,0 0 4,23 0 9,10-11 10,5-2-9,1-1 16,5 6 23,-4 5-17,-6 3 8,-3 0-11,-3 0-17,0 20 7,1 8-10,-4 3-8,-2 5 21,-2 4-20,-6 2 4,-3 2 5,-10 0-4,-2-2 10,0 3-14,-25-6 4,-9-6 30,-8-7-21,-12-1-3,-14-5-3,-11-5-6,-19-6-4,-14-5-23,-22-4-49,-14-7-100,-15-32-368</inkml:trace>
          <inkml:trace contextRef="#ctx0" brushRef="#br0" timeOffset="11625.2909">10472 597 486,'0'0'59,"0"0"6,0 0 48,0 0-39,0 0 8,0 0-24,-130 147 9,96-87-23,-5 13-9,-3 3-2,2 4-24,3 1-3,0 2-6,2-4 1,3-6-5,7-9-6,3-14-65,10-12-46,7-7-67,5-18-119</inkml:trace>
          <inkml:trace contextRef="#ctx0" brushRef="#br0" timeOffset="11302.2277">10021 770 531,'0'0'51,"0"0"54,0 0 13,0 0-40,0 0-26,0 0 43,16-7-10,2 20-29,4 8 1,1 10-25,3 5-4,10 7-15,3 6-12,6-3 12,3 3-13,-2-3 0,-1-4-3,-3-4-11,-1-1-18,-4-8-26,-5-7-69,-2-5-33,-7-11-62,-12-6-134</inkml:trace>
          <inkml:trace contextRef="#ctx0" brushRef="#br0" timeOffset="12046.4916">10737 754 525,'0'0'109,"0"0"-105,0 0 76,0 0 10,0 0-18,0 0-11,92-21-10,-57 10-12,3-3-19,7-1-20,3 0-24,-2 0-68,-4 4-81,-19 3-107</inkml:trace>
          <inkml:trace contextRef="#ctx0" brushRef="#br0" timeOffset="12267.3472">10877 1056 542,'0'0'14,"0"0"80,183-80-51,-117 56-28,-13 1-15,-8 4-76,-17 7-77,-11 0-176</inkml:trace>
          <inkml:trace contextRef="#ctx0" brushRef="#br1" timeOffset="-71325.7071">6342 929 408,'0'0'19,"0"0"23,0 0 35,0 0-26,0 0 9,0 0-15,0-46-14,0 46-16,0 11 5,0 14 14,0 9-11,0 4-12,0 7 5,3 1 5,3 1-19,4-4 0,-1-5 9,-1-5-9,3-7-2,1-7 8,5-9-1,6-4 10,10-6 0,12 0 4,15-6 14,18-22-25,13-8 1,16-8 2,6-4 6,2-1 17,-9 4-26,-16 8-8,-21 10 13,-19 8-14,-22 9-1,-14 2 2,-6 8 0,-8 0 13,0 0-15,0 0 1,0 0-3,0 0 2,0 0-32,0 0-48,0 6-55,-19 23-33,-21 18-13</inkml:trace>
          <inkml:trace contextRef="#ctx0" brushRef="#br0" timeOffset="9369.0517">8818 1279 744,'0'0'5,"0"0"82,0 0-17,0 0-39,0 0 12,0 0 20,0 0-47,122-79 3,-78 54-12,-2 1-7,0 4-7,-7 7-90,-13 9-89,-22 4-126</inkml:trace>
          <inkml:trace contextRef="#ctx0" brushRef="#br0" timeOffset="9566.0442">8716 1554 608,'0'0'54,"0"0"25,0 0 50,0 0-89,0 0 8,147-95-36,-93 56-12,0-4 0,-4 0-48,-10-3-61,-15-3-100,-15 2-169</inkml:trace>
          <inkml:trace contextRef="#ctx0" brushRef="#br0" timeOffset="9848.4276">8880 1002 686,'0'0'8,"0"0"83,0 0-15,0 0-38,0 0-8,136-46-13,-103 46 3,-2 13-15,-6 7 1,-3 7-2,-4 4-4,-5 4 0,-4 5 1,-3 2-1,-6 4-7,0 5-8,0 2-7,-2 2 19,-16 0-17,-5-2 4,1-7 8,0-8-11,7-5-13,7-7-43,6-15-60,2-6-103</inkml:trace>
        </inkml:traceGroup>
      </inkml:traceGroup>
      <inkml:traceGroup>
        <inkml:annotationXML>
          <emma:emma xmlns:emma="http://www.w3.org/2003/04/emma" version="1.0">
            <emma:interpretation id="{32AF70B3-5A7C-4809-A9CF-220FFE623DD2}" emma:medium="tactile" emma:mode="ink">
              <msink:context xmlns:msink="http://schemas.microsoft.com/ink/2010/main" type="line" rotatedBoundingBox="23791,16374 28555,14761 28648,15036 23885,16650"/>
            </emma:interpretation>
          </emma:emma>
        </inkml:annotationXML>
        <inkml:traceGroup>
          <inkml:annotationXML>
            <emma:emma xmlns:emma="http://www.w3.org/2003/04/emma" version="1.0">
              <emma:interpretation id="{2751CDE9-D650-4DA1-B1C1-63C1947B6273}" emma:medium="tactile" emma:mode="ink">
                <msink:context xmlns:msink="http://schemas.microsoft.com/ink/2010/main" type="inkWord" rotatedBoundingBox="23793,16383 25063,15946 25155,16212 23885,16650"/>
              </emma:interpretation>
              <emma:one-of disjunction-type="recognition" id="oneOf4">
                <emma:interpretation id="interp16" emma:lang="en-US" emma:confidence="0.5">
                  <emma:literal>=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_</emma:literal>
                </emma:interpretation>
                <emma:interpretation id="interp19" emma:lang="en-US" emma:confidence="0">
                  <emma:literal>+</emma:literal>
                </emma:interpretation>
                <emma:interpretation id="interp20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80648.5255">9509 2430 385,'0'0'134,"0"0"-125,0 0 72,224-99 28,-72 28-18,21-4-3,9-2-2,-16 11-39,-25 12-47,-28 17-73,-47 13-143,-42 5-394</inkml:trace>
          <inkml:trace contextRef="#ctx0" brushRef="#br0" timeOffset="80446.2387">9748 2108 128,'0'0'4,"0"0"30,0 0 8,0 0 16,0 0-30,0 0 14,0 0 29,-9-16-33,1 16-11,4 0-5,-1 0-5,0 0 8,2 0 2,2 0 6,1 0 6,0 0-3,0 0 1,0 0 12,10-3-18,29-5 9,22-9 1,21-10-26,12-8-3,10-7-12,2-4 0,-10 6-2,-6 4 2,-17 5-25,-19 13-32,-20 6-23,-19 7-35,-15 5-33,-17 0-17</inkml:trace>
        </inkml:traceGroup>
        <inkml:traceGroup>
          <inkml:annotationXML>
            <emma:emma xmlns:emma="http://www.w3.org/2003/04/emma" version="1.0">
              <emma:interpretation id="{BA8DCD1B-A4E9-427C-B3C9-D50D759B2CB5}" emma:medium="tactile" emma:mode="ink">
                <msink:context xmlns:msink="http://schemas.microsoft.com/ink/2010/main" type="inkWord" rotatedBoundingBox="25823,15750 27117,15341 27159,15471 25864,15880"/>
              </emma:interpretation>
              <emma:one-of disjunction-type="recognition" id="oneOf5">
                <emma:interpretation id="interp21" emma:lang="en-US" emma:confidence="0.5">
                  <emma:literal>.</emma:literal>
                </emma:interpretation>
                <emma:interpretation id="interp22" emma:lang="en-US" emma:confidence="0">
                  <emma:literal>a</emma:literal>
                </emma:interpretation>
                <emma:interpretation id="interp23" emma:lang="en-US" emma:confidence="0">
                  <emma:literal>-</emma:literal>
                </emma:interpretation>
                <emma:interpretation id="interp24" emma:lang="en-US" emma:confidence="0">
                  <emma:literal>_</emma:literal>
                </emma:interpretation>
                <emma:interpretation id="interp25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75893.534">11765 1509 118,'0'0'19,"0"0"43,0 0-17,0 0-18,0 0 22,0 0-13,0 0-14,0 0-4,-35-28 13,25 26-16,4 2 11,-3 0-9,-4 0 1,-1 0 7,0 0-17,0 0 0,1 0 22,0 0-14,4 0 16,3 0 8,3 2-10,3-2 0,0 0-15,0 3-4,18 1 24,27-4-15,19 0 2,22 0-1,15-16 1,16-14 4,2-4-3,3-5-7,-4-1 7,-12 3-20,-15 6-1,-20 4-1,-19 10 3,-20 9-4,-18 0-2,-9 8 2,-5 0 10,0 0-10,0 0 0,-20 0-5,-13 0-18,-15 14 6,-13 7-10,-11 7-3,-15 6 19,-6 2-36,0 3-5,1-4 7,7-5-13,8-4 7,5-2-11,7-3 15,9 2 16,4-8-14,7 3 14,0-1 3,6 2 0,-1-5 23,4 1 2,8-5 3,5-1 24,9-5 8,9-4 10,5 0 2,0 0-1,0 0 12,5 0-38,24-2 11,16-18 39,23-6-38,22-10-1,19-6 4,13-7 4,9-3-6,-1 3-20,-11 1-10,-12 13 6,-28 6-6,-28 13-6,-21 10-26,-24 3-24,-6 3 2,-5 0-47,-26 0-99,-7 0-183</inkml:trace>
        </inkml:traceGroup>
        <inkml:traceGroup>
          <inkml:annotationXML>
            <emma:emma xmlns:emma="http://www.w3.org/2003/04/emma" version="1.0">
              <emma:interpretation id="{F85D93E6-5F2F-4423-B1D4-114221432655}" emma:medium="tactile" emma:mode="ink">
                <msink:context xmlns:msink="http://schemas.microsoft.com/ink/2010/main" type="inkWord" rotatedBoundingBox="27507,15115 28556,14762 28607,14915 27559,15268"/>
              </emma:interpretation>
              <emma:one-of disjunction-type="recognition" id="oneOf6">
                <emma:interpretation id="interp26" emma:lang="en-US" emma:confidence="0.5">
                  <emma:literal>=</emma:literal>
                </emma:interpretation>
                <emma:interpretation id="interp27" emma:lang="en-US" emma:confidence="0">
                  <emma:literal>_</emma:literal>
                </emma:interpretation>
                <emma:interpretation id="interp28" emma:lang="en-US" emma:confidence="0">
                  <emma:literal>-</emma:literal>
                </emma:interpretation>
                <emma:interpretation id="interp29" emma:lang="en-US" emma:confidence="0">
                  <emma:literal>+</emma:literal>
                </emma:interpretation>
                <emma:interpretation id="interp30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79246.551">13205 940 383,'0'0'9,"0"0"20,0 0 56,0 0-5,0 0 5,0 0-27,0 0 5,-44 0 16,44-2-23,0-7-21,15-6-6,33-11-16,31-14-1,34-5-12,31-7 1,12 3 2,-6 8-3,-23 7-25,-34 8-35,-26 11-3,-30 10-41,-34 5-75,-8 0-108</inkml:trace>
          <inkml:trace contextRef="#ctx0" brushRef="#br0" timeOffset="79466.5778">13179 1036 404,'0'0'134,"0"0"-128,152-43 5,-67 11 42,16-3 24,20-3-30,3-2-18,-1 1-23,-18 7-6,-24 3-77,-32 1-224</inkml:trace>
        </inkml:traceGroup>
      </inkml:traceGroup>
    </inkml:traceGroup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8:52.16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9AC686-6587-4887-9841-E69B50123834}" emma:medium="tactile" emma:mode="ink">
          <msink:context xmlns:msink="http://schemas.microsoft.com/ink/2010/main" type="writingRegion" rotatedBoundingBox="18909,18841 19620,18841 19620,19044 18909,19044"/>
        </emma:interpretation>
      </emma:emma>
    </inkml:annotationXML>
    <inkml:traceGroup>
      <inkml:annotationXML>
        <emma:emma xmlns:emma="http://www.w3.org/2003/04/emma" version="1.0">
          <emma:interpretation id="{1B746CCE-6DBA-44B4-8C96-ACBE16279A4B}" emma:medium="tactile" emma:mode="ink">
            <msink:context xmlns:msink="http://schemas.microsoft.com/ink/2010/main" type="paragraph" rotatedBoundingBox="18909,18841 19620,18841 19620,19044 18909,19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C351837-F0F6-4DE4-A026-1F2325F8957B}" emma:medium="tactile" emma:mode="ink">
              <msink:context xmlns:msink="http://schemas.microsoft.com/ink/2010/main" type="line" rotatedBoundingBox="18909,18841 19620,18841 19620,19044 18909,19044"/>
            </emma:interpretation>
          </emma:emma>
        </inkml:annotationXML>
        <inkml:traceGroup>
          <inkml:annotationXML>
            <emma:emma xmlns:emma="http://www.w3.org/2003/04/emma" version="1.0">
              <emma:interpretation id="{639927EF-45CC-472F-8310-1BE0E9448B10}" emma:medium="tactile" emma:mode="ink">
                <msink:context xmlns:msink="http://schemas.microsoft.com/ink/2010/main" type="inkWord" rotatedBoundingBox="18909,18841 19620,18841 19620,19044 18909,19044"/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-</emma:literal>
                </emma:interpretation>
                <emma:interpretation id="interp4" emma:lang="en-US" emma:confidence="0">
                  <emma:literal>+</emma:literal>
                </emma:interpretation>
              </emma:one-of>
            </emma:emma>
          </inkml:annotationXML>
          <inkml:trace contextRef="#ctx0" brushRef="#br0">4533 4824 427,'0'0'125,"0"0"-34,0 0 38,0 0-57,0 0-23,0 0 50,54 0-6,-20 0-30,5 0 10,11 0-29,9 0-9,9-3 6,8-6-17,1 0-2,-9 3-18,-7-3 2,-15 2-1,-11 5-5,-12-2-6,-9 1 4,-10 3-16,-1-1 1,-3 1-8,0-2-28,0-1-12,0 3-94,-10 0-125,-15-2-48</inkml:trace>
          <inkml:trace contextRef="#ctx0" brushRef="#br0" timeOffset="-390.2255">4555 4713 602,'0'0'23,"0"0"109,0 0-56,0 0 2,0 0 4,0 0 0,130-11 0,-87 5-27,5 3-6,3-3-18,4-1-18,1-2 18,6 0-28,-7 0-2,0 0 8,-10 0-9,-8 5 0,-11 1 0,-10 0-12,-9 0 9,-4 2-36,-3 1-12,0 0-19,-4 0-113,-27 0-62,-14 4-74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9:18.48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A1B755-D7E1-47E1-88E2-94E34342FF01}" emma:medium="tactile" emma:mode="ink">
          <msink:context xmlns:msink="http://schemas.microsoft.com/ink/2010/main" type="writingRegion" rotatedBoundingBox="19676,17521 24375,17521 24375,18916 19676,18916"/>
        </emma:interpretation>
      </emma:emma>
    </inkml:annotationXML>
    <inkml:traceGroup>
      <inkml:annotationXML>
        <emma:emma xmlns:emma="http://www.w3.org/2003/04/emma" version="1.0">
          <emma:interpretation id="{E188F7B3-0DFF-452A-B474-1F54EC7A75D0}" emma:medium="tactile" emma:mode="ink">
            <msink:context xmlns:msink="http://schemas.microsoft.com/ink/2010/main" type="paragraph" rotatedBoundingBox="19676,17521 24375,17521 24375,18916 19676,189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81D927-712E-4868-959F-3D13E3376DF2}" emma:medium="tactile" emma:mode="ink">
              <msink:context xmlns:msink="http://schemas.microsoft.com/ink/2010/main" type="line" rotatedBoundingBox="19676,17521 24375,17521 24375,18916 19676,18916"/>
            </emma:interpretation>
          </emma:emma>
        </inkml:annotationXML>
        <inkml:traceGroup>
          <inkml:annotationXML>
            <emma:emma xmlns:emma="http://www.w3.org/2003/04/emma" version="1.0">
              <emma:interpretation id="{A3A3E447-94AB-4390-9825-18DD7CA989DF}" emma:medium="tactile" emma:mode="ink">
                <msink:context xmlns:msink="http://schemas.microsoft.com/ink/2010/main" type="inkWord" rotatedBoundingBox="19676,17521 20579,17521 20579,17950 19676,17950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r</emma:literal>
                </emma:interpretation>
                <emma:interpretation id="interp2" emma:lang="en-US" emma:confidence="0">
                  <emma:literal>-</emma:literal>
                </emma:interpretation>
                <emma:interpretation id="interp3" emma:lang="en-US" emma:confidence="0">
                  <emma:literal>v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5300 3581 212,'0'0'62,"0"0"-17,0 0 39,0 0-19,0 0-12,0 0 9,0 0 22,0 0-34,0-3 4,0 3-4,0 0-20,0 0-3,0 0-2,0 0-12,0 0 8,0 0-17,0 0 1,0 6 5,0 10 0,0 5 11,0-1-10,0 2-5,0-4 11,0-3-11,0 1-4,10-9 13,-1-1-9,3-1 2,7-5 2,9 0 5,7-8 24,15-18-23,11-11-7,11-7 9,9-3-15,1-6 5,-4 7-6,-10 6 2,-8 7 5,-10 9-9,-5 6 0,-12 3 4,-6 3-2,-5 4 1,-5 2-3,-6 2 3,1 1 4,-5 3-7,0-5 0,-2 5 1,-5 0-1,2 0-2,-2 0 2,0 0 0,0 0-6,0 0 1,0 0-25,0 9-9,0 13-96,0 1-57,0-4-130</inkml:trace>
        </inkml:traceGroup>
        <inkml:traceGroup>
          <inkml:annotationXML>
            <emma:emma xmlns:emma="http://www.w3.org/2003/04/emma" version="1.0">
              <emma:interpretation id="{0195929B-D57C-426A-9208-2890EA152E32}" emma:medium="tactile" emma:mode="ink">
                <msink:context xmlns:msink="http://schemas.microsoft.com/ink/2010/main" type="inkWord" rotatedBoundingBox="22510,18640 24375,18640 24375,18916 22510,18916"/>
              </emma:interpretation>
              <emma:one-of disjunction-type="recognition" id="oneOf1">
                <emma:interpretation id="interp5" emma:lang="en-US" emma:confidence="0.5">
                  <emma:literal>=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a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952.0434">8134 4613 374,'0'0'98,"0"0"-61,0 0 74,0 0-50,0 0-25,0 0 51,0 0-18,138-10-3,-65-1 17,25-1-2,13 2-20,20 1-16,10 2-10,1-1 10,3-1-32,-9-2-11,-4-3 6,-13-1-8,-12-1-2,-14-1 2,-17 4-17,-12 4 17,-15 2-12,-10 1 1,-8 1 8,-9 1-7,-8 4-6,-10 0-1,-4 0-22,0 0 9,-4 0-69,-24 0-64,-8 0-23,-9 4-6,-1 1-151</inkml:trace>
          <inkml:trace contextRef="#ctx0" brushRef="#br0" timeOffset="1499.5766">8203 4671 421,'0'0'33,"0"0"53,0 0 9,0 0-21,0 0-2,0 0-14,108 19-5,-57-13-5,11-6-9,13 0 4,15 0 13,15 0-20,14-6-15,7-1-5,-2-5-2,2 3-6,-12 0-1,-10 0-6,-12 3 7,-20-1-8,-13 4 0,-12 0 1,-11 3 0,-5-3-1,-7 3-1,-2 0 1,0 0 0,-4 0 0,-7 0 0,-1 0-1,-3 0 1,-2 0-8,-4 0-8,-1 0-14,0 0 10,0 0-37,0 0-20,0 0-14,-1 0-36,-11 0-28,-4 0-147</inkml:trace>
        </inkml:traceGroup>
      </inkml:traceGroup>
    </inkml:traceGroup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8:54.6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2B7B705-F8C8-44EA-AC25-F406C1474E6A}" emma:medium="tactile" emma:mode="ink">
          <msink:context xmlns:msink="http://schemas.microsoft.com/ink/2010/main" type="writingRegion" rotatedBoundingBox="25030,17962 25828,17962 25828,18244 25030,18244"/>
        </emma:interpretation>
      </emma:emma>
    </inkml:annotationXML>
    <inkml:traceGroup>
      <inkml:annotationXML>
        <emma:emma xmlns:emma="http://www.w3.org/2003/04/emma" version="1.0">
          <emma:interpretation id="{3F29A6E4-7787-4484-8F41-7AF2DB3B7963}" emma:medium="tactile" emma:mode="ink">
            <msink:context xmlns:msink="http://schemas.microsoft.com/ink/2010/main" type="paragraph" rotatedBoundingBox="25030,17962 25828,17962 25828,18244 25030,18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60CB34-F55C-48C3-8E01-E1B59D97A314}" emma:medium="tactile" emma:mode="ink">
              <msink:context xmlns:msink="http://schemas.microsoft.com/ink/2010/main" type="line" rotatedBoundingBox="25030,17962 25828,17962 25828,18244 25030,18244"/>
            </emma:interpretation>
          </emma:emma>
        </inkml:annotationXML>
        <inkml:traceGroup>
          <inkml:annotationXML>
            <emma:emma xmlns:emma="http://www.w3.org/2003/04/emma" version="1.0">
              <emma:interpretation id="{567043F8-ED06-4146-BB90-257A030AC738}" emma:medium="tactile" emma:mode="ink">
                <msink:context xmlns:msink="http://schemas.microsoft.com/ink/2010/main" type="inkWord" rotatedBoundingBox="25030,17962 25828,17962 25828,18244 25030,18244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10723 3851 238,'0'0'45,"0"0"70,0 0-50,0 0-4,0 0-19,0 0 1,-49-34 26,44 30-17,0-3 2,1 5 12,2 0-14,-1 0 4,3 2 5,0 0-2,-1 0-7,1 0-28,0 0-16,0 8 13,0 15-21,0 5 14,0 3-3,0-1-6,1 0 2,4-5-7,3-4 0,-2-5 6,3-7-4,3-6-2,6-3 6,9 0 4,14-3 9,7-17-14,11-6-4,7-5 14,-1-1-14,4 1 3,-3 5 5,-7 2 0,-4 8 12,-14 1-15,-5 2-3,-13 3 24,-3 3-23,-4-1 5,-5 6 1,1-2-1,-6-1 3,4 1-12,-6 2 0,-1-1 8,-1 3-7,-2 0-1,0 0 2,0 0 0,0 0-2,0 0 0,0 0 0,0 0-8,0 0-6,0 0-21,0 0-29,0 0-49,-11 0-131,-12 0-165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9:37.36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53A895D-1551-4FD4-BE04-998A361594DE}" emma:medium="tactile" emma:mode="ink">
          <msink:context xmlns:msink="http://schemas.microsoft.com/ink/2010/main" type="inkDrawing" rotatedBoundingBox="8331,15584 12344,15291 12351,15387 8338,15680" shapeName="Other"/>
        </emma:interpretation>
      </emma:emma>
    </inkml:annotationXML>
    <inkml:trace contextRef="#ctx0" brushRef="#br0">112 266 120,'0'0'8,"0"0"63,0 0-7,0 0 18,0 0-27,0 0-8,-31 0 9,21 0-19,1 0 3,0 0 2,0 0-6,1 0-13,-3 0-1,2 5-10,-1 3 10,6-1-9,1-6 2,3 7 0,0-7-6,0 4 13,0-1 5,7-3-11,13 4 9,8-3-3,8-2 5,7 0-1,1 0-9,1 0-4,0 0-4,0 0-6,-5 0 16,-1 0-17,1-2 2,0-7 15,2 6-6,-1-3 1,-1 0-2,2 3-4,0-2 8,1 3-13,2-2 0,1 4 9,1-5-12,1 2 5,-1-3-5,-2 2 3,-4-4 0,1-1-3,-3 0 0,0 0 3,0 0-2,-2 5-1,-2-1 0,-1 4 2,5 0 8,-2-3-8,5 3 1,2-3 11,2-3-14,1-3 2,1-1-2,-2-1 3,-1 1 1,-3 2-4,-5 3 0,-6 2 4,0-1-2,-3 3-2,0 0 2,0-1-1,2 2 12,-3-4-12,4 3-1,-1 0 9,-1 0-8,-1 1-1,0-4 0,-1 5 1,-3-3 3,3 3-4,-4 0 0,-1 0 3,-2 0-1,1 0-2,3 0 0,-1 0 0,2 0 1,-2 0-1,0 0 0,1 0 2,-1 0-2,-1 0 0,1 0 0,0 0 0,0 0 3,2 0-3,0 0 0,4 0 1,-1 0-1,2 0 0,-1 0 0,1 0 3,4 0-5,-2 0 2,1 0 0,-1 0-1,-1 0 1,-3 0 0,0 0 0,-3 0 2,0 0-1,-2 0-1,-1 0 0,0 0 3,1 0-3,-2 0 0,0 0 0,0 0 1,-4 0 1,7 0-2,-1 0 0,3 0 0,4 0 0,1 0 0,4 0 0,-1-5 0,1 1 1,-6-1-1,-3 1 0,1 0 1,-1-1-1,-3 1 0,2 1 0,2 1 1,-1 1-2,-1-2 1,0-2 0,-2 4 2,0-2-2,-1 0 0,-4 1 0,1 1 0,0-2 0,2 3 0,-1-3 0,2 2 0,0-1 1,-2-3-1,2 0 0,-4 2 0,-1-2 2,-3 1-2,-4 2 0,-1 2 0,-3 0 1,0 0-2,-4 0 0,-2 0 1,0 0-7,0-3 2,0 3-41,-13 0-69,-24 0-184,-17 0-170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9:39.99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4559110-0A67-4228-A8BB-85DC829BDFF5}" emma:medium="tactile" emma:mode="ink">
          <msink:context xmlns:msink="http://schemas.microsoft.com/ink/2010/main" type="inkDrawing" rotatedBoundingBox="17054,15751 22035,15455 22038,15517 17058,15814" shapeName="Other"/>
        </emma:interpretation>
      </emma:emma>
    </inkml:annotationXML>
    <inkml:trace contextRef="#ctx0" brushRef="#br0">0 279 432,'0'0'18,"0"0"67,133 0 5,-51 0-7,14 0-18,13-4-10,6-1-5,2-4 8,4 3-35,-1-3-14,2-1 8,-2 1-8,-3-3-1,1 4-6,5 3 0,-4 0 7,3 2-8,-4 0-1,-9-1 11,-4-1-3,1 1 5,-1-2 0,-3 1-8,-4 0 10,-5 0-15,-6 4 0,-5-4 4,0 2-4,0 3 3,-1-1-3,1 1 1,0-5 9,1 1-9,-1 0 2,0-1 3,3 2-2,-6 0-4,-3 0 0,-8 0 0,-4-6 3,-5 3-1,-5-3-2,-1-1 10,1-1-3,0 2-2,5-2-5,3 3 3,-1-4-4,-2 4 1,0 1 0,-4 3 1,0 3 2,-6-3-2,-2 4 2,-2 0 2,-5 0 18,-3 0-15,4 0-1,-4 0 0,3 0-4,-3 0 0,-3 0-3,-6 0 0,-1 0 5,-12 0-2,-2 0 4,-7 0 14,-2 0-3,1 0 0,0 0-7,2 0-3,-2 0 15,0 0-22,-1 0 6,-4 0 3,0 0-5,0 0-2,0 0-3,0 0-9,0 0-2,-4 0-64,-19-1-103,-5-8-208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19:38.78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E40FD8E-2274-469A-A2F8-B7D295B30B15}" emma:medium="tactile" emma:mode="ink">
          <msink:context xmlns:msink="http://schemas.microsoft.com/ink/2010/main" type="inkDrawing" rotatedBoundingBox="6155,16983 12895,16456 12903,16562 6163,17089" shapeName="Other"/>
        </emma:interpretation>
      </emma:emma>
    </inkml:annotationXML>
    <inkml:trace contextRef="#ctx0" brushRef="#br0">0 499 129,'0'0'134,"0"0"-72,0 0 36,0 0-49,0 0-23,0 0 31,0 0-12,68-18 27,-32 18 0,5 0-18,9 0-8,6 7-18,11 4 11,7-2-25,13 0-8,9-7 6,12-2-10,15 0 0,13 0-2,13-11 2,11-2-4,0-5 2,4-1-1,-4 1 0,-2 0 2,0-1-1,-2 2 0,3 0 0,-1 0 2,-3 5-2,-3 1 0,-2 4 4,-9 4-3,-9-2-2,-11-2 0,-11 0 1,-5-1-1,-4 1 1,1-2 0,-4 0 0,4 1 2,-4 1 3,1 0-5,1-1 1,0 3 4,4-6-5,-3 5 0,4-5 4,-1 0-4,5 2 0,-1-5-1,-1 1 2,0 2-1,-9-3 0,1-1 0,-3 2 7,-1 3-4,-4-1-1,-1 2-2,-1 3 1,-4 0 11,0 0-11,-1-1 16,-4 1 8,0 1-1,-4 1-3,-8 4-13,-5 0-6,-7-5 20,-6 5-12,-8 0 2,-7-1 5,-8 1-8,-13 0 2,-10 0-9,-1 0 0,-3 0 18,0 0-20,0 0 4,0 0-1,0 0-3,-6 0-10,-3 0-32,3-3-66,2-6-56,4-7-188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1:43.9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665AC6-71D8-4C8B-8C37-11B8A065775F}" emma:medium="tactile" emma:mode="ink">
          <msink:context xmlns:msink="http://schemas.microsoft.com/ink/2010/main" type="inkDrawing" rotatedBoundingBox="10128,12432 13691,11967 13707,12085 10143,12549" shapeName="Other"/>
        </emma:interpretation>
      </emma:emma>
    </inkml:annotationXML>
    <inkml:trace contextRef="#ctx0" brushRef="#br0">-3 401 144,'0'0'53,"0"0"-37,0 0 52,0 0 3,0 0-33,0 0 7,0 0-4,-9 0 4,9 0-7,0 0-20,0 0 1,12 0 5,8 0 2,8 0 2,6 0-20,8 0 13,5 0-7,7 0-4,3 0 13,-6 0-10,4 0-11,-4-3 19,-2-1-15,-2 0 3,1-1-2,-3 2-1,-2-3 8,7 6-14,-2-4 0,-4-1 3,4 4-1,-8-2-2,2 3 0,-2 0 2,-3 0-2,-4 0 0,-1 0 0,-2 0 0,-1 0 0,2 0 0,0-2-1,5-4 1,-2 3 1,2-3-1,-4-1 0,4 3 0,-4-1 0,3 2 0,-6-3-2,7 3 4,-1-2-1,3 0-1,2 0 0,-3-1 1,3 2-1,-2-2 0,-1 3-1,2-1 2,-5 2 0,0-3-1,-5 1 0,2-2 0,0 0 1,0 2-1,2-1 0,-2 1 0,1-1 0,-2 1 0,1 1 0,0-3-1,-3 3 1,-2-2 0,-1 1 0,0-1 1,-5 4-1,3-2 0,-3 0 0,0-1-1,4-1 5,-3 1-4,3 0 0,-3-1 0,1-1 2,-3 1-2,-1 4 0,-2-4 0,4 4 0,-1-2 0,-1-2-1,1 4 2,-1-1-1,4-2 0,-2 0 0,5-1 2,0 1 0,-2 1 2,3-3 4,-2 4-4,1-2 9,-2-1-13,-5 4 0,-2-2 3,-1 3-3,-4-5 0,2 5-1,2-1 2,-1-2-1,3-2 0,2 3 0,-2-3 3,-3 4-3,0-2 0,0 1 0,-5 0 3,5 0-5,-2-2 2,-1 4 0,6-2 5,-3-3-5,3 3 0,-1-1 0,-1-2 1,-1 2 0,-3 3-1,1-5 0,-2 4 6,-1 0-6,0-1 1,4-1 2,-4-1-3,0 2 2,2 0-2,-1 2 0,-1 0 5,3-2-5,-4 2 0,-2 0-1,2-3 3,-7 1-1,4 2-1,-2-4 0,2 1 0,0 1 2,-1 2-2,2 0 0,2-1 0,1 1 5,4-3-5,-2-2 0,1 4 1,-3 1 0,-2 0-1,-3-2 0,-1 2 0,-1-3 1,3 2-1,-2 1 0,1 0 2,4 0-2,-2-2 0,4 2 0,-1 0 0,0 0 2,0 0-2,1 0 0,1 0 0,-5 0 0,3 0 0,-4 0-2,-2 0 5,2 0-3,-5 0 0,1 0 0,-1 0 0,0 0 0,0 0-3,0 0 3,3-1 0,-3 1 2,0 0-2,0 0 0,2 0 3,-2 0-2,0 0 0,0 0 0,0 0 0,0 0 4,0 0-5,0 0 0,0 0 2,0 0-2,0 0 0,0 0 0,0 0 1,0 0-3,0 0 2,0 0-8,0 0-4,0 0-36,0 0-12,0 0-31,0 0-96,0 0-178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53.1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0E445A-9DBE-415E-99BB-537FC70601B9}" emma:medium="tactile" emma:mode="ink">
          <msink:context xmlns:msink="http://schemas.microsoft.com/ink/2010/main" type="inkDrawing" rotatedBoundingBox="8536,8632 10457,8457 10460,8492 8540,8668" shapeName="Other">
            <msink:destinationLink direction="to" ref="{72D82D89-A842-45D8-A909-9A8D11CDEA42}"/>
          </msink:context>
        </emma:interpretation>
      </emma:emma>
    </inkml:annotationXML>
    <inkml:trace contextRef="#ctx0" brushRef="#br0">0 184 520,'0'0'25,"0"0"-25,0 0 62,0 0-18,0 0-11,0 0 38,144-13-13,-60 0-14,17-3-1,20-3-22,21 0-9,13-2 13,11 3-16,0 3 7,-6 3-15,-11 2 2,-13 1 0,-21 2-3,-22 1 0,-20 3 5,-25 3-5,-14 0-1,-15 0-1,-10-3 4,-4 3 1,-5 0-3,0 0 0,0 0 10,0 0-9,0 0-1,0 0 0,0 0-2,0 0-3,0 0-23,0 0-12,0 0 3,-5 0-9,-17 0-85,-9 0-29,-3 0-123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1:45.7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85ED8F-EDDB-488E-9B8B-CB3C3C4CEA9F}" emma:medium="tactile" emma:mode="ink">
          <msink:context xmlns:msink="http://schemas.microsoft.com/ink/2010/main" type="inkDrawing" rotatedBoundingBox="9402,11485 9993,11415 9996,11445 9406,11515" shapeName="Other">
            <msink:destinationLink direction="with" ref="{243D851C-5935-4C23-938E-A0D3862BC10C}"/>
          </msink:context>
        </emma:interpretation>
      </emma:emma>
    </inkml:annotationXML>
    <inkml:trace contextRef="#ctx0" brushRef="#br0">87 52 288,'0'0'10,"0"0"38,0 0-10,0 0 7,0 0-21,0 0 23,0 0 12,-14 0 11,8 2 7,-6 2-26,1-1 12,-5 1 8,2-2-22,5 0-12,4 0 3,4-2-2,1 2 0,0-2-15,0 0-9,0 0 13,0 0-15,0 0 0,0 0-5,0 0-5,18 0 15,13 0-13,13 0 1,5 0 14,10-6-16,5-7-3,-1 3 0,-4-1 3,-8 3-2,-7-1-1,-12 5-8,-8-2 0,-6 1-32,-5 3-17,-4 2-44,-3 0-36,0 0-2,-6 0-66,0 0-76</inkml:trace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1:56.49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856255-9F67-4A2E-9009-A485D1163A11}" emma:medium="tactile" emma:mode="ink">
          <msink:context xmlns:msink="http://schemas.microsoft.com/ink/2010/main" type="inkDrawing" rotatedBoundingBox="7389,14289 13001,14044 13003,14089 7391,14334" shapeName="Other"/>
        </emma:interpretation>
      </emma:emma>
    </inkml:annotationXML>
    <inkml:trace contextRef="#ctx0" brushRef="#br0">0 264 249,'0'0'20,"0"0"30,0 0 14,0 0 5,0 0-1,0 0-21,0 0 3,62-6-2,-51 6-21,3 0 13,7 0-15,3 0 2,7 0 6,1 0-14,5 0 1,4 0-2,-1 0-8,10 0 11,1 0-13,1 0 0,1 0 10,-3 0-16,3 0-1,-4 0 2,2-4-3,0-1 6,4-1-6,2 0 0,2-3 12,-2 1-7,5 0-3,-6-1 3,2 4-2,-7 1 10,0 4-13,-3 0 0,-3 0 16,-6 0-16,-1 0 5,1 0 1,0 0-2,3 0 14,0 0-13,1-8-3,-1 1 15,0 1-14,1 3 1,-6 0 0,1 3-4,-6 0 4,-1 0-4,-4 0 0,-3 0 0,3 0 0,1 0 0,1 0 0,0 0 1,2 0-2,1 0 1,0 0 0,1 0 2,2 0-2,1 0 0,-2-4-1,0 1 2,0 3-2,0-1 1,-1-2 0,3 3 3,-7-2-3,7 0 0,-4 2-1,-1 0 1,-3 0 3,2 0-3,-6 0 0,4 0 0,-1 0 1,1 0-1,-2 0 0,5 0 1,-2-2-1,2-3 0,0 5 0,0-2-1,-1 0 4,-1 2-5,-4 0 2,2 0 0,-4-2 1,0 2-1,0-5 0,-1 4 1,4 1-1,-1-2 0,1 1 0,-2 1 0,-1-5 2,-1 5-2,1 0 0,0-2 6,-1 2-6,1 0 0,-1 0 0,-4 0 0,4 0 2,-2 0-2,5 0 0,-2 0 1,1 0-1,-1 0 0,0 0-1,0 0 2,4 0-1,-1 0 0,-1 0 0,1 0 1,1 0-1,-3-2 0,1-3-1,0 3 2,-3 0-3,1 0 2,3 2 0,-2-2 1,4-1-1,-2 2 0,0-2 0,-2 1 0,-4 0 2,0-2-2,-2 2 0,-2-1-1,1 0 3,0 3-2,-3-1 0,0 1 2,1 0 5,6 0-7,-3-2 0,2 2 7,2-3-6,1 3 0,1 0-1,-1-1 1,-1 1 0,-4 0-1,1 0 0,1 0 3,0 0-2,-1 0-1,2-2 0,-2 2 1,-2-1 2,-1 1-3,1-5 0,0 5 3,1 0-2,1-3-1,3 2 0,-2 1 1,3-2 1,3 2-2,1 0 0,-3 0 2,-2 0 0,-3 0-2,-1 0 1,-1 0 1,-3 0 4,0 0-6,0 0 0,-1 0 6,-2 0-3,4 0-1,-1 0-1,2 0 2,-3 0 0,1-3-3,3 3 0,-3 0 8,5-2-8,4 2 0,4 0 3,-4 0 2,0 0 3,-6-2-8,-3 2 0,0-2 7,-1-1-5,0 1 0,0 0 9,2 2-5,-2 0 0,-2-2-6,1 2 0,-3 0 8,4-2-7,1 0 2,0-1 4,0 0-6,-4 0 4,-2 3-5,0-3 0,-2 3 7,-1 0-7,3 0 1,-2 0 0,6-3 0,10 2 6,1 1-7,0-3 1,-1 3 1,-8-2-1,0 1-2,-5 1 1,-4 0 0,1-3 2,-3 3-2,-3 0 0,2 0-1,-2 0 1,3 0 0,-2 0 0,3 0 1,3 0-1,3-2 0,-1 2 0,0-3 1,-4 3-1,0 0 0,-1 0-1,1 0 2,-4 0-2,2 0 1,-1 0 0,3 0 0,2 0 0,1 0 0,3 0 0,-3 0 1,-7-2 5,4 2-6,-5 0 0,0 0 6,0 0-5,0 0 0,3 0 1,-3 0 0,0 0 5,0 0-7,0 0 0,0 0 7,0 0-7,0 0 0,0 0 3,0 0-1,0 0 2,0 0-4,0 0 0,-3 0-6,-13 0-16,-5 0-73,-6-10-210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2:05.53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FFB140-26C5-46D8-B5EC-00D015C0CB67}" emma:medium="tactile" emma:mode="ink">
          <msink:context xmlns:msink="http://schemas.microsoft.com/ink/2010/main" type="inkDrawing" rotatedBoundingBox="14818,12956 19909,12805 19915,13000 14824,13151" shapeName="Other"/>
        </emma:interpretation>
      </emma:emma>
    </inkml:annotationXML>
    <inkml:trace contextRef="#ctx0" brushRef="#br0">-3 267 155,'0'0'169,"0"0"-162,0 0 49,0 0-19,0 0 2,0 0-1,0 0-7,0 0-2,-7-4 16,7 2-21,0 2-3,0-2 1,0 2-5,0 0-5,3-3-7,19 2-2,2-2 17,7 3-13,5-6 4,-2 3 6,5-2-6,-3 1 0,-2 1-11,0 1 0,-5 0 8,4 0-7,1-2-1,8-3 5,4-1-4,4 0 11,-1 1-7,1 1-5,-5 0 8,-3 1-8,-5 1 0,-1-3 1,-1 3 0,-2 0 0,3-3-1,-4-1 0,4 0 0,-4-1 0,-1 5 0,0-2 0,-7 6 0,-1 0 1,-4 0-1,-2 0 0,1 0 2,1 0-2,2 0 0,4-7-2,2 1 4,1-1-4,3-1-2,0 4-3,-7 2 1,-2 2-2,-3 0-3,-5 0 7,0 0 1,0-2 2,9-2 1,11-2 0,11-4 11,6 4-11,3-1-2,-4 1 2,0 1 0,-12-1-1,-2 1-3,-13 3 4,-6 0-4,-6 2 4,1 0 0,-2 0 0,2 0 1,7 0-2,1-3 1,2 3 0,1-2 0,3 2 0,5 0-1,2 0 1,7 0 7,0 0-6,-7 0-1,-4 0 0,-4 0-2,-9 0 2,-4 7 0,-6 0 1,2-1 1,1 0-1,1-1-1,2-2 0,2-2 2,5-1-2,-1 0 0,4 0 2,6 0 0,14 0-1,10 0 0,7 0 72,2 0-57,-7 0-16,-7 0 0,-7 0 3,-9 3-1,-11-3-2,-3 3 0,-4-3 0,-7 0 1,6 0-1,2 0 0,0 0 2,3 0 0,3 0 0,-1 0-2,4 0 0,11 1 1,5 1 3,11 1 42,2-1-41,-2 0-2,-7 1 0,-2-2-3,-10-1 0,-10 2 2,-5-2-2,-7 3 0,-1-1 3,-2-2 3,7 0 2,0 2-8,6 0 0,4 0 18,18 1-18,8-2 5,12 2 84,7-3-80,3 0 2,-3 5-10,-12-5 0,-6 1 14,-14 1-13,-13-2 3,-6 0 5,-3 0-4,-3 0 8,10 0-6,3 0-2,11 0 15,15-2-16,6-4 33,7 3-30,4 2-7,-4-2 2,-4 1-3,-7 0 0,-6 0 0,-7-3 2,-5 2-2,-3-4 0,0 1 4,2 0 2,-1 3-6,7-2 0,-7 3 3,1-3-1,-5 1-2,-6 2 1,-7 2 0,-4-3 0,-6 3-1,1 0 0,-2-2 1,6 0-1,4 0 0,0-1 3,7 1-1,-2-2 3,0 2-5,-2-3 0,-5 3 1,-6 2 1,-1 0-2,-5 0 2,0 0-2,0 0 4,0 0-4,0 0 0,0 0 11,3 0-11,-3 0 0,0 0 2,0 0-2,0 0 1,0 0-1,0 0 0,0 0-1,0 0 1,0 0-5,0 0-3,0 0-3,0 0-7,0 0-27,0 0-15,0 0-38,0 0-79,0 0-29,-5 0-217</inkml:trace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2:08.14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0 147,'0'0'50,"0"0"36,0 0 1,0 0-25,0 0-14,0 0-28,0 61-2,0-55-14,0-3-4,0 3-33,0 0-85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2:23.9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603371-2343-427C-B608-693F1C1E95CE}" emma:medium="tactile" emma:mode="ink">
          <msink:context xmlns:msink="http://schemas.microsoft.com/ink/2010/main" type="inkDrawing" rotatedBoundingBox="7336,12781 8618,12440 8718,12817 7436,13157" shapeName="Other">
            <msink:destinationLink direction="with" ref="{AB8E1C42-3B2F-45B2-99E7-20C228DD58DF}"/>
          </msink:context>
        </emma:interpretation>
      </emma:emma>
    </inkml:annotationXML>
    <inkml:trace contextRef="#ctx0" brushRef="#br0">-2 178 258,'0'0'3,"0"0"15,0 0 33,0 0-4,0 0 6,0 0 6,0 0-6,0-34-5,0 34-6,0 0-7,0 0-6,0 0-16,0 0-4,0 0 15,0 10-9,8 10 24,4 5-19,4 5 9,1 1-1,1 2-20,-1 0-6,-1-1 21,-2-5-23,0-2 5,0-5 1,-2-4-5,2-6 5,-2 0-6,-1-6 0,3-4 15,8 0-9,4 0 9,7 0 3,16-14-5,12-8 5,10-8-6,11-6-9,8-2 17,-1-3-19,5-3 14,1 0 7,-8-1-1,-8 6 7,-11 5-11,-14 8-8,-12 3 21,-11 8-25,-12 5 8,-7 5 11,-7 3-5,-4 0 14,-1 2-13,0-3-8,0 3 10,0 0-19,0 0-3,0 0 1,0 0 1,0 0 0,0 0-2,0 0 0,0 0-2,0 0 2,0 0-2,0 0 2,0 0-8,0 0-6,0 0-22,3 0-41,-3 0-27,2 0-119,-2 0-24</inkml:trace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2:53.51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6F5C6E-DFBA-4B11-978B-A26DC12BAB3C}" emma:medium="tactile" emma:mode="ink">
          <msink:context xmlns:msink="http://schemas.microsoft.com/ink/2010/main" type="inkDrawing" rotatedBoundingBox="5523,11223 7523,9916 7793,10330 5794,11637" semanticType="callout" shapeName="Other">
            <msink:sourceLink direction="with" ref="{D342BB57-C74F-4E1E-BEB5-EA2AC331DB83}"/>
          </msink:context>
        </emma:interpretation>
      </emma:emma>
    </inkml:annotationXML>
    <inkml:trace contextRef="#ctx0" brushRef="#br0">7 1021 496,'0'0'3,"0"0"17,0 0 28,0 0 13,0 0 0,0 0-32,0 0 10,-14-13-4,14 13-14,0 6 3,0 23-10,9 15 33,5 6-10,-2 1-22,-2-4 2,1-6-6,2-7-2,5-4 5,0-5-14,5-5 0,-1-6 6,9-8-5,6-6 0,8 0 15,19-25 5,18-24 6,19-27-13,21-24-13,15-22 9,13-16-9,0-10-1,4-4 2,-2 8-2,-3 14 6,-11 24-6,-17 27 0,-30 26 0,-30 17 0,-21 15 0,-22 8 4,-8 8-2,-6 4 17,-1 0-9,-1-4-6,6 5 11,-4 0-15,1 0 1,-2 0-1,-1 0 1,1 0-4,1 0 3,1 0 0,-3 0 1,1 0-1,-2 0-1,2 0-3,-3 0 2,2 0-1,-2 0-5,3 0-6,-1 0 12,1 0-14,-2 6-11,4 0 3,-2 0-5,2 5-1,-4-3-30,2 2-35,-1 4-21,-2-4-66,0 1-196</inkml:trace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1:48.6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B8E1C42-3B2F-45B2-99E7-20C228DD58DF}" emma:medium="tactile" emma:mode="ink">
          <msink:context xmlns:msink="http://schemas.microsoft.com/ink/2010/main" type="inkDrawing" rotatedBoundingBox="7703,12026 7739,10944 8270,10961 8234,12043" semanticType="callout" shapeName="Other">
            <msink:sourceLink direction="with" ref="{B6603371-2343-427C-B608-693F1C1E95CE}"/>
            <msink:sourceLink direction="with" ref="{D342BB57-C74F-4E1E-BEB5-EA2AC331DB83}"/>
          </msink:context>
        </emma:interpretation>
      </emma:emma>
    </inkml:annotationXML>
    <inkml:trace contextRef="#ctx0" brushRef="#br0">439 210 75,'0'0'29,"0"0"24,0 0 18,0 0-11,0 0-6,0 0-9,0 0 10,28-43-15,-28 40-1,0 0-11,0-3 2,0 1-19,0 0 12,0-3-12,0-1 3,0-3 8,0 4-13,0-3 8,0 4 3,0-4-17,0 0 0,0 3 11,0-1 5,-4 0 1,-6 2-12,1-1-2,-3 1 16,1 0-13,-2 2 0,1 2-1,1 0-2,-3 3-1,0 0-5,0 0 0,-1 0 8,1 0-8,0 0-1,0 0-1,3 0 4,-5 0 0,2 0-2,1 3 0,-1 3 4,3 0-2,-5 1-1,1 4-1,1-4 1,-3 4 4,3 0-5,0 1 0,1-2 5,4 4-5,-2-2 3,2-1 2,1 3-3,-1-1 9,0 2-11,1 0 0,2 1 6,1 4-6,-3-3-1,4 3 0,2-6 2,-1 1 4,1-2-5,2-3 0,0 2 13,0 4-9,0-4 4,0 5 3,0 3-5,0-3 12,-3 3-13,3 0-4,0-2 20,0 2-19,0-1 6,0-3 4,0 1-8,0 0 8,0-1-12,0 2 0,0 0 6,0 0-4,-1 3-2,-2 1 3,3-4-3,0 1 5,0-1-5,0 0 0,0 0 3,0-2-3,0 2-1,0-4 1,0 2 0,0-5 2,0 0-2,0 0 0,0 0 1,0 1-1,0 0 0,0 1-1,0 0 2,0 0 1,0 0-2,3-3 0,-2 1 1,2-1-1,-1 1 0,1-1-1,2 3 1,1-2 0,-1 0 0,2-1 0,-1-2 2,-1 1-1,6 0-1,-6-5 0,4 3 1,-3-6 6,3 1-7,4-2 0,-2 3 13,6 0-13,0-3 2,-2 0-1,4 0-1,1 0 5,-1 0-5,4 0 0,0 0 2,-1 0-1,-4-8-2,1 4 2,-5 0-1,0 1 3,-5-1-3,1 0 0,-1 0 3,3-3-3,1 0 0,-2 3-1,3-3 3,-2 0-2,-1 1 0,-3 0 0,-2-1 1,-3 1 1,5-1-2,-4 1 0,1 0 2,0 0 1,-1-1-3,1-2 0,-1 3 1,1-2-1,-3-2 0,1 4 0,-2-4 2,2 2-1,-1-1-1,-2 0 0,0 5 2,0-5-2,0 4 0,0 1 0,0-1 1,0 3-4,0 2-5,0-1-37,0 1 6,0 0-69,0 0-79,-2 0-172</inkml:trace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3:02.07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C2E92D-6022-459F-8C76-AEA58FD300DD}" emma:medium="tactile" emma:mode="ink">
          <msink:context xmlns:msink="http://schemas.microsoft.com/ink/2010/main" type="inkDrawing" rotatedBoundingBox="14672,13201 19666,12943 19669,12998 14675,13256" shapeName="Other"/>
        </emma:interpretation>
      </emma:emma>
    </inkml:annotationXML>
    <inkml:trace contextRef="#ctx0" brushRef="#br0">49 266 343,'0'0'3,"0"0"17,0 0 48,0 0-11,0 0-1,0 0-33,0 0 15,-50-11-7,50 11-5,0 0-4,0 0-8,0 0 3,14 0 18,13 0-4,5 0 6,7 0-18,3 0 1,7 0 2,6-2-8,4-3 8,0 1-13,3 2-7,4-1 18,-1 3-19,7 0-1,0 0 11,-3-1-10,0 1 1,0-3-2,-1-2 2,0 1 3,0-3-5,1 1 0,2 0 4,3-1-4,7 3 0,0 1-1,-4 3 2,2 0 2,2 0-3,-4 0 0,5 0 2,-4 0-1,-2 0-2,-3 0 0,-5 0 1,2 0 0,3-12 0,7 2 0,2-3 10,5 2-7,-2 2 1,-5 5-4,-8-2 2,-3 6-3,-3-2 1,-2 2 0,-1 0 6,1 0-6,-2-1 0,6-2 0,7-1 0,-1 0 2,2-3-2,-6 0 0,3 3 2,-5 0-1,5 1-1,-2 3-1,2 0 1,-3 0-1,-8-1 1,1-1 0,-4-4 0,2 2 1,2-3 2,1-2-1,-4 1-2,-1-1 14,-6 3-13,-7 0-1,-5 5 8,-6-4-8,-1 5 11,2-3 3,0 2-12,-4-2 19,1 1-18,-2 0-1,-3-2 9,-2 1-7,-4 3 4,-7-2-4,-1 1 0,-4 1 17,-6 0-21,1 0 3,-2 0 7,-3 0-6,0-3 2,0 3-1,0 0-4,0 0 13,0 0-14,0 0 0,0 0 5,0 0-5,0 0-2,0 0-15,-5 0-56,-9 0-53,-3 0-100,-1-2-179</inkml:trace>
  </inkml:traceGroup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1:46.1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3D851C-5935-4C23-938E-A0D3862BC10C}" emma:medium="tactile" emma:mode="ink">
          <msink:context xmlns:msink="http://schemas.microsoft.com/ink/2010/main" type="inkDrawing" rotatedBoundingBox="9594,11706 9959,11616 9965,11643 9601,11734" semanticType="callout" shapeName="Other">
            <msink:sourceLink direction="with" ref="{C785ED8F-EDDB-488E-9B8B-CB3C3C4CEA9F}"/>
          </msink:context>
        </emma:interpretation>
      </emma:emma>
    </inkml:annotationXML>
    <inkml:trace contextRef="#ctx0" brushRef="#br0">1890 757 294,'0'0'33,"0"0"74,0 0-29,0 0-27,0 0 6,0 0-3,-12 1-1,21-1 26,10 0-11,-1 0-22,7 0-6,3-1-10,3-8-7,2-2-5,-1 0-18,4 0 0,-3 4-3,-2-2 3,-4 0-54,-3 1-40,-10 0-74,-11-4-154</inkml:trace>
  </inkml:traceGroup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3:04.32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4D02AD-FD43-4D94-9AD1-0771A1DF556A}" emma:medium="tactile" emma:mode="ink">
          <msink:context xmlns:msink="http://schemas.microsoft.com/ink/2010/main" type="writingRegion" rotatedBoundingBox="21313,8996 21441,13515 21024,13526 20896,9007"/>
        </emma:interpretation>
      </emma:emma>
    </inkml:annotationXML>
    <inkml:traceGroup>
      <inkml:annotationXML>
        <emma:emma xmlns:emma="http://www.w3.org/2003/04/emma" version="1.0">
          <emma:interpretation id="{415A6EE3-5741-4629-ADBA-7171233DD27F}" emma:medium="tactile" emma:mode="ink">
            <msink:context xmlns:msink="http://schemas.microsoft.com/ink/2010/main" type="paragraph" rotatedBoundingBox="21313,8996 21441,13515 21284,13519 21156,9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25BBF7-DF9E-47C0-B2AC-7C4BD575828E}" emma:medium="tactile" emma:mode="ink">
              <msink:context xmlns:msink="http://schemas.microsoft.com/ink/2010/main" type="line" rotatedBoundingBox="21313,8996 21441,13515 21284,13519 21156,9000"/>
            </emma:interpretation>
          </emma:emma>
        </inkml:annotationXML>
        <inkml:traceGroup>
          <inkml:annotationXML>
            <emma:emma xmlns:emma="http://www.w3.org/2003/04/emma" version="1.0">
              <emma:interpretation id="{70AE304E-EDF4-4E81-A81F-17D8D0320093}" emma:medium="tactile" emma:mode="ink">
                <msink:context xmlns:msink="http://schemas.microsoft.com/ink/2010/main" type="inkWord" rotatedBoundingBox="21202,8999 21208,9232 21183,9233 21176,9000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)</emma:literal>
                </emma:interpretation>
              </emma:one-of>
            </emma:emma>
          </inkml:annotationXML>
          <inkml:trace contextRef="#ctx0" brushRef="#br0">127-391 263,'0'0'58,"0"0"25,0 0 33,0 0-26,0 0-7,0 0-14,0 0-17,0 0-11,0 0-27,0 0-9,5 12-8,4 10 3,-3 8-7,2 10-53,-8 5-40,0-1-62,0-4-87</inkml:trace>
        </inkml:traceGroup>
        <inkml:traceGroup>
          <inkml:annotationXML>
            <emma:emma xmlns:emma="http://www.w3.org/2003/04/emma" version="1.0">
              <emma:interpretation id="{4B762194-658A-492E-8B01-668A94952F37}" emma:medium="tactile" emma:mode="ink">
                <msink:context xmlns:msink="http://schemas.microsoft.com/ink/2010/main" type="inkWord" rotatedBoundingBox="21198,9608 21308,9829 21284,9841 21174,9620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r</emma:literal>
                </emma:interpretation>
                <emma:interpretation id="interp9" emma:lang="en-US" emma:confidence="0">
                  <emma:literal>/</emma:literal>
                </emma:interpretation>
              </emma:one-of>
            </emma:emma>
          </inkml:annotationXML>
          <inkml:trace contextRef="#ctx0" brushRef="#br0" timeOffset="261.0921">124 230 401,'0'0'12,"0"0"33,0 0 9,0 0-15,0 0-3,0 0-27,77 93-1,-77-78 4,0 1-8,4 1-4,-3 1-3,7-2-34,1-3-35,4 0-60,-3 1-74</inkml:trace>
        </inkml:traceGroup>
        <inkml:traceGroup>
          <inkml:annotationXML>
            <emma:emma xmlns:emma="http://www.w3.org/2003/04/emma" version="1.0">
              <emma:interpretation id="{EA18AEAF-03C6-40F7-845E-F68265D28012}" emma:medium="tactile" emma:mode="ink">
                <msink:context xmlns:msink="http://schemas.microsoft.com/ink/2010/main" type="inkWord" rotatedBoundingBox="21338,9993 21346,10146 21339,10146 21332,9994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357.8307">287 603 195,'0'0'31,"0"0"38,0 0 0,0 0-13,0 0-37,0 0-15,1 117-4,5-99-14,-4-1-141</inkml:trace>
        </inkml:traceGroup>
        <inkml:traceGroup>
          <inkml:annotationXML>
            <emma:emma xmlns:emma="http://www.w3.org/2003/04/emma" version="1.0">
              <emma:interpretation id="{7C592E9F-7EFF-438C-AB3E-203E59D3D8DA}" emma:medium="tactile" emma:mode="ink">
                <msink:context xmlns:msink="http://schemas.microsoft.com/ink/2010/main" type="inkWord" rotatedBoundingBox="21279,10605 21280,10620 21265,10621 21265,10606"/>
              </emma:interpretation>
              <emma:one-of disjunction-type="recognition" id="oneOf3">
                <emma:interpretation id="interp15" emma:lang="en-US" emma:confidence="0.5">
                  <emma:literal>.</emma:literal>
                </emma:interpretation>
                <emma:interpretation id="interp16" emma:lang="en-US" emma:confidence="0">
                  <emma:literal>,</emma:literal>
                </emma:interpretation>
                <emma:interpretation id="interp17" emma:lang="en-US" emma:confidence="0">
                  <emma:literal>\</emma:literal>
                </emma:interpretation>
                <emma:interpretation id="interp18" emma:lang="en-US" emma:confidence="0">
                  <emma:literal>`</emma:literal>
                </emma:interpretation>
                <emma:interpretation id="interp1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500.451">215 1215 214,'0'0'10,"0"0"-2,0 0-8,0 0-10</inkml:trace>
        </inkml:traceGroup>
        <inkml:traceGroup>
          <inkml:annotationXML>
            <emma:emma xmlns:emma="http://www.w3.org/2003/04/emma" version="1.0">
              <emma:interpretation id="{14837D05-12A4-49BF-BDF5-3964AD8C3180}" emma:medium="tactile" emma:mode="ink">
                <msink:context xmlns:msink="http://schemas.microsoft.com/ink/2010/main" type="inkWord" rotatedBoundingBox="21332,11179 21379,11410 21375,11411 21328,11180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678.974">282 1789 255,'0'0'19,"0"0"49,0 0-15,19 113-18,-10-83-28,-1 0-7,-2-1-27,-3 0-59</inkml:trace>
        </inkml:traceGroup>
        <inkml:traceGroup>
          <inkml:annotationXML>
            <emma:emma xmlns:emma="http://www.w3.org/2003/04/emma" version="1.0">
              <emma:interpretation id="{5BCBC567-A5E9-4F4D-847B-C8FCBAB4FF02}" emma:medium="tactile" emma:mode="ink">
                <msink:context xmlns:msink="http://schemas.microsoft.com/ink/2010/main" type="inkWord" rotatedBoundingBox="21386,11977 21386,12178 21371,12178 21371,11977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_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851.2031">336 2586 144,'0'0'4,"0"0"3,0 0 1,0 139-8,0-105-2,0-6-48</inkml:trace>
        </inkml:traceGroup>
        <inkml:traceGroup>
          <inkml:annotationXML>
            <emma:emma xmlns:emma="http://www.w3.org/2003/04/emma" version="1.0">
              <emma:interpretation id="{44B869F9-5CB8-4541-9FC4-CA86CC885BCF}" emma:medium="tactile" emma:mode="ink">
                <msink:context xmlns:msink="http://schemas.microsoft.com/ink/2010/main" type="inkWord" rotatedBoundingBox="21322,12885 21323,12669 21324,12670 21323,12885">
                  <msink:destinationLink direction="to" ref="{0DE79960-2C42-4F47-B367-DF05CA94FCD2}"/>
                </msink:context>
              </emma:interpretation>
              <emma:one-of disjunction-type="recognition" id="oneOf6">
                <emma:interpretation id="interp30" emma:lang="en-US" emma:confidence="0.5">
                  <emma:literal>-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1049.5325">274 3279 346,'0'0'28,"0"0"1,0 0 43,0 0-38,-1 121-25,1-96-9,0-1 0,0 0-36,0-2-75</inkml:trace>
        </inkml:traceGroup>
        <inkml:traceGroup>
          <inkml:annotationXML>
            <emma:emma xmlns:emma="http://www.w3.org/2003/04/emma" version="1.0">
              <emma:interpretation id="{4BD7D3C1-7C3A-4D69-B27D-8523334F965F}" emma:medium="tactile" emma:mode="ink">
                <msink:context xmlns:msink="http://schemas.microsoft.com/ink/2010/main" type="inkWord" rotatedBoundingBox="21318,13212 21341,13517 21330,13518 21307,13213">
                  <msink:destinationLink direction="from" ref="{0DE79960-2C42-4F47-B367-DF05CA94FCD2}"/>
                </msink:context>
              </emma:interpretation>
              <emma:one-of disjunction-type="recognition" id="oneOf7">
                <emma:interpretation id="interp35" emma:lang="en-US" emma:confidence="0.5">
                  <emma:literal>--</emma:literal>
                </emma:interpretation>
                <emma:interpretation id="interp36" emma:lang="en-US" emma:confidence="0">
                  <emma:literal>-</emma:literal>
                </emma:interpretation>
                <emma:interpretation id="interp37" emma:lang="en-US" emma:confidence="0">
                  <emma:literal>=</emma:literal>
                </emma:interpretation>
                <emma:interpretation id="interp38" emma:lang="en-US" emma:confidence="0">
                  <emma:literal>-n</emma:literal>
                </emma:interpretation>
                <emma:interpretation id="interp39" emma:lang="en-US" emma:confidence="0">
                  <emma:literal>-a</emma:literal>
                </emma:interpretation>
              </emma:one-of>
            </emma:emma>
          </inkml:annotationXML>
          <inkml:trace contextRef="#ctx0" brushRef="#br0" timeOffset="1265.9604">268 3822 453,'0'0'8,"0"0"78,0 0-46,0 0-26,0 0-13,0 116-1,0-95-40,2-3-80,1-8-109</inkml:trace>
          <inkml:trace contextRef="#ctx0" brushRef="#br0" timeOffset="1416.4848">287 4102 415,'0'0'15,"0"0"57,0 0-56,0 0-16,0 0-2,0 0-22,0 25-135</inkml:trace>
        </inkml:traceGroup>
      </inkml:traceGroup>
    </inkml:traceGroup>
    <inkml:traceGroup>
      <inkml:annotationXML>
        <emma:emma xmlns:emma="http://www.w3.org/2003/04/emma" version="1.0">
          <emma:interpretation id="{5BC8F75D-54BB-47D9-9F7F-1C48BED25CE3}" emma:medium="tactile" emma:mode="ink">
            <msink:context xmlns:msink="http://schemas.microsoft.com/ink/2010/main" type="paragraph" rotatedBoundingBox="21248,9393 21181,13506 20983,13503 21051,93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91861C-277C-4598-AE31-1E383EF8EDB6}" emma:medium="tactile" emma:mode="ink">
              <msink:context xmlns:msink="http://schemas.microsoft.com/ink/2010/main" type="inkBullet" rotatedBoundingBox="21192,9392 21184,9879 21043,9876 21051,9389"/>
            </emma:interpretation>
            <emma:one-of disjunction-type="recognition" id="oneOf8">
              <emma:interpretation id="interp40" emma:lang="en-US" emma:confidence="0">
                <emma:literal>--</emma:literal>
              </emma:interpretation>
              <emma:interpretation id="interp41" emma:lang="en-US" emma:confidence="0">
                <emma:literal>-</emma:literal>
              </emma:interpretation>
              <emma:interpretation id="interp42" emma:lang="en-US" emma:confidence="0">
                <emma:literal>=</emma:literal>
              </emma:interpretation>
              <emma:interpretation id="interp43" emma:lang="en-US" emma:confidence="0">
                <emma:literal>.</emma:literal>
              </emma:interpretation>
              <emma:interpretation id="interp44" emma:lang="en-US" emma:confidence="0">
                <emma:literal>-t</emma:literal>
              </emma:interpretation>
            </emma:one-of>
          </emma:emma>
        </inkml:annotationXML>
        <inkml:trace contextRef="#ctx0" brushRef="#br0" timeOffset="-56559.9665">14 70 88,'0'0'9,"0"0"14,0 0-13,0 0 15,0 0-6,0 0 8,0 0 33,0-61-9,0 57-1,-3 2-27,1 2 25,2-2-19,-3 2 3,3-2-11,0 2 10,0 0-4,0 0 6,-1 0 5,1 0-3,-4 0-7,4 0 9,0 0-25,0 0-6,0 6 4,0 5-2,0 3-5,0-1-3,0 2 0,0 0-5,5 0-33,3 2-47,-4 0-72,1-6-163</inkml:trace>
        <inkml:trace contextRef="#ctx0" brushRef="#br0" timeOffset="-56345.967">136 371 138,'0'0'53,"0"0"35,0 0-11,0 0-35,0 0-17,0 0-14,-7 80-8,5-73-3,2-1-13,0 3-35,0 0-64,0-3-88</inkml:trace>
      </inkml:traceGroup>
      <inkml:traceGroup>
        <inkml:annotationXML>
          <emma:emma xmlns:emma="http://www.w3.org/2003/04/emma" version="1.0">
            <emma:interpretation id="{52736295-35A7-47D4-A07B-7982ACF63025}" emma:medium="tactile" emma:mode="ink">
              <msink:context xmlns:msink="http://schemas.microsoft.com/ink/2010/main" type="line" rotatedBoundingBox="21234,10259 21181,13506 21005,13503 21058,10256"/>
            </emma:interpretation>
          </emma:emma>
        </inkml:annotationXML>
        <inkml:traceGroup>
          <inkml:annotationXML>
            <emma:emma xmlns:emma="http://www.w3.org/2003/04/emma" version="1.0">
              <emma:interpretation id="{7B606F22-2966-4E26-9EFF-C30388A7755D}" emma:medium="tactile" emma:mode="ink">
                <msink:context xmlns:msink="http://schemas.microsoft.com/ink/2010/main" type="inkWord" rotatedBoundingBox="21229,10259 21222,10722 21148,10720 21156,10257"/>
              </emma:interpretation>
              <emma:one-of disjunction-type="recognition" id="oneOf9">
                <emma:interpretation id="interp45" emma:lang="en-US" emma:confidence="0.5">
                  <emma:literal>--</emma:literal>
                </emma:interpretation>
                <emma:interpretation id="interp46" emma:lang="en-US" emma:confidence="0">
                  <emma:literal>-</emma:literal>
                </emma:interpretation>
                <emma:interpretation id="interp47" emma:lang="en-US" emma:confidence="0">
                  <emma:literal>=</emma:literal>
                </emma:interpretation>
                <emma:interpretation id="interp48" emma:lang="en-US" emma:confidence="0">
                  <emma:literal>.</emma:literal>
                </emma:interpretation>
                <emma:interpretation id="interp49" emma:lang="en-US" emma:confidence="0">
                  <emma:literal>..</emma:literal>
                </emma:interpretation>
              </emma:one-of>
            </emma:emma>
          </inkml:annotationXML>
          <inkml:trace contextRef="#ctx0" brushRef="#br0" timeOffset="-55998.3509">108 867 258,'0'0'21,"0"0"39,0 0 10,0 0-5,0 0-41,0 0-9,-3 72-15,11-61 0,-3-3-17,-1 1-50,-2-2-53,-2-1-85</inkml:trace>
          <inkml:trace contextRef="#ctx0" brushRef="#br0" timeOffset="-55836.7842">124 1178 181,'0'0'41,"0"0"56,0 0-52,0 0-25,0 0-15,0 0 0,36 110-5,-29-93-20,-2-2-37,-5-4-78</inkml:trace>
        </inkml:traceGroup>
        <inkml:traceGroup>
          <inkml:annotationXML>
            <emma:emma xmlns:emma="http://www.w3.org/2003/04/emma" version="1.0">
              <emma:interpretation id="{36A8D327-1581-4BB5-9839-5995C2D99EB9}" emma:medium="tactile" emma:mode="ink">
                <msink:context xmlns:msink="http://schemas.microsoft.com/ink/2010/main" type="inkWord" rotatedBoundingBox="21221,11035 21217,11294 21205,11293 21210,11035"/>
              </emma:interpretation>
              <emma:one-of disjunction-type="recognition" id="oneOf10">
                <emma:interpretation id="interp50" emma:lang="en-US" emma:confidence="0.5">
                  <emma:literal>-</emma:literal>
                </emma:interpretation>
                <emma:interpretation id="interp51" emma:lang="en-US" emma:confidence="0">
                  <emma:literal>_</emma:literal>
                </emma:interpretation>
                <emma:interpretation id="interp52" emma:lang="en-US" emma:confidence="0">
                  <emma:literal>.</emma:literal>
                </emma:interpretation>
                <emma:interpretation id="interp53" emma:lang="en-US" emma:confidence="0">
                  <emma:literal>,</emma:literal>
                </emma:interpretation>
                <emma:interpretation id="interp5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-55630.3342">172 1645 148,'0'0'396,"0"0"-365,0 0 96,0 0-56,0 0-19,-14 125-24,14-106-24,0-1-4,0-3 0,0-1-2,0 2-51,0 0-37,2 3-49,2-3-27</inkml:trace>
        </inkml:traceGroup>
        <inkml:traceGroup>
          <inkml:annotationXML>
            <emma:emma xmlns:emma="http://www.w3.org/2003/04/emma" version="1.0">
              <emma:interpretation id="{B4899269-F41E-4431-AD32-6F8DBCFAD9A1}" emma:medium="tactile" emma:mode="ink">
                <msink:context xmlns:msink="http://schemas.microsoft.com/ink/2010/main" type="inkWord" rotatedBoundingBox="21172,11705 21178,11575 21179,11576 21173,11705"/>
              </emma:interpretation>
              <emma:one-of disjunction-type="recognition" id="oneOf11">
                <emma:interpretation id="interp55" emma:lang="en-US" emma:confidence="0.5">
                  <emma:literal>-</emma:literal>
                </emma:interpretation>
                <emma:interpretation id="interp56" emma:lang="en-US" emma:confidence="0">
                  <emma:literal>_</emma:literal>
                </emma:interpretation>
                <emma:interpretation id="interp57" emma:lang="en-US" emma:confidence="0">
                  <emma:literal>.</emma:literal>
                </emma:interpretation>
                <emma:interpretation id="interp58" emma:lang="en-US" emma:confidence="0">
                  <emma:literal>,</emma:literal>
                </emma:interpretation>
                <emma:interpretation id="interp5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-55442.7714">129 2185 334,'0'0'67,"0"0"38,0 0-46,0 0-11,0 0-22,0 0-20,-5 92-6,5-80-44,0 1-84,-2-1-188</inkml:trace>
        </inkml:traceGroup>
        <inkml:traceGroup>
          <inkml:annotationXML>
            <emma:emma xmlns:emma="http://www.w3.org/2003/04/emma" version="1.0">
              <emma:interpretation id="{C5097BAE-D3BD-4495-91E7-4A82AF0B77B4}" emma:medium="tactile" emma:mode="ink">
                <msink:context xmlns:msink="http://schemas.microsoft.com/ink/2010/main" type="inkWord" rotatedBoundingBox="21116,11973 21113,12205 21095,12204 21099,11972"/>
              </emma:interpretation>
              <emma:one-of disjunction-type="recognition" id="oneOf12">
                <emma:interpretation id="interp60" emma:lang="en-US" emma:confidence="0.5">
                  <emma:literal>-</emma:literal>
                </emma:interpretation>
                <emma:interpretation id="interp61" emma:lang="en-US" emma:confidence="0">
                  <emma:literal>_</emma:literal>
                </emma:interpretation>
                <emma:interpretation id="interp62" emma:lang="en-US" emma:confidence="0">
                  <emma:literal>.</emma:literal>
                </emma:interpretation>
                <emma:interpretation id="interp63" emma:lang="en-US" emma:confidence="0">
                  <emma:literal>,</emma:literal>
                </emma:interpretation>
                <emma:interpretation id="interp6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-55214.3807">49 2582 430,'0'0'62,"0"0"4,0 0 34,0 0-37,0 0-32,0 0-16,0 108-15,2-85-2,-2-4-6,0-1-52,3-3-31,-1 1-2,2 1-7,-1-1-78</inkml:trace>
        </inkml:traceGroup>
        <inkml:traceGroup>
          <inkml:annotationXML>
            <emma:emma xmlns:emma="http://www.w3.org/2003/04/emma" version="1.0">
              <emma:interpretation id="{E2431ECB-948E-48DF-B726-94541F7F6FEC}" emma:medium="tactile" emma:mode="ink">
                <msink:context xmlns:msink="http://schemas.microsoft.com/ink/2010/main" type="inkWord" rotatedBoundingBox="21067,12631 21080,12442 21087,12442 21073,12632"/>
              </emma:interpretation>
              <emma:one-of disjunction-type="recognition" id="oneOf13">
                <emma:interpretation id="interp65" emma:lang="en-US" emma:confidence="0.5">
                  <emma:literal>-</emma:literal>
                </emma:interpretation>
                <emma:interpretation id="interp66" emma:lang="en-US" emma:confidence="0">
                  <emma:literal>.</emma:literal>
                </emma:interpretation>
                <emma:interpretation id="interp67" emma:lang="en-US" emma:confidence="0">
                  <emma:literal>_</emma:literal>
                </emma:interpretation>
                <emma:interpretation id="interp68" emma:lang="en-US" emma:confidence="0">
                  <emma:literal>,</emma:literal>
                </emma:interpretation>
                <emma:interpretation id="interp6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-55030.3591">37 3052 173,'0'0'183,"0"0"-94,0 0 19,0 0-6,0 0-34,0 0-23,-14 104-12,14-95-26,0 1-1,0 1-6,0-2-2,0 2-24,0-3-29,0 1-37,0 1-80,0-2-164</inkml:trace>
        </inkml:traceGroup>
        <inkml:traceGroup>
          <inkml:annotationXML>
            <emma:emma xmlns:emma="http://www.w3.org/2003/04/emma" version="1.0">
              <emma:interpretation id="{A722B688-A030-4CEF-BB3E-C5C2DFFA9138}" emma:medium="tactile" emma:mode="ink">
                <msink:context xmlns:msink="http://schemas.microsoft.com/ink/2010/main" type="inkWord" rotatedBoundingBox="21040,12782 21096,13246 21059,13251 21002,12786"/>
              </emma:interpretation>
              <emma:one-of disjunction-type="recognition" id="oneOf14">
                <emma:interpretation id="interp70" emma:lang="en-US" emma:confidence="0.5">
                  <emma:literal>--</emma:literal>
                </emma:interpretation>
                <emma:interpretation id="interp71" emma:lang="en-US" emma:confidence="0">
                  <emma:literal>-</emma:literal>
                </emma:interpretation>
                <emma:interpretation id="interp72" emma:lang="en-US" emma:confidence="0">
                  <emma:literal>=</emma:literal>
                </emma:interpretation>
                <emma:interpretation id="interp73" emma:lang="en-US" emma:confidence="0">
                  <emma:literal>_</emma:literal>
                </emma:interpretation>
                <emma:interpretation id="interp74" emma:lang="en-US" emma:confidence="0">
                  <emma:literal>..</emma:literal>
                </emma:interpretation>
              </emma:one-of>
            </emma:emma>
          </inkml:annotationXML>
          <inkml:trace contextRef="#ctx0" brushRef="#br0" timeOffset="-54828.3789">-33 3394 461,'0'0'84,"0"0"71,0 0-36,0 0-40,0 0-7,0 0 0,0 80-43,5-68-18,0-3-7,-4 4-4,2-4 0,-1 0-46,1-2-46,2 1-8,-1 1-56,1-2-50,0 2-88</inkml:trace>
          <inkml:trace contextRef="#ctx0" brushRef="#br0" timeOffset="-54642.8754">22 3654 346,'0'0'101,"0"0"60,0 0-47,0 0-19,0 0-7,0 0-14,0 119-14,0-106-19,0-4-36,0 2-5,0-2-30,0 0-77,0 1-7,0-1-61,-8-2-41,3 3-124</inkml:trace>
        </inkml:traceGroup>
        <inkml:traceGroup>
          <inkml:annotationXML>
            <emma:emma xmlns:emma="http://www.w3.org/2003/04/emma" version="1.0">
              <emma:interpretation id="{9621113B-E795-48E0-808A-9E5B1CC22407}" emma:medium="tactile" emma:mode="ink">
                <msink:context xmlns:msink="http://schemas.microsoft.com/ink/2010/main" type="inkWord" rotatedBoundingBox="21023,13503 21046,13312 21051,13313 21028,13504"/>
              </emma:interpretation>
              <emma:one-of disjunction-type="recognition" id="oneOf15">
                <emma:interpretation id="interp75" emma:lang="en-US" emma:confidence="0.5">
                  <emma:literal>-</emma:literal>
                </emma:interpretation>
                <emma:interpretation id="interp76" emma:lang="en-US" emma:confidence="0">
                  <emma:literal>_</emma:literal>
                </emma:interpretation>
                <emma:interpretation id="interp77" emma:lang="en-US" emma:confidence="0">
                  <emma:literal>.</emma:literal>
                </emma:interpretation>
                <emma:interpretation id="interp78" emma:lang="en-US" emma:confidence="0">
                  <emma:literal>,</emma:literal>
                </emma:interpretation>
                <emma:interpretation id="interp7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-54462.6905">-3 3922 282,'0'0'112,"0"0"30,0 0-20,0 0-13,0 0-10,0 0-18,-10 107 15,9-88-28,-4-1-45,1 1-23,4-6-9,-3-5-43,3-8-70,0 6-49,0-5-54,4-1-116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1:52.70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CC9E90-A321-446B-8EFE-A163F287491A}" emma:medium="tactile" emma:mode="ink">
          <msink:context xmlns:msink="http://schemas.microsoft.com/ink/2010/main" type="inkDrawing" rotatedBoundingBox="8691,8586 10186,8370 10194,8426 8699,8641" shapeName="Other"/>
        </emma:interpretation>
      </emma:emma>
    </inkml:annotationXML>
    <inkml:trace contextRef="#ctx0" brushRef="#br0">192 153 155,'0'0'196,"0"0"-194,0 0 23,0 0 66,0 0-58,0 0 9,0 0-3,-34-24-4,34 24 10,-3 0-21,3 0 4,0-2 21,0 2-18,0 0-15,0 0-10,0 0-6,0-2-1,10 0-2,22-5 3,18-2 26,12-3-17,12 0 2,16-4 5,14-2 1,6-1 7,9-1-18,-2 1-6,-7 4 9,3 2-8,-12 1-1,-5 5 0,-14-2 3,-14 2-6,-14 0 3,-13 6 0,-10 1 1,-16-3-1,-2 3 0,-9 0-1,-4 0-7,0 0 4,0 0-23,0 0-20,0 0 5,-14 0-37,-21 0-102,-16 9-5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3:03.36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E79960-2C42-4F47-B367-DF05CA94FCD2}" emma:medium="tactile" emma:mode="ink">
          <msink:context xmlns:msink="http://schemas.microsoft.com/ink/2010/main" type="inkDrawing" rotatedBoundingBox="21808,13010 22750,12808 22777,12932 21835,13134" semanticType="callout" shapeName="Other">
            <msink:sourceLink direction="to" ref="{44B869F9-5CB8-4541-9FC4-CA86CC885BCF}"/>
            <msink:sourceLink direction="from" ref="{4BD7D3C1-7C3A-4D69-B27D-8523334F965F}"/>
          </msink:context>
        </emma:interpretation>
      </emma:emma>
    </inkml:annotationXML>
    <inkml:trace contextRef="#ctx0" brushRef="#br0">0 245 536,'0'0'19,"0"0"33,0 0 52,0 0-48,0 0-1,0 0 29,122-11-27,-53-1 1,5-5-7,7 0-11,5-3-18,1 4-6,-6-1-11,-7 1 21,-7 6-24,-16-1 3,-3 2 6,-14 4 2,-7 1 5,-9 0-5,-5 1-1,-7 3 12,-3-2-21,-3 2 8,0 0 3,0 0-5,0 0-3,0 0-6,0 0 0,0 0 4,0-1-4,0-5-20,0-3-18,0-6-79,-8-2-124,-15-6-108</inkml:trace>
    <inkml:trace contextRef="#ctx0" brushRef="#br0" timeOffset="-52065.176">218 210 342,'0'0'71,"0"0"-21,0 0 46,0 0-26,0 0-34,0 0 0,-9 1 18,9 2 24,2-3-5,15 0 2,6 0 14,5 0-30,6 0-14,5 0-13,10 0-9,9 0 12,7-7-24,6-6 2,-3-1-5,-4 1-4,-8 2-4,-16 3-1,-17 1 1,-10 7-4,-13 0 4,0 0-1,0 0-3,-8 0 3,-9 0-3,6 7-11,-1-5-18,5-2-12,3 0-73,-4 0-119,-3 0-160</inkml:trace>
  </inkml:traceGroup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4:49.75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25575A-2D9D-4B98-B8C0-A6A019BCD38A}" emma:medium="tactile" emma:mode="ink">
          <msink:context xmlns:msink="http://schemas.microsoft.com/ink/2010/main" type="inkDrawing" rotatedBoundingBox="15408,9421 18736,9294 18740,9386 15411,9513" shapeName="Other">
            <msink:destinationLink direction="with" ref="{774FECD3-A3D6-4A2A-AA4E-4C7A70662F86}"/>
            <msink:destinationLink direction="with" ref="{8DEBF3D1-0224-4B99-A2FC-4D81FD907278}"/>
          </msink:context>
        </emma:interpretation>
      </emma:emma>
    </inkml:annotationXML>
    <inkml:trace contextRef="#ctx0" brushRef="#br0">238 171 34,'0'0'39,"0"0"-11,0 0 38,0 0-20,0 0-17,0 0 0,0 0-24,0 0 2,-76-24 15,71 22 16,1-3 1,-2 2-14,-7 3-4,2-1 5,-1 1-18,-1 0 15,3 0 7,2 0-6,-1-2 5,4 2 4,0 0-2,-1 0 27,-2 0-37,-1 0-6,0 0 12,-5 0-11,4 0 9,1 0-13,1 0-6,7 0 24,-2 0-24,3 0 1,0 0 11,0 0-1,0 0-1,0 0-6,0 0-7,0 0 21,0 0-18,18 0 17,10 2 1,11 2-5,8-4-3,11 0-2,8 0-13,8 0 18,-1 0-19,0-4 0,-4-3 7,-2 0-5,-6 3 4,-2 1-3,-4-4-1,3 2 11,-3-1-13,0 1 0,-1 1 5,2 1-4,-2-3 4,0 3-5,1-1 2,-4 4-4,-2 0 2,1 0 0,-5 0 2,-3 0-2,-2-2 0,2-1 0,1 2 0,4-4-2,-1-2 2,2 1-2,-6 1 2,0-1 4,2 5-4,-1-2-2,2-2 2,-2 5 2,4-2-2,3-3 0,1 1 3,3-2-1,-3 3-2,-1-1-2,-7-1 2,-6 5 3,-4 0-3,-7 0 0,-3 0 1,-1 0 2,-2 0 2,4 0-5,-3 0 0,6 0 4,-3 0-4,7 0 0,-3 0 2,2 0 0,-5 5 0,-2-3-2,-3 3 0,-1-1 7,-1 0-4,1-2-3,3 3 6,1-4-2,0 0 1,0-1-5,5 5 0,-1-5 1,0 0-1,1 0 0,-1 0 3,-4 0 3,-1 0 5,-4 0-9,4 0-2,-2 0 20,-1 0-18,1 0-2,-5 0 4,3 0-3,-3 0 0,2 3-1,0-2 0,-3 3 1,0-4 7,-3 1-8,-3-1 14,1 0 1,-1 1 3,-7-1-12,-1 3-2,3-3 23,-3 0-26,0 0 3,2 0 2,-2 0-6,0 0 0,0 0 0,0 0-29,0 0-6,0 0-89,0 0-123,-25-18-414</inkml:trace>
  </inkml:traceGroup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5:00.43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27DD89-2CB4-4FC1-BF59-36F02D81F3C2}" emma:medium="tactile" emma:mode="ink">
          <msink:context xmlns:msink="http://schemas.microsoft.com/ink/2010/main" type="inkDrawing" rotatedBoundingBox="4527,9623 13226,9216 13243,9581 4544,9987" shapeName="Other"/>
        </emma:interpretation>
      </emma:emma>
    </inkml:annotationXML>
    <inkml:trace contextRef="#ctx0" brushRef="#br0">10 201 4,'0'0'35,"0"0"23,0 0 2,0 0 9,0 0-15,0 0-6,0 0 18,0 0-19,-12 0-5,10 0 1,2 0-22,-3 0 5,3 0-25,0 0 1,0 0-1,0 0-1,0 0-2,0 5 1,0 5 2,9 0 6,10 5-6,7 0 5,5 0 18,6-3-21,8 1 5,5-4 0,9-1 8,6-4 15,3-2-23,5-2-6,0 0 18,0 1-15,0 2-1,0 2-4,-2 1 1,-3-1 3,-4 3-4,-5-2 0,-7 1 1,1-1 0,-7-3-1,4 2 5,4-3-3,-2 0 5,2 1-7,-5-1 0,7 0 6,-2 0-5,4 2-1,-4-1 1,-3-2 0,8 2 5,-3 1-5,-2-1-1,-1 0 10,-5 3-7,-3-5-3,-5 4 0,2-5 1,-2 1 2,2-1-3,6 0 0,2 0 11,1 0-9,8 0-2,0 0 3,1 0-3,7 0 7,-2 0-7,-1 0 0,2 2 1,-7-2-1,-3 0 0,-2 0-1,-2 0 2,5 0-2,-1-8 1,7-2 0,4-1 3,6 0-3,0 2 0,-4-5 0,4 3 0,-4 1 5,2-6-5,-1 4 0,1 2 6,2-1-6,-3 0 1,-2 3-1,-6 2 1,-3 2-2,-7-2 1,-2 1 0,-5-4 1,2 0 0,1 1-1,1 0 0,10-2 0,9-4 6,10 4-3,6-3 1,1 2 9,-6 2-13,-6-3 0,-2 3-1,-7 3 3,-4-1-2,-1 3 0,-6-4 0,-7 3 1,4 1 2,-4-2-3,2 0 0,5-2 2,1 0 8,5-2-10,-4 1 0,-4 1 4,-6-2-2,-2 4-3,-6 2 1,-1-1 0,-3 2 1,2 0-1,-1 3 0,5 0 2,-5 0-2,5 0 0,-7 0 0,1-5 0,3 4 0,-1 1 0,-1 0 0,2 0 1,-3 0-1,2 0 0,6 0 0,-1 0 0,5 0-1,1 0 1,9 0 0,0 0-1,3 0 1,-2 0 0,-7-3-1,1 3 2,-4 0-1,1 0 0,-2 0 0,-2 0 1,-4 0 0,4 0-1,-5 0 0,-1 0 0,0 0 1,3 3-1,4 3-1,-2 0 1,-1 0 1,0 0-1,-6-5-1,-2-1 1,0 2 1,-1-2-1,-1 0 0,0 0 9,-3 0-9,3 0 4,-3 0-4,3 0 1,3 0-2,6 3 1,-1-2 0,-6 2 2,-5 0-2,-7 0 0,-2 2 0,0-1 0,-2 2-2,3 3 2,6-3-3,5 0 3,2-2 0,-2-1-1,1-3-2,5 0 3,-1 0-8,6 0 8,-6 0-10,-1 0-4,-1 0 14,-4 0-2,-1 0 1,-1 0 1,-1 0-7,-1 0-2,2 0-11,0 0 5,0 0-12,-4-3 0,-3-1-20,-4 0-81,-13-1-53</inkml:trace>
  </inkml:traceGroup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5:15.3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4FECD3-A3D6-4A2A-AA4E-4C7A70662F86}" emma:medium="tactile" emma:mode="ink">
          <msink:context xmlns:msink="http://schemas.microsoft.com/ink/2010/main" type="inkDrawing" rotatedBoundingBox="18365,8342 19991,7823 20068,8064 18442,8583" semanticType="callout" shapeName="Other">
            <msink:sourceLink direction="with" ref="{5225575A-2D9D-4B98-B8C0-A6A019BCD38A}"/>
            <msink:sourceLink direction="with" ref="{99064253-EBF8-4218-AF4B-7D171EFDAC29}"/>
          </msink:context>
        </emma:interpretation>
      </emma:emma>
    </inkml:annotationXML>
    <inkml:trace contextRef="#ctx0" brushRef="#br0">14 433 463,'0'0'16,"0"0"4,0 0 53,0 0 8,0 0-20,0 0-19,0 0 5,-13-22 1,13 22 18,0 0-25,-2 0 5,2 0-13,0 0-24,0 0-5,0 9-4,0 10 0,9 1 4,5-4-1,0 0-3,2-4 0,-4 2 2,5-3 1,-3-2-3,2-1 0,8 2 17,0-4-16,8-2 7,9-4 7,8 0 2,12 0 19,7-20-22,9-8-10,10-10 22,8-5-14,4-5 5,2-2 0,-7-1-6,-5 7 21,-7 0-24,-9 8 1,-5 9 19,-6 4-22,-11 5 1,-1 3 2,-8 2-4,-4 0 20,-5-1-20,-5 4-2,-5 0 25,-4 2-18,-7-1 5,-3 5 2,-7 1-6,1 3 17,-3 0-25,2 0 1,-2 0 16,0 0-18,0 0-2,0 0 0,0 0 0,0 0-9,0 0 0,0 0-31,0 0 3,0 0-44,0 4-60,0 21-100,-14 4-116</inkml:trace>
  </inkml:traceGroup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5:18.81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EBF3D1-0224-4B99-A2FC-4D81FD907278}" emma:medium="tactile" emma:mode="ink">
          <msink:context xmlns:msink="http://schemas.microsoft.com/ink/2010/main" type="inkDrawing" rotatedBoundingBox="16350,7829 17395,7400 17482,7612 16437,8042" semanticType="callout" shapeName="Other">
            <msink:sourceLink direction="with" ref="{5225575A-2D9D-4B98-B8C0-A6A019BCD38A}"/>
            <msink:sourceLink direction="with" ref="{99064253-EBF8-4218-AF4B-7D171EFDAC29}"/>
          </msink:context>
        </emma:interpretation>
      </emma:emma>
    </inkml:annotationXML>
    <inkml:trace contextRef="#ctx0" brushRef="#br0">3 283 300,'0'0'8,"0"0"26,0 0 38,0 0 2,0 0-35,0 0-14,0 0 34,0-6-7,0 6-13,0 0-5,0 0-21,0 6 6,0 22-12,0 8-3,0 0 19,0-4-21,0-5 0,0-6-2,8-8 3,1-6 5,3-2-4,9-5 1,13 0 26,17-18-4,17-16-11,16-9-16,10-9 1,2 0 6,-1-3-7,-5 4 0,-6 4 18,-12 10-6,-8 7-2,-19 11-10,-17 4 4,-9 7 11,-9 2-14,-3 5 17,-3 1 14,-1-5-11,2 4-2,0-2-13,-1 0-1,2 1 6,-2 2-11,-3-2 0,2 0 5,-1 2-4,-2-2-1,3 2 0,-3 0 2,0 0-3,0 0 1,0 0 0,0 0 6,0 0-6,0 0 3,0 0-3,0 0 0,0 0 2,0 0-2,0 0 0,0 0 2,0 0-1,0 0-1,0 0 0,0 0 0,0 0-2,0 0 2,0 0 0,0 0 2,0 0-1,0 0-2,0 0 0,0 0 1,0 0-1,0 0 1,0 0 0,0 0 3,0 0-3,0 0 0,0 0-2,0 0 2,0 0-1,0 0 1,0 0 0,0 0 3,0 0-3,0 0 0,0 0-1,0 0 1,0 0-1,0 0 1,0 0 0,0 0 1,0 0-1,0 0 1,0 0-1,0 0 0,0 0 0,0 0 0,0 0-4,0 0-3,0 0-13,0 0-9,0 0-21,0 0-4,-13 6-6,4 3-68,0-4-33,9-5-155</inkml:trace>
  </inkml:traceGroup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5:37.61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3C44F2-0054-432B-BEE1-281F69BD386D}" emma:medium="tactile" emma:mode="ink">
          <msink:context xmlns:msink="http://schemas.microsoft.com/ink/2010/main" type="inkDrawing" rotatedBoundingBox="8103,10789 13868,10544 13873,10640 8107,10884" shapeName="Other"/>
        </emma:interpretation>
      </emma:emma>
    </inkml:annotationXML>
    <inkml:trace contextRef="#ctx0" brushRef="#br0">55 242 268,'0'0'6,"0"0"7,0 0 34,0 0 14,0 0-22,0 0 5,0 0-1,-47-19-6,43 19 5,1 0 2,1 0-14,2 0 22,0 0-29,0 0-11,0 0-1,0 0-8,22 4 23,7 5 0,11-3-11,12-3 26,10-3-35,7 0 3,12 0 2,6 0-7,4-9 1,4 0-5,-4 2 2,-1 4 0,-8 2-2,1 1 0,-1 0 2,0-5 0,0 5 1,0 0-3,0-4 2,4 2 35,8-5-25,2 2-11,1-3 0,-3 3 1,-1 2-2,-5-3 0,-4 5 0,-3-1 1,-4 2-1,-2 0 0,-2 0 1,-2 0 0,-3 0-1,-3 0 0,2 2 0,3-2-1,3 0 1,3 0 0,1 0 5,1 0-5,-6 0 0,1 0-2,-1 0 2,-4 0-2,0 0 2,0 0 0,2-2 3,1-4-3,-2 2 0,-1-1-3,0 2 3,0 0 0,2 1 0,-2 0 0,5-3 4,-2 1-3,-1 0 5,1-3-6,-1 3 0,2-2 8,-3 1-8,3-5-1,0 4 1,3-3 0,1-1 1,-2 1-1,-1 3 0,-11-4 1,-11 5-1,-6 2-1,-8-4 1,-4 4 1,3 0-1,-4-3-1,2 3 1,-1-2-2,-1 4 2,-1-3 0,5 4 1,-3-4-1,2 4 2,-1 0-2,-3 0 0,-3-1-2,2 1 2,-5 0 0,-4 0 3,-2 0 3,-5 0 7,-5 0-7,0 0 2,-1 0 23,-3 0-28,-4 0 7,3 0 1,-4 0-7,1 0-1,2 0-3,-3 0 0,2 0 2,2 0 0,0 0-2,0 0 4,-1 0-3,-3 0 1,0 0-2,0 0 0,0 0-10,0 0 1,-11 0-72,-9 0-28,-1 0-70,-3-2-156</inkml:trace>
  </inkml:traceGroup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5:40.5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5A67A1-6CBE-472C-B80D-A14E1737C6F0}" emma:medium="tactile" emma:mode="ink">
          <msink:context xmlns:msink="http://schemas.microsoft.com/ink/2010/main" type="inkDrawing" rotatedBoundingBox="8681,12465 12780,12229 12784,12295 8685,12531" shapeName="Other"/>
        </emma:interpretation>
      </emma:emma>
    </inkml:annotationXML>
    <inkml:trace contextRef="#ctx0" brushRef="#br0">-1 252 356,'0'0'16,"0"0"60,0 0 8,0 0-17,0 0-4,0 0-29,-14 0 2,14 0-10,2 0-4,24 0 28,10 0-17,12 0 3,9 0-6,13 0 1,15 0 2,15 0-5,5 0-10,4-8 17,-2-4-31,9-7 3,8 4 1,8-5-6,7 3 4,-2 4-6,-9-1 0,-5 3 0,-5 3 1,-8 3-1,-6 1 1,-13 1-1,-6 3 6,-1-3-6,-3 2 0,-4-3 2,-2 4-2,-9 0-2,-2 0 0,-5 0 4,0 0 0,1 0-2,4 0 0,-1 0-2,5-1 2,4-3-2,-4-3 2,2 3 0,-4-5 0,-4 2 0,0 6 0,-7-4 0,-4 3 2,-3 1-2,-2-5 0,1 3 4,1 0-2,-2-3-2,-4 5 0,-4-4 5,-3 3-2,-4 2-3,-8-2 7,-6 2 1,-6 0 7,-1 0-13,-1 0-1,3 0 11,1 0-12,1 0 0,0 0 2,4 0 0,1 0-1,-1 0-1,1 0 0,-2 0 8,-4 0-4,-4 0-4,-8 0 4,2 0 0,-3 0 9,0 0-13,0 0 2,0 0 17,0 0-18,0 0 3,0 0-1,0 0-2,0 0-1,0 0-2,0 0-17,0 0 3,0 0-64,-3-5-69,-3-1-67,2-9-119</inkml:trace>
  </inkml:traceGroup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6:06.2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307BA7F-8317-4860-862D-0ABA678B9145}" emma:medium="tactile" emma:mode="ink">
          <msink:context xmlns:msink="http://schemas.microsoft.com/ink/2010/main" type="writingRegion" rotatedBoundingBox="20156,9469 33504,8265 33878,12408 20530,13611"/>
        </emma:interpretation>
      </emma:emma>
    </inkml:annotationXML>
    <inkml:traceGroup>
      <inkml:annotationXML>
        <emma:emma xmlns:emma="http://www.w3.org/2003/04/emma" version="1.0">
          <emma:interpretation id="{5883C137-AA96-4AF4-A29A-BEBED3DB683C}" emma:medium="tactile" emma:mode="ink">
            <msink:context xmlns:msink="http://schemas.microsoft.com/ink/2010/main" type="paragraph" rotatedBoundingBox="21037,9243 33536,8407 33620,9653 21120,104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2A8F9C8-C5B6-4A86-95BA-E1912707E7DC}" emma:medium="tactile" emma:mode="ink">
              <msink:context xmlns:msink="http://schemas.microsoft.com/ink/2010/main" type="line" rotatedBoundingBox="21037,9243 33536,8407 33620,9653 21120,10489"/>
            </emma:interpretation>
          </emma:emma>
        </inkml:annotationXML>
        <inkml:traceGroup>
          <inkml:annotationXML>
            <emma:emma xmlns:emma="http://www.w3.org/2003/04/emma" version="1.0">
              <emma:interpretation id="{95EC000D-66CA-46F3-B1D7-5F419BE400E4}" emma:medium="tactile" emma:mode="ink">
                <msink:context xmlns:msink="http://schemas.microsoft.com/ink/2010/main" type="inkWord" rotatedBoundingBox="21047,9393 22024,9328 22080,10165 21103,10230">
                  <msink:destinationLink direction="with" ref="{477114E6-1C47-40A6-9D87-ECBB8DE230FF}"/>
                </msink:context>
              </emma:interpretation>
              <emma:one-of disjunction-type="recognition" id="oneOf0">
                <emma:interpretation id="interp0" emma:lang="en-US" emma:confidence="0.5">
                  <emma:literal>If</emma:literal>
                </emma:interpretation>
                <emma:interpretation id="interp1" emma:lang="en-US" emma:confidence="0">
                  <emma:literal>"if</emma:literal>
                </emma:interpretation>
                <emma:interpretation id="interp2" emma:lang="en-US" emma:confidence="0">
                  <emma:literal>if</emma:literal>
                </emma:interpretation>
                <emma:interpretation id="interp3" emma:lang="en-US" emma:confidence="0">
                  <emma:literal>"f</emma:literal>
                </emma:interpretation>
                <emma:interpretation id="interp4" emma:lang="en-US" emma:confidence="0">
                  <emma:literal>iff</emma:literal>
                </emma:interpretation>
              </emma:one-of>
            </emma:emma>
          </inkml:annotationXML>
          <inkml:trace contextRef="#ctx0" brushRef="#br0">0 395 582,'0'0'55,"0"0"104,0 0-65,0 0-62,0 0-9,0 0-7,67-31-5,-27 25-10,8-1 4,10-5-5,2-2 0,4-4-48,-2-1-21,-6-4-43,-5-3-9,-6 1-11,-10-6 25,-8-2 16,-13 0 91,-8 0 39,-3 7 7,-3 3 77,0 7 3,0 6-17,0 4-10,-3 1 21,-3 5-25,-2 0-15,2 0-41,-3 11-29,-4 20-3,2 17 0,0 8-6,5 12 27,-2 7-28,4 2 4,-2 0 1,-4-4-2,1 0-3,-5-12 0,-3-8-11,-2-6-4,1-7-64,-4-7-94,3-11-55,1-12-121</inkml:trace>
          <inkml:trace contextRef="#ctx0" brushRef="#br0" timeOffset="171.4381">526 472 724,'0'0'16,"0"0"7,0 0-19,119-48-4,-69 37-13,1-4-106,3-3-128</inkml:trace>
          <inkml:trace contextRef="#ctx0" brushRef="#br0" timeOffset="-491.2158">200 439 185,'0'0'97,"0"0"-34,0 0 27,0 0-17,0 0-22,0 0 7,0 0 15,0-28-16,0 28 9,0 0-4,0 0-15,0 0 11,0 0-32,-1 4-11,-13 18 9,-3 3 5,0 2-3,1 3-13,-2 1-7,1-3 23,3-1-29,1-1 0,2-4 6,-1-2-6,1 0 0,-1-4-1,-1 2 1,-2-6-9,-2-3 9,-3 0-2,0-5-1,1-2 6,0-2-5,5 1 2,2-1 0,1 0 2,6 0-2,-2 0 0,2 0 3,3 0-2,-1 0 1,2 0-1,1 0 4,0 0 14,0 0-19,0 0 0,0 0 9,1 0-9,16 0 5,7 0-5,7 0 6,3 0 6,6 0-12,5 0 0,0 0 1,0-6-1,-5 3-11,-2-6-30,-6-3-51,-4-1-8,-6-4-43,-11 0-46,-11-10-57</inkml:trace>
        </inkml:traceGroup>
        <inkml:traceGroup>
          <inkml:annotationXML>
            <emma:emma xmlns:emma="http://www.w3.org/2003/04/emma" version="1.0">
              <emma:interpretation id="{C5B71FF3-ADC3-447A-9BDF-14C1DBA34562}" emma:medium="tactile" emma:mode="ink">
                <msink:context xmlns:msink="http://schemas.microsoft.com/ink/2010/main" type="inkWord" rotatedBoundingBox="22697,9177 25522,8988 25602,10189 22777,10378"/>
              </emma:interpretation>
              <emma:one-of disjunction-type="recognition" id="oneOf1">
                <emma:interpretation id="interp5" emma:lang="en-US" emma:confidence="0.5">
                  <emma:literal>(Adyta)</emma:literal>
                </emma:interpretation>
                <emma:interpretation id="interp6" emma:lang="en-US" emma:confidence="0.5">
                  <emma:literal>(Andy A)</emma:literal>
                </emma:interpretation>
                <emma:interpretation id="interp7" emma:lang="en-US" emma:confidence="0">
                  <emma:literal>(Addy A)</emma:literal>
                </emma:interpretation>
                <emma:interpretation id="interp8" emma:lang="en-US" emma:confidence="0">
                  <emma:literal>(Ads A)</emma:literal>
                </emma:interpretation>
                <emma:interpretation id="interp9" emma:lang="en-US" emma:confidence="0">
                  <emma:literal>(Ada)</emma:literal>
                </emma:interpretation>
              </emma:one-of>
            </emma:emma>
          </inkml:annotationXML>
          <inkml:trace contextRef="#ctx0" brushRef="#br0" timeOffset="987.0215">1850 355 285,'0'0'74,"0"0"6,0 0 17,0 0-18,0 0-8,0 0 5,2-30 2,-2 30 25,0 0-38,0 0-5,0 0-24,0 12-21,0 15 16,0 9-15,-10 5-13,1 4 12,0-1-14,-1-3-1,3-3 3,0-5-3,3-11 2,-1-6-2,0-8 0,2-5-9,3-3 3,0 0 1,0-4 4,0-25-2,3-13 1,18-16-9,13-19 11,8-13-10,3-4 5,-4 11-7,-3 17 6,-9 25 6,-10 18 6,-9 13-4,-2 9 1,-8 1 33,0 0-20,0 7-1,0 21-5,0 12 17,-4 8-5,-4 6-15,2-1-6,-2-2 13,6-1-14,2 1 0,0-10 0,0-3-8,5-9-41,6-5-88,3-12-110,-2-12-145</inkml:trace>
          <inkml:trace contextRef="#ctx0" brushRef="#br0" timeOffset="1176.4786">1915 462 730,'0'0'38,"0"0"86,0 0-95,0 0 10,0 0-25,158-36-14,-111 27-4,2-4-102,-2 1-98,-4-7-201</inkml:trace>
          <inkml:trace contextRef="#ctx0" brushRef="#br0" timeOffset="1621.9983">2459 282 14,'0'0'522,"0"0"-407,0 0 23,0 0-29,0 0-43,0 0 2,-127-4 15,88 23-29,5 4-17,0 3-19,11 3-16,7-3 9,9 3-11,7-4-2,0-10-8,4-4-10,23-9 8,5-2-6,9 0 1,3-24 16,3-7-26,-5-11 13,-6-13 10,-4-13 4,-6-17 1,-4-1-1,-11 3 0,-8 17 12,-3 22 2,0 20 27,0 12 4,-3 8-6,-2 2 1,4 2-16,-4 0-21,-4 9 13,-2 20-12,0 10-4,-3 12 6,5 7-1,1 3-3,2 1-2,3-7-10,3-3 3,0-7-58,0-11-41,14-6-109,9-14-45,6-13-185</inkml:trace>
          <inkml:trace contextRef="#ctx0" brushRef="#br0" timeOffset="1849.3504">2830 205 744,'0'0'98,"0"0"104,0 0-98,0 0-50,0 0-20,-96 131-6,86-83 14,1 5-28,1-1-6,-1 0-6,0-4-1,3-4-1,1-5-24,-3-8-52,2-10-3,-3-6-125,-4-11 5,-4-4-89</inkml:trace>
          <inkml:trace contextRef="#ctx0" brushRef="#br0" timeOffset="2014.1026">2670 238 358,'0'0'314,"0"0"-226,0 0 6,0 0-45,130-42-27,-96 34-22,2-4-29,0-2-67,-1-7-168</inkml:trace>
          <inkml:trace contextRef="#ctx0" brushRef="#br0" timeOffset="2547.0867">3193 58 646,'0'0'62,"0"0"48,0 0-9,0 0-3,0 0-48,0 0-6,17 117-2,-17-80-26,0 1-3,-8 0-5,-5-1-8,4-7 7,3-1-7,-2-9 0,7-7-9,-2-4 6,3-7-12,0-2-2,0 0 14,0-17-7,17-17 8,7-12 2,7-15-2,5-10 2,4-11 0,-2 0 0,-7 14 0,-8 13 2,-9 19 3,-5 19 0,-4 10 36,-5 7-10,0 0-1,0 0-14,0 0-11,0 15 9,3 8-8,-2 8 4,3 4 15,-3 3-19,-1 3 3,0 4 1,0 1-5,0-4 9,0-1-14,0 0 0,0-3 2,0-1-2,0-7-4,0-1-11,0-9-21,3-3-6,2-6-64,1-9-130,2-2-72</inkml:trace>
          <inkml:trace contextRef="#ctx0" brushRef="#br0" timeOffset="3692.3061">1628 49 427,'0'0'84,"0"0"89,0 0-56,0 0-22,0 0-17,0 0-8,-18 19-29,1 27-3,-2 18 21,0 18 10,1 10-37,4 3-11,5-1 6,5-4-24,4-9-2,0-7-1,14-9-29,13-8 4,10-8-80,17-11-62,14-16-58,13-19-106</inkml:trace>
          <inkml:trace contextRef="#ctx0" brushRef="#br0" timeOffset="2753.1793">3301 239 547,'0'0'56,"0"0"42,0 0 3,0 0-65,0 0-30,0 0-6,150-34-1,-103 16-87,3-7-139</inkml:trace>
          <inkml:trace contextRef="#ctx0" brushRef="#br0" timeOffset="3027.4124">4144-344 825,'0'0'58,"0"0"38,0 0 45,0 0-40,92 132-36,-61-54-54,-9 10 5,-13 9-3,-9 7-12,0 4-2,-26 0-7,-16 2-43,-13-8-18,-10-13-136,-14-13-66,-4-16-239</inkml:trace>
        </inkml:traceGroup>
        <inkml:traceGroup>
          <inkml:annotationXML>
            <emma:emma xmlns:emma="http://www.w3.org/2003/04/emma" version="1.0">
              <emma:interpretation id="{24794EC2-276B-41BE-B798-B7205868C96F}" emma:medium="tactile" emma:mode="ink">
                <msink:context xmlns:msink="http://schemas.microsoft.com/ink/2010/main" type="inkWord" rotatedBoundingBox="25952,9002 26546,8963 26598,9742 26005,9782"/>
              </emma:interpretation>
              <emma:one-of disjunction-type="recognition" id="oneOf2">
                <emma:interpretation id="interp10" emma:lang="en-US" emma:confidence="0.5">
                  <emma:literal>B</emma:literal>
                </emma:interpretation>
                <emma:interpretation id="interp11" emma:lang="en-US" emma:confidence="0">
                  <emma:literal>is</emma:literal>
                </emma:interpretation>
                <emma:interpretation id="interp12" emma:lang="en-US" emma:confidence="0">
                  <emma:literal>BE</emma:literal>
                </emma:interpretation>
                <emma:interpretation id="interp13" emma:lang="en-US" emma:confidence="0">
                  <emma:literal>Be</emma:literal>
                </emma:interpretation>
                <emma:interpretation id="interp14" emma:lang="en-US" emma:confidence="0">
                  <emma:literal>BY</emma:literal>
                </emma:interpretation>
              </emma:one-of>
            </emma:emma>
          </inkml:annotationXML>
          <inkml:trace contextRef="#ctx0" brushRef="#br0" timeOffset="6547.1009">4825-9 528,'0'0'88,"0"0"22,0 0 25,0 0-54,0 0-38,0 0-3,0 18-14,0-2-18,-5 8 36,1 7-16,-1 10-11,-4 1-3,1 4 0,-1 2 3,1-7-17,-1-2 0,3-5 4,-2-7-4,8-5-7,0-8-44,0-7-71,0-7-48,4 0-82,6-26-94</inkml:trace>
          <inkml:trace contextRef="#ctx0" brushRef="#br0" timeOffset="7151.2585">4839-88 545,'0'0'25,"0"0"56,0 0 43,0 0-44,-8-115-13,25 93-5,5 4 11,3-4-14,6 3-33,6-4-15,6 1 16,1 7-21,4 2-4,-6 4-2,-5 5 3,-9 4-3,-8 0 0,-9 0-5,-6 20-3,-5 4 3,0 10-1,-5 4 3,-21 3 3,-4-1-8,-6-1 7,1-4-9,2-6 9,5-3-15,7-5 3,7-7 5,9-5 5,5-2-2,0-3-5,0 1 9,12-2 1,12 6 2,8-2 8,5 4-1,2 2-1,0 5 5,-3-2-13,-5 1 0,-3 2 4,-7-1-4,-7 1 0,-3-1 0,-8 6 0,-3 0 0,0 1 0,0-2 0,-17 0-5,-6-1 5,-5-5 0,-5-4 0,-5-4 0,0-2 8,-3-5-8,0-2 0,1 0 6,0 0-4,6 0-2,7-7 0,9-4 0,5 2-1,13 5-50,0-5-85,0 2-61,0-3-184</inkml:trace>
        </inkml:traceGroup>
        <inkml:traceGroup>
          <inkml:annotationXML>
            <emma:emma xmlns:emma="http://www.w3.org/2003/04/emma" version="1.0">
              <emma:interpretation id="{A5A15399-E4DB-4DCD-8CBB-39136B95AD0C}" emma:medium="tactile" emma:mode="ink">
                <msink:context xmlns:msink="http://schemas.microsoft.com/ink/2010/main" type="inkWord" rotatedBoundingBox="27141,8835 28257,8760 28325,9773 27209,9848"/>
              </emma:interpretation>
              <emma:one-of disjunction-type="recognition" id="oneOf3">
                <emma:interpretation id="interp15" emma:lang="en-US" emma:confidence="0.5">
                  <emma:literal>*</emma:literal>
                </emma:interpretation>
                <emma:interpretation id="interp16" emma:lang="en-US" emma:confidence="0">
                  <emma:literal>#</emma:literal>
                </emma:interpretation>
                <emma:interpretation id="interp17" emma:lang="en-US" emma:confidence="0">
                  <emma:literal>I</emma:literal>
                </emma:interpretation>
                <emma:interpretation id="interp18" emma:lang="en-US" emma:confidence="0">
                  <emma:literal>X</emma:literal>
                </emma:interpretation>
                <emma:interpretation id="interp1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8186.8285">5918-179 198,'0'0'79,"0"0"6,0 0 5,0 0-13,0 0-25,0 0 34,-5 8-36,5-8 4,0 0-1,0 0-23,10 0 8,25 0 27,24 0 8,19-8-3,21-7-43,13-4 0,5 3 3,0-4-12,-12 2-13,-13 8-5,-16 3 3,-21-1-14,-19 7-6,-20-1-31,-9 2-24,-7 0-52,-21 0-53,-29 13-58</inkml:trace>
          <inkml:trace contextRef="#ctx0" brushRef="#br0" timeOffset="8478.1503">6003 114 666,'0'0'52,"0"0"54,0 0 39,141-7-35,-89 0-66,5 0 11,-1-2-37,0 2-5,7-4 5,4-2-13,6-2 1,6-3-6,8 1 1,-2-1-9,-8 0-16,-10-1-64,-20 1-105,-21-7-75,-25-4-248</inkml:trace>
          <inkml:trace contextRef="#ctx0" brushRef="#br0" timeOffset="8853.9432">6513-547 600,'0'0'29,"0"0"90,0 0-27,0 0-46,0 0-11,0 0 10,-9 18 6,6 20 22,-3 12-12,-7 14 1,3 6-36,-6 10-5,2 10-2,-1 1-9,-2-2 0,-5-6-10,-3-7 0,-1-11 1,-2-7-1,0-10-9,5-6-16,6-8-45,7-8-84,10-12-67,0-14-135</inkml:trace>
        </inkml:traceGroup>
        <inkml:traceGroup>
          <inkml:annotationXML>
            <emma:emma xmlns:emma="http://www.w3.org/2003/04/emma" version="1.0">
              <emma:interpretation id="{85F72D4F-743B-4B26-875D-CBB078619C60}" emma:medium="tactile" emma:mode="ink">
                <msink:context xmlns:msink="http://schemas.microsoft.com/ink/2010/main" type="inkWord" rotatedBoundingBox="28873,8722 31989,8514 32071,9741 28955,9949"/>
              </emma:interpretation>
              <emma:one-of disjunction-type="recognition" id="oneOf4">
                <emma:interpretation id="interp20" emma:lang="en-US" emma:confidence="0.5">
                  <emma:literal>07581</emma:literal>
                </emma:interpretation>
                <emma:interpretation id="interp21" emma:lang="en-US" emma:confidence="0">
                  <emma:literal>073581</emma:literal>
                </emma:interpretation>
                <emma:interpretation id="interp22" emma:lang="en-US" emma:confidence="0">
                  <emma:literal>07381</emma:literal>
                </emma:interpretation>
                <emma:interpretation id="interp23" emma:lang="en-US" emma:confidence="0">
                  <emma:literal>073181</emma:literal>
                </emma:interpretation>
                <emma:interpretation id="interp24" emma:lang="en-US" emma:confidence="0">
                  <emma:literal>073881</emma:literal>
                </emma:interpretation>
              </emma:one-of>
            </emma:emma>
          </inkml:annotationXML>
          <inkml:trace contextRef="#ctx0" brushRef="#br0" timeOffset="32323.1209">8861-260 483,'0'0'97,"0"0"-64,0 0 129,0 0-72,0 0-10,0 0-12,0 0 0,0 0 1,-22 0-21,30 0-11,15-2 12,8-4-43,8-3 1,9 3 5,6-4-7,6 1-4,7-4-1,-2-1 0,-1 2-9,-8-3-15,-4 1-37,-5-3-26,-15 0-115,-11-3-80</inkml:trace>
          <inkml:trace contextRef="#ctx0" brushRef="#br0" timeOffset="32713.6948">9102-649 789,'0'0'72,"0"0"16,0 0 37,0 0-63,0 0-46,0 0-11,36 0 13,1 9-12,1 7-5,0-1 9,1-1-10,-3 1 0,-4 0-1,-7-2 0,-5 2-1,-6-3-19,0 6-7,-8 1 27,-6 4-18,0 6 15,0 2 4,-12 2 3,-7 2-2,-2 0-1,2 0 0,5 3 3,5-6-3,4 0 0,5-1 1,0-2-1,0-2-8,0-4-88,5-4-68,6-10-31,6-9-203</inkml:trace>
          <inkml:trace contextRef="#ctx0" brushRef="#br0" timeOffset="34607.5517">10104 179 311,'0'0'40,"0"0"41,0 0 7,0 0-22,0 0 7,0 0 1,-47-90 18,26 84-6,-9 3-29,-5 3-12,-6 0-10,-1 9 7,2 15-15,5 2-24,7 3 0,11-4 8,15-4-11,2-2 0,0-2 8,23 3-4,13-3 4,4-4-5,-1 3 2,1-1 9,-7-3-14,-8-1 0,-10-3 4,-7 1-3,-3 0-1,-5-1 0,0 2 0,0 3 7,-19 0-7,-7 0 0,-5-3 6,-2-2-6,0-1-2,10-5-26,6-2-93,13-2-36,4-26-156</inkml:trace>
          <inkml:trace contextRef="#ctx0" brushRef="#br0" timeOffset="33206.137">9721-659 772,'0'0'46,"0"0"60,0 0 16,0 0-64,0 0-44,0 0 5,40 67 28,-21-30-29,-2 0-17,-6 1 11,-3-3-8,-7-2-4,-1-5 0,0-6 0,0-4 0,0-11-16,0-2 1,0-5 9,0 0-7,0 0 7,0-24 0,0-13-15,13-12 19,2-9-10,7 4 12,1 8 0,-1 13 5,-5 16-5,-6 5 7,-4 8 3,-5 4 4,1 0-14,2 0 3,1 10 13,3 11-13,1 3 5,0 1-4,-3-1-2,0-2-1,0 0-1,2 0-14,-1 0-17,6-5-123,4-5-51,1-12-80</inkml:trace>
          <inkml:trace contextRef="#ctx0" brushRef="#br0" timeOffset="34954.8884">10307 110 172,'0'0'502,"0"0"-435,0 0 98,0 0-50,0 0-41,0 0-23,-105 27-24,78-9-20,9 2 26,8-3-33,10-4-1,0 0-2,0-1-8,19-6-3,12-4-5,3-2-17,5 0 12,-2-15-48,-1-9 24,-11-6 13,-7-1 25,-4 1 9,-8 2-2,-4 12 3,-2 3 16,0 8-12,0 5 12,-2 0-1,-15 0-15,0 16-12,3 5-63,3-3-188</inkml:trace>
          <inkml:trace contextRef="#ctx0" brushRef="#br0" timeOffset="33569.5654">10316-679 650,'0'0'66,"0"0"61,0 0 4,0 0-29,0 0-64,0 0-23,-85 15 12,67 14-19,2 6 0,4 0-4,7-4-4,5-3 0,0-9-16,0-4-26,23-6 0,5-9-27,8 0 1,1-16 20,-1-12-39,-4-11 15,-5-10-1,-10-2 46,-11 1 26,-6 5 2,0 16 8,0 9 31,-9 14 0,-10 3 15,-3 3-45,-1 0-5,1 0-4,2 9-1,6 4-58,2-4-135</inkml:trace>
          <inkml:trace contextRef="#ctx0" brushRef="#br0" timeOffset="35327.9149">10526 243 902,'0'0'50,"0"0"94,0 0-41,0 0-85,0 0-15,0 0 8,11-10-1,6-15-10,9-5-5,2-9-24,8-11 21,-4-14-23,-1-13-9,-3-10 5,-6 8-23,-13 15 20,-4 24 38,-5 24 12,0 12 72,0 4-14,0 0-36,0 0-18,-3 13-14,-8 12 12,-5 5 9,5 7-14,-1 6 16,6 3-24,1-2-1,0 1 0,5-3-9,0-6-31,0-2-44,0-7-125,0-14-58,11-11-313</inkml:trace>
          <inkml:trace contextRef="#ctx0" brushRef="#br0" timeOffset="9601.9929">7901-488 398,'0'0'97,"0"0"35,0 0-11,0 0-19,0 0-25,0 0 0,-8-12 14,-3 12-49,-6 0-12,-6 21-15,-5 16 1,-3 6 15,0 7-19,3 7-3,5 6 24,4-1-32,7 1 3,10-1 2,2-7-3,0-9-2,7-5-1,16-8 0,8-9-8,9-6 10,7-10-3,10-8 2,7 0 0,4-11-1,-5-22-2,-2-11-1,-2-16-8,-3-13 6,-7-10-5,-5 7 2,-16 6 8,-10 20 0,-12 8 3,-6 8-3,0 2 42,-4 3-32,-21-2 4,-6 7 4,-6 2-7,-7 8-7,-7 10-4,-9 4-19,-18 0 10,-12 15-72,-15 12-94,-13-2-218</inkml:trace>
        </inkml:traceGroup>
        <inkml:traceGroup>
          <inkml:annotationXML>
            <emma:emma xmlns:emma="http://www.w3.org/2003/04/emma" version="1.0">
              <emma:interpretation id="{D6FDCF98-47B8-4C22-8A0B-459F8D4DD9FF}" emma:medium="tactile" emma:mode="ink">
                <msink:context xmlns:msink="http://schemas.microsoft.com/ink/2010/main" type="inkWord" rotatedBoundingBox="32214,8908 33564,8817 33601,9371 32251,9461"/>
              </emma:interpretation>
              <emma:one-of disjunction-type="recognition" id="oneOf5">
                <emma:interpretation id="interp25" emma:lang="en-US" emma:confidence="0.5">
                  <emma:literal>win</emma:literal>
                </emma:interpretation>
                <emma:interpretation id="interp26" emma:lang="en-US" emma:confidence="0">
                  <emma:literal>wine</emma:literal>
                </emma:interpretation>
                <emma:interpretation id="interp27" emma:lang="en-US" emma:confidence="0">
                  <emma:literal>Wim</emma:literal>
                </emma:interpretation>
                <emma:interpretation id="interp28" emma:lang="en-US" emma:confidence="0">
                  <emma:literal>Win</emma:literal>
                </emma:interpretation>
                <emma:interpretation id="interp29" emma:lang="en-US" emma:confidence="0">
                  <emma:literal>wins</emma:literal>
                </emma:interpretation>
              </emma:one-of>
            </emma:emma>
          </inkml:annotationXML>
          <inkml:trace contextRef="#ctx0" brushRef="#br0" timeOffset="36808.9289">11068-170 552,'0'0'90,"0"0"28,0 0 6,0 0-47,0 0 14,0 0-42,13-104-25,-13 104-10,0 29-11,-13 9-3,-2 13 27,-2 1-12,3 2 1,1-6-16,7-8 0,3-5 0,3-13 0,0-7-11,0-5-10,0-10-2,14 0 13,8-7-3,9-26 9,1-18-3,4-5 3,-3-1-4,-7 11 3,-11 20 5,-7 17-4,-8 7 7,0 2-3,0 0 9,0 22 4,-3 8-8,-8 7 11,-1-3-4,6-5-6,1-7-6,5-4 0,0-10-6,0-7 6,0-1-16,20 0 1,8-15-4,11-21 9,-2-10-40,0-12 6,2 0 30,-7-1-2,-7 5 16,-3 9 8,-10 12 18,-10 6 59,-2 6-22,0 3-27,0 3 29,-2 7-43,-5 4-8,0 2-4,0 2-3,0 0-4,-5 11-3,-5 16-1,-2 10-6,4 3 7,4-1-32,6-2-35,5-1-136,0-11-29,0-11-160</inkml:trace>
          <inkml:trace contextRef="#ctx0" brushRef="#br0" timeOffset="37107.0963">11423-225 856,'0'0'147,"0"0"43,0 0-70,0 0-71,0 0-46,0 0 8,-4-16-11,28 8 0,6-5-7,7-2-24,3-1-53,-5 2-22,-8 4-63,-8-2 41,-10 9 53,-4-2 75,-5 5 32,0 0 49,0 0 15,0 0 10,0 0-43,0 8-13,-12 14-49,1 8 3,-2 4 16,3 0-19,0 2-1,6-2-33,4-5-77,0-10-98,0-10-122</inkml:trace>
          <inkml:trace contextRef="#ctx0" brushRef="#br0" timeOffset="37273.5643">11760-445 863,'0'0'147,"0"0"-31,0 0-52,0 0-64,0 0-7,0 0 0,-2 46-8,-1-17-150,3-3-53,0-2-108</inkml:trace>
          <inkml:trace contextRef="#ctx0" brushRef="#br0" timeOffset="37776.0027">11833-260 500,'0'0'327,"0"0"-195,0 0 70,0 0-99,0 0-60,0 0-37,0 19 6,0 0-15,-5 4 3,3 2-7,2-5-7,0-3-29,5-4-28,15-7-26,10-6-36,2 0 49,4-13-43,-8-10 45,-2-6 68,-6-1 14,-6 2 24,-1 7 29,-7 8 3,-3 10 45,-3 3-21,0 0-4,0 0-26,0 0-40,0 10-10,0 9 9,0-4-6,2 3 8,5-5-11,3-4-4,4-3-14,4-6-42,12 0-2,4 0-33,4-12-11,-3-10 25,-4 3 15,-10 2 58,-5 7 8,-12 3 52,0 5 31,-4 2 21,0 0-16,0 0 7,0 0-49,0 0-14,0 2-10,0 13-3,0 7 7,4 0-17,2 12-5,-1 5-8,-2 0-154,0 2-409</inkml:trace>
        </inkml:traceGroup>
      </inkml:traceGroup>
    </inkml:traceGroup>
    <inkml:traceGroup>
      <inkml:annotationXML>
        <emma:emma xmlns:emma="http://www.w3.org/2003/04/emma" version="1.0">
          <emma:interpretation id="{729B6BBF-DA2B-4087-886B-5BE590B737DE}" emma:medium="tactile" emma:mode="ink">
            <msink:context xmlns:msink="http://schemas.microsoft.com/ink/2010/main" type="paragraph" rotatedBoundingBox="20353,11650 33183,10494 33360,12455 20530,136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778DBB-DA63-4691-ADBF-BF7EFD7F98A2}" emma:medium="tactile" emma:mode="ink">
              <msink:context xmlns:msink="http://schemas.microsoft.com/ink/2010/main" type="line" rotatedBoundingBox="20353,11650 33183,10494 33325,12064 20495,13221"/>
            </emma:interpretation>
          </emma:emma>
        </inkml:annotationXML>
        <inkml:traceGroup>
          <inkml:annotationXML>
            <emma:emma xmlns:emma="http://www.w3.org/2003/04/emma" version="1.0">
              <emma:interpretation id="{3310CD8B-A955-4338-B629-DC6E6E500EC1}" emma:medium="tactile" emma:mode="ink">
                <msink:context xmlns:msink="http://schemas.microsoft.com/ink/2010/main" type="inkWord" rotatedBoundingBox="20353,11650 25959,11145 26080,12480 20473,12985">
                  <msink:destinationLink direction="with" ref="{477114E6-1C47-40A6-9D87-ECBB8DE230FF}"/>
                  <msink:destinationLink direction="with" ref="{FBF5B411-6515-443E-9FF3-F15A80D7935F}"/>
                  <msink:destinationLink direction="with" ref="{2372957A-56FE-4850-953C-5BF8E9346EF1}"/>
                </msink:context>
              </emma:interpretation>
              <emma:one-of disjunction-type="recognition" id="oneOf6">
                <emma:interpretation id="interp30" emma:lang="en-US" emma:confidence="0.5">
                  <emma:literal>It(AdTA)B</emma:literal>
                </emma:interpretation>
                <emma:interpretation id="interp31" emma:lang="en-US" emma:confidence="0.5">
                  <emma:literal>It (Ad TA) B</emma:literal>
                </emma:interpretation>
                <emma:interpretation id="interp32" emma:lang="en-US" emma:confidence="0">
                  <emma:literal>tundras</emma:literal>
                </emma:interpretation>
                <emma:interpretation id="interp33" emma:lang="en-US" emma:confidence="0">
                  <emma:literal>tundra)</emma:literal>
                </emma:interpretation>
                <emma:interpretation id="interp34" emma:lang="en-US" emma:confidence="0">
                  <emma:literal>FLAABTAB</emma:literal>
                </emma:interpretation>
              </emma:one-of>
            </emma:emma>
          </inkml:annotationXML>
          <inkml:trace contextRef="#ctx0" brushRef="#br0" timeOffset="41258.9375">2273 2627 863,'0'0'26,"0"0"143,0 0-67,0 0-52,-62 155-5,48-93-10,-1 7-9,-1-1-19,1-3-1,1 0-6,1-1 0,3-7-46,5-6-48,-3-15-147,3-24-182</inkml:trace>
          <inkml:trace contextRef="#ctx0" brushRef="#br0" timeOffset="41436.4615">2188 2623 545,'0'0'312,"0"0"-223,0 0 39,0 0-54,0 0-54,136-40 0,-114 35-20,3-1 0,6-2-42,5-3-174,1-4-118</inkml:trace>
          <inkml:trace contextRef="#ctx0" brushRef="#br0" timeOffset="41845.8975">2746 2473 818,'0'0'64,"0"0"91,0 0-40,0 0-34,-8 123-30,-1-69 5,-8 7-35,1 1-11,-1-2-4,2-10-3,-1-8-3,7-11-6,4-10-21,5-11 2,0-6-40,0-4 4,0-13 46,21-27 15,-1-19 0,6-20-1,7-18 1,2-13 3,7 0-2,-1 15-1,-9 28 8,-9 29 22,-10 23 8,-9 13-17,-4 2 2,0 9 11,2 25-33,-2 14 19,0 6-8,0 3-6,0 1-4,0 2-2,0-5-12,-5-3 9,5-7-72,0-8-72,0-17-194,0-11-340</inkml:trace>
          <inkml:trace contextRef="#ctx0" brushRef="#br0" timeOffset="42021.9398">2793 2736 812,'0'0'76,"0"0"45,0 0 5,0 0-58,127-46-54,-76 21-10,3-6-8,-4-7-49,-4-8-170,-10-4-172</inkml:trace>
          <inkml:trace contextRef="#ctx0" brushRef="#br0" timeOffset="42469.8515">3503 1913 666,'0'0'82,"0"0"41,0 0-14,0 0 24,21 130-48,15-45-33,6 15 23,3 6-51,-6 12 2,-10 7-23,-15 1 0,-14-1-2,0-10-1,-33-18-35,-12-17-38,-3-19-2,5-14-153,0-19 77,7-23-149</inkml:trace>
          <inkml:trace contextRef="#ctx0" brushRef="#br0" timeOffset="39939.2061">869 2387 762,'0'0'36,"0"0"116,0 0-58,0 0-10,-114 111-31,82-32-29,1 15 28,3 10-26,5 7-8,1-6-7,13-12-10,9-10-1,0-14-28,18-14-61,27-12-54,10-21-109,3-22-93</inkml:trace>
          <inkml:trace contextRef="#ctx0" brushRef="#br0" timeOffset="40406.8865">1266 2771 417,'0'0'143,"0"0"-24,0 0 7,0 0-54,0 0-21,-80 108 17,53-55-30,0-2-12,4-5-7,4-6-19,7-6 0,3-10-9,7-11-31,2-7-7,0-6-9,0 0 10,0-15 45,20-21-15,7-14 3,5-21-1,10-20 5,6-17 6,-1 3-18,-6 13 6,-5 34 15,-14 30 9,-11 22 9,-8 6 6,-3 16-7,0 23 41,0 10-20,0 11-10,0 4 19,-10 1-34,1 0-1,1-2-3,2-8-9,-2-9 0,4-6-36,2-10-87,-2-11-74,0-13-235</inkml:trace>
          <inkml:trace contextRef="#ctx0" brushRef="#br0" timeOffset="40587.9611">1297 2928 657,'0'0'162,"0"0"-125,0 0 28,0 0-34,0 0-31,0 0-1,148-51-93,-112 38-122,-3-7-293</inkml:trace>
          <inkml:trace contextRef="#ctx0" brushRef="#br0" timeOffset="41028.0356">1827 2681 513,'0'0'86,"0"0"38,0 0 1,0 0-9,0 0-29,0 0-38,-141-11 4,107 35-2,1 11-28,5 7-5,5 2-18,1 0 6,13-4-3,6-5-3,3-7-16,0-12 5,25-7-27,7-9 19,10 0-2,8-25-11,-1-15 13,-2-15-47,-10-17 27,-6-7 38,-9-12-6,-8-2 7,-5 10-1,-6 17 1,-3 28 12,0 21 34,0 13 37,0 4-20,-6 9-29,-8 21-21,3 10 9,2 6-11,4 9 13,0 5-24,1 3 0,1 3-5,3-5-31,0-4-67,0-13-161,9-16-137</inkml:trace>
          <inkml:trace contextRef="#ctx0" brushRef="#br0" timeOffset="39108.3377">-547 2811 435,'0'0'83,"0"0"0,0 0 37,0 0-38,0 0-11,0 0 0,0 0-14,0-33-25,0 70-22,-17 18 19,-6 16 1,0 2-19,-8-1 6,3-8-17,-3-5 0,3-7 3,5-10-3,4-11-6,7-7-22,2-9-26,6-10 12,2-3-6,-1-2 44,3 0-1,0-11 10,0-7-5,0-4 2,0 4 12,14 3 28,8 2-9,1 4-1,3 5-2,4-2-4,4 0-3,4 0-22,7-3 2,4-2-6,-1-3-4,0-1-73,-8-4-81,-15-4-118</inkml:trace>
          <inkml:trace contextRef="#ctx0" brushRef="#br0" timeOffset="39476.0046">-818 2915 755,'0'0'70,"0"0"26,0 0 30,0 0-51,132-36-40,-75 30 5,-1-3-37,1-6-1,-1-1-2,-5-8-5,-3-3-22,-3-2-41,-12-4-31,-8-3 37,-5-3-4,-14-4 35,-6-2 20,0 5 11,0 9 5,-2 13 28,-2 10 23,-1 6 57,2 2-31,3 0-48,0 28-28,0 24 10,0 22 18,0 14-26,0 7-8,0-1 13,0-6-13,-5-12-8,-9-9-44,-4-8-135,-6-16-111</inkml:trace>
          <inkml:trace contextRef="#ctx0" brushRef="#br0" timeOffset="39650.1634">-429 3106 636,'0'0'227,"0"0"-211,143-43 18,-72 25-22,8 0-12,6-7-97,-9-3-171</inkml:trace>
          <inkml:trace contextRef="#ctx0" brushRef="#br0" timeOffset="43171.5073">4303 2279 680,'0'0'137,"0"0"7,0 0 38,0 0-89,0 0-66,0 0-13,0 100 23,0-36-24,0 4-11,0-1 12,0 0-14,0-1-1,0-12-15,0-13-43,0-13-23,0-13-86,0-15-5,4 0 24,4-36 24,3-23-11,1-13 91,2-14 45,6-8 27,10-11 35,2 1 21,4 11 21,1 25 11,-1 27 23,-4 21-32,1 14-25,0 6 2,1 0-26,-6 9-34,-8 15 2,-5 6-25,-13 7 0,-2 2-1,-6 5 0,-28 3-4,-5 0-10,-2-7 0,6-6 10,8-10 2,12-4 0,6-9 1,9-4 2,0 1-3,1-8 3,22 6 0,8 0 15,2 0-13,3 5 2,1 5 0,-5 3-3,-2 8 3,-15 2-4,-5 1 0,-10 8-1,0-4 2,-10-2-1,-19-1 0,-14-7 0,-4-4 2,-7-4-2,-1-7 0,6-8-1,7-1 1,14 0-26,11-21-30,15-15-143,2-12-81</inkml:trace>
        </inkml:traceGroup>
        <inkml:traceGroup>
          <inkml:annotationXML>
            <emma:emma xmlns:emma="http://www.w3.org/2003/04/emma" version="1.0">
              <emma:interpretation id="{0A6C18A2-4622-4ED4-89E6-F8283FD12D24}" emma:medium="tactile" emma:mode="ink">
                <msink:context xmlns:msink="http://schemas.microsoft.com/ink/2010/main" type="inkWord" rotatedBoundingBox="26658,11628 29251,11394 29344,12423 26751,12657"/>
              </emma:interpretation>
              <emma:one-of disjunction-type="recognition" id="oneOf7">
                <emma:interpretation id="interp35" emma:lang="en-US" emma:confidence="0.5">
                  <emma:literal>-0,</emma:literal>
                </emma:interpretation>
                <emma:interpretation id="interp36" emma:lang="en-US" emma:confidence="0.5">
                  <emma:literal>= 0,</emma:literal>
                </emma:interpretation>
                <emma:interpretation id="interp37" emma:lang="en-US" emma:confidence="0">
                  <emma:literal>= o,</emma:literal>
                </emma:interpretation>
                <emma:interpretation id="interp38" emma:lang="en-US" emma:confidence="0">
                  <emma:literal>=0,</emma:literal>
                </emma:interpretation>
                <emma:interpretation id="interp39" emma:lang="en-US" emma:confidence="0.5">
                  <emma:literal>- -0,</emma:literal>
                </emma:interpretation>
              </emma:one-of>
            </emma:emma>
          </inkml:annotationXML>
          <inkml:trace contextRef="#ctx0" brushRef="#br0" timeOffset="43638.4119">5431 2549 413,'0'0'311,"0"0"-246,0 0 72,0 0-46,0 0-7,0 0-24,199-21-60,-108-3 0,2-2-3,5 6-38,-10-1-135,-6-3-130</inkml:trace>
          <inkml:trace contextRef="#ctx0" brushRef="#br0" timeOffset="43463.3669">5464 2336 894,'0'0'68,"0"0"83,0 0-97,0 0-37,0 0-5,0 0 13,122-9-25,-74 0-10,5 0-35,6-1-142,-5-2-78,-13 3-260</inkml:trace>
          <inkml:trace contextRef="#ctx0" brushRef="#br0" timeOffset="44098.9307">6986 2145 566,'0'0'94,"0"0"70,0 0-21,-159 35-19,104 8-59,1 6-37,4 6 20,5-3-39,5 2 0,12-4 1,13-1-8,12 0 1,3-9-3,12-7 0,30-5-5,14-13 5,17-12-8,9-3-5,8-9-18,-3-25-5,-12-8-1,-9-12 32,-12-9-8,-9-13 11,-13 2-28,-10 9-40,-17 13 8,-5 23 45,-17 11-26,-30 12-5,-9 6 23,-3 0-20,1 2-6,0 9-120</inkml:trace>
          <inkml:trace contextRef="#ctx0" brushRef="#br0" timeOffset="44629.8697">8061 2723 714,'0'0'99,"0"0"-69,0 0 80,0 0-66,0 0-1,-59 126-15,31-77-5,-5 0-8,-2-3-15,-1-3-5,13-7-54,10-11-138,13-16-187</inkml:trace>
        </inkml:traceGroup>
        <inkml:traceGroup>
          <inkml:annotationXML>
            <emma:emma xmlns:emma="http://www.w3.org/2003/04/emma" version="1.0">
              <emma:interpretation id="{877D5FFE-041F-427C-ABDA-A7B71A199BEE}" emma:medium="tactile" emma:mode="ink">
                <msink:context xmlns:msink="http://schemas.microsoft.com/ink/2010/main" type="inkWord" rotatedBoundingBox="29961,10923 33196,10631 33287,11648 30053,11940"/>
              </emma:interpretation>
              <emma:one-of disjunction-type="recognition" id="oneOf8">
                <emma:interpretation id="interp40" emma:lang="en-US" emma:confidence="0.5">
                  <emma:literal>Infinite</emma:literal>
                </emma:interpretation>
                <emma:interpretation id="interp41" emma:lang="en-US" emma:confidence="0.5">
                  <emma:literal>In finite</emma:literal>
                </emma:interpretation>
                <emma:interpretation id="interp42" emma:lang="en-US" emma:confidence="0">
                  <emma:literal>Infinite,</emma:literal>
                </emma:interpretation>
                <emma:interpretation id="interp43" emma:lang="en-US" emma:confidence="0">
                  <emma:literal>Infinites</emma:literal>
                </emma:interpretation>
                <emma:interpretation id="interp44" emma:lang="en-US" emma:confidence="0">
                  <emma:literal>In finite,</emma:literal>
                </emma:interpretation>
              </emma:one-of>
            </emma:emma>
          </inkml:annotationXML>
          <inkml:trace contextRef="#ctx0" brushRef="#br0" timeOffset="45098.0401">8802 2599 513,'0'0'179,"0"0"-23,0 0 4,0 0-46,0 0-59,0 0 8,164-88-47,-113 72-10,3-1-6,5 1-5,5-6-30,0-5-64,-6-4-118,-8-9-74</inkml:trace>
          <inkml:trace contextRef="#ctx0" brushRef="#br0" timeOffset="44939.7505">9161 2119 597,'0'0'265,"0"0"-222,0 0 94,0 0-72,0 0-49,0 0 17,-72 125-6,54-74-18,3-1-8,-7 2-1,-6-4-57,-3-2-118,-4-9-78,-3-6-127</inkml:trace>
          <inkml:trace contextRef="#ctx0" brushRef="#br0" timeOffset="45273.3405">8920 2091 740,'0'0'99,"0"0"9,0 0-12,0 0-25,136-88-36,-77 68-27,-3 4-8,-2 2-26,-4 7-185,-10 2-123</inkml:trace>
          <inkml:trace contextRef="#ctx0" brushRef="#br0" timeOffset="45746.415">9476 2228 574,'0'0'104,"0"0"31,0 0 16,0 0-42,0 0-40,0 0-21,48 18-30,-46 4-1,-2 9-1,0 3-16,0 3 13,0-7-13,-10-3 0,4-8 2,-2-3-2,5-10 0,2-6-6,1 0-18,0 0 23,0-2-19,18-21 3,10-11 6,8-11-10,4-7 18,2-1-1,-2 7 4,-7 8-1,-11 20 1,-11 10 0,-7 8 12,-4 0 2,0 0 0,3 0-12,-3 10 1,2 6 37,-2 4-35,0 5-3,0-5 13,0 3-14,0-2 2,0 1-3,0-5-30,0-1-21,0-7-160,0-9-96</inkml:trace>
          <inkml:trace contextRef="#ctx0" brushRef="#br0" timeOffset="46083.3171">10016 2128 727,'0'0'150,"0"0"-63,0 0 40,0 0-44,0 0-53,-14 126-7,4-87-18,-2-8-5,3-5 5,1-12-7,6-7 2,2-7-19,0 0-9,0-7 12,0-24 15,16-18-20,9-12 21,4-13-3,7-17 3,10-21 0,9-17-2,2-7 4,-7 21-1,-16 37 42,-17 38-42,-8 28 26,-9 12-27,0 12-10,0 28-7,-22 17 15,2 9-72,-3-2-169,1-5-90</inkml:trace>
          <inkml:trace contextRef="#ctx0" brushRef="#br0" timeOffset="46387.5962">10206 2036 800,'0'0'94,"0"0"53,0 0-40,0 0-84,0 0-21,132-70 5,-99 54-7,-9 6-44,-3 0-84,-7 7-29,-8 3 3,-3 0 50,-3 0 59,0 8 45,-9 10 29,-15 11 63,-2 2 24,3 3-8,1-1-18,5 0-49,8-6-35,2-1 4,3-6-10,4-6-30,0-8-64,0-6-41,11 0-72,15-28-310</inkml:trace>
          <inkml:trace contextRef="#ctx0" brushRef="#br0" timeOffset="46534.2393">10636 1721 846,'0'0'34,"0"0"17,0 0 21,0 0-37,0 0-35,0 0 0,-19 108-44,18-86-114,1-7-98</inkml:trace>
          <inkml:trace contextRef="#ctx0" brushRef="#br0" timeOffset="46870.0225">10659 1948 333,'0'0'304,"0"0"-279,0 0 126,0 0-72,0 0-45,0 122-8,0-101-8,0-5-13,0-6-5,0-7 0,0-3-7,0 0-15,8 0 3,23-20 12,1-10-13,6-8 17,2-6-13,0-4 16,-1 1 8,-5 7-4,-11 16-4,-12 13 24,-8 10 5,-3 1 7,0 0-26,0 19-7,0 7 45,0 0-44,-4-1 1,0-3-5,3-4-4,1-4-42,0-6-76,0-8-74,19 0-101</inkml:trace>
          <inkml:trace contextRef="#ctx0" brushRef="#br0" timeOffset="47022.1274">11132 1902 585,'0'0'73,"0"0"-4,0 0 40,0 0-61,0 0-39,0 0 10,-19 81-19,10-55-24,-3-7-107,5-4-126</inkml:trace>
          <inkml:trace contextRef="#ctx0" brushRef="#br0" timeOffset="47223.0164">11158 1372 741,'0'0'179,"0"0"-34,0 0-44,0 0-79,0 0-22,0 0-2,22 21 1,-8 19-35,4-2-176,3-6-53,5-8-327</inkml:trace>
          <inkml:trace contextRef="#ctx0" brushRef="#br0" timeOffset="47388.0159">11504 1522 631,'0'0'278,"0"0"-216,0 0 93,0 0-98,0 0 13,-26 132-17,15-81-44,-2 2-5,7-8-8,-5-3 3,7-9-66,-1-8-57,3-10-198,2-15-173</inkml:trace>
          <inkml:trace contextRef="#ctx0" brushRef="#br0" timeOffset="47699.9486">11485 1770 779,'0'0'129,"0"0"-46,0 0 52,0 0-104,0 0 3,143-27-32,-89 13 2,1-2-8,-6-2-59,1-2-78,-10 3-26,-11 7 69,-10 3 70,-16 7-38,-3 0 66,-9 2 39,-19 19 32,-6 7 25,1 3-24,9 4-6,2-2-6,5 3-49,7-6-10,10-3 3,0-3-4,0-11-16,10 1-28,16-9-46,5-5-31,3 0-79</inkml:trace>
          <inkml:trace contextRef="#ctx0" brushRef="#br0" timeOffset="47855.5305">11960 1654 639,'0'0'72,"0"0"-66,0 0 52,0 0-19,0 0-27,31 145-12,-31-102-26,-42-3-166</inkml:trace>
        </inkml:traceGroup>
      </inkml:traceGroup>
      <inkml:traceGroup>
        <inkml:annotationXML>
          <emma:emma xmlns:emma="http://www.w3.org/2003/04/emma" version="1.0">
            <emma:interpretation id="{5CBEC92F-C3BC-4FF2-94F7-E92C938B13FF}" emma:medium="tactile" emma:mode="ink">
              <msink:context xmlns:msink="http://schemas.microsoft.com/ink/2010/main" type="line" rotatedBoundingBox="30274,12300 32139,11699 32409,12538 30544,13138"/>
            </emma:interpretation>
          </emma:emma>
        </inkml:annotationXML>
        <inkml:traceGroup>
          <inkml:annotationXML>
            <emma:emma xmlns:emma="http://www.w3.org/2003/04/emma" version="1.0">
              <emma:interpretation id="{020AD3E4-F3E5-405F-AC04-02A813CEF89F}" emma:medium="tactile" emma:mode="ink">
                <msink:context xmlns:msink="http://schemas.microsoft.com/ink/2010/main" type="inkWord" rotatedBoundingBox="30274,12300 32139,11699 32409,12538 30544,13138"/>
              </emma:interpretation>
              <emma:one-of disjunction-type="recognition" id="oneOf9">
                <emma:interpretation id="interp45" emma:lang="en-US" emma:confidence="0.5">
                  <emma:literal>Seems.</emma:literal>
                </emma:interpretation>
                <emma:interpretation id="interp46" emma:lang="en-US" emma:confidence="0">
                  <emma:literal>san.</emma:literal>
                </emma:interpretation>
                <emma:interpretation id="interp47" emma:lang="en-US" emma:confidence="0">
                  <emma:literal>sans.</emma:literal>
                </emma:interpretation>
                <emma:interpretation id="interp48" emma:lang="en-US" emma:confidence="0">
                  <emma:literal>san,</emma:literal>
                </emma:interpretation>
                <emma:interpretation id="interp49" emma:lang="en-US" emma:confidence="0">
                  <emma:literal>same.</emma:literal>
                </emma:interpretation>
              </emma:one-of>
            </emma:emma>
          </inkml:annotationXML>
          <inkml:trace contextRef="#ctx0" brushRef="#br0" timeOffset="48617.6419">9312 2936 601,'0'0'48,"0"0"27,0 0 52,0 0-17,0 0-39,0 0-16,-14-50 13,-8 50-50,-3 0 0,-4 13 4,6 10-9,4 2-7,10-2-6,7 3 1,2-2-2,0 2 1,25-3 0,11-1 5,1-2 1,3-7 1,-7 0-6,-10-4 0,-8 2 12,-10-1-11,-5 7-2,0 2 16,-29 2 7,-13 0 3,-5-4-11,-1-6-10,9-7 8,10-4-13,9 0-13,12-15-30,8-17-66,12-12-162,30-5-117</inkml:trace>
          <inkml:trace contextRef="#ctx0" brushRef="#br0" timeOffset="48863.6089">9733 2922 738,'0'0'78,"0"0"97,0 0-29,0 0-69,0 0-18,-136 34-29,105-13 13,8 0-38,4-1-4,10 0 3,9-5-4,0-2-1,6-7-21,31-6-4,13 0 26,9 0-51,0-21-6,-5-7 24,-4-5 11,-13-5 17,-6-1-2,-11 7 7,-9 12 3,-11 12 5,0 8 0,-11 0 18,-17 14-21,-5 8-5,2 4 0,11 0-14,8-2-32,10 2-155,2-3-19,0-6-21,25-3-114</inkml:trace>
          <inkml:trace contextRef="#ctx0" brushRef="#br0" timeOffset="49167.0179">9952 3066 413,'0'0'238,"0"0"-47,0 0 4,0 0-74,0 0-50,0 0 6,33-21-60,-15 1-9,5-3-2,-1-11-3,5-6 0,-4-13-3,-3-4 0,2-3-2,-8 5 2,-5 15-1,-1 13 1,-8 16 1,0 11 10,0 0-8,0 0-1,0 4 1,-10 24 4,-7 12-7,-4 8 11,-3 2-4,6 7 0,-1-6-7,5-7 0,2-8-6,10-5 6,2-7-33,0-9-65,6-11-147,24-4-165</inkml:trace>
          <inkml:trace contextRef="#ctx0" brushRef="#br0" timeOffset="49955.8981">10386 2570 410,'22'-6'125,"-22"3"12,0 1 8,0 2-29,0-6-14,3 0 7,2 0-44,-1 3-22,-4 3-9,0 0-34,0 0 6,0 21-13,0 13 7,-7 9 0,-7 8-11,0-7-7,0-6-3,6-7-30,3-16-10,5-4 14,0-9-47,0-2 42,3 0 22,18-17 29,8-15-1,4-9-12,4-7 14,5-6 10,-2 8-10,-8 11 10,-7 14 8,-14 13 6,-6 8 1,-5 0-1,0 11 2,0 18 25,-5 4-4,-1 2-19,3-4-19,3-3-8,0-5 6,0-3-7,4-11-9,18-6 0,8-3-27,10 0-29,5-23-19,0-11 27,-3-3 37,-5 2 5,-8 6 15,-8 16 1,-9 6-1,-11 7 0,-1 5-1,0 26 3,-24 13-9,-9 3-134</inkml:trace>
          <inkml:trace contextRef="#ctx0" brushRef="#br0" timeOffset="49355.0292">10386 2570 417,'0'0'25,"0"0"-25,0 0-5,0 0-92</inkml:trace>
          <inkml:trace contextRef="#ctx0" brushRef="#br0" timeOffset="50150.043">11140 3186 1372,'0'0'74,"0"0"-45,0 0-27,0 0-4,0 0-84,0 0-296</inkml:trace>
        </inkml:traceGroup>
      </inkml:traceGroup>
    </inkml:traceGroup>
  </inkml:traceGroup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6:24.67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6C6C044-F459-443D-BA87-F3A9FE86C1BC}" emma:medium="tactile" emma:mode="ink">
          <msink:context xmlns:msink="http://schemas.microsoft.com/ink/2010/main" type="inkDrawing" rotatedBoundingBox="16710,10791 18650,10479 18667,10585 16727,10897" semanticType="callout" shapeName="Other">
            <msink:sourceLink direction="with" ref="{99064253-EBF8-4218-AF4B-7D171EFDAC29}"/>
            <msink:destinationLink direction="with" ref="{FBF5B411-6515-443E-9FF3-F15A80D7935F}"/>
          </msink:context>
        </emma:interpretation>
      </emma:emma>
    </inkml:annotationXML>
    <inkml:trace contextRef="#ctx0" brushRef="#br0">0 326 629,'0'0'8,"0"0"56,0 0 60,0 0-50,0 0 23,0 0-32,0 0-37,-19 0-23,125-16 41,39-14-13,32-6-16,28-5 15,13-4-21,-2-1-8,-16 9 6,-28 6-9,-23 7-7,-30 12-6,-23 4-17,-28 8 10,-23 0-17,-23 0 2,-22 0 2,0 15-27,-29 12-12,-32 2-129,-15-1-240</inkml:trace>
  </inkml:traceGroup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6:25.1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F5B411-6515-443E-9FF3-F15A80D7935F}" emma:medium="tactile" emma:mode="ink">
          <msink:context xmlns:msink="http://schemas.microsoft.com/ink/2010/main" type="inkDrawing" rotatedBoundingBox="16376,12382 18171,11839 18199,11933 16405,12476" semanticType="callout" shapeName="Other">
            <msink:sourceLink direction="with" ref="{3310CD8B-A955-4338-B629-DC6E6E500EC1}"/>
            <msink:sourceLink direction="with" ref="{86C6C044-F459-443D-BA87-F3A9FE86C1BC}"/>
          </msink:context>
        </emma:interpretation>
      </emma:emma>
    </inkml:annotationXML>
    <inkml:trace contextRef="#ctx0" brushRef="#br0">0 565 734,'0'0'24,"0"0"37,132-62 51,-22 16 21,31-16-42,28-7-21,17-3-23,5 2-14,-10 13-4,-18 10-29,-27 13 0,-26 11 7,-26 11-7,-17 6 0,-25 3 0,-11 1 1,-13 2-3,-5 0 2,-7 0-9,-1 0 1,-2 0-26,-3 0-35,0 0-46,0 0-97,-5 0-106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2:10.59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A8D406-EDEA-49DD-ADE0-507D52F414A6}" emma:medium="tactile" emma:mode="ink">
          <msink:context xmlns:msink="http://schemas.microsoft.com/ink/2010/main" type="inkDrawing" rotatedBoundingBox="1048,9770 3758,8738 3937,9210 1228,10242" semanticType="callout" shapeName="Other"/>
        </emma:interpretation>
      </emma:emma>
    </inkml:annotationXML>
    <inkml:trace contextRef="#ctx0" brushRef="#br0">27 693 624,'0'0'6,"0"0"-5,0 0 11,0 0 5,0 0 0,0 0-12,0 0 3,0 0-8,0 0 33,-16 118-8,16-61-5,0-3-16,0-7 5,2-3 23,21-7-31,11-8 3,8-9-2,14-12 6,20-8 7,28-6-12,20-31 8,29-24 24,18-13-33,18-14 14,12-10-5,13-3-4,-1-2-4,-12 1-2,-15 3 6,-17 13-6,-20 13 4,-22 17-7,-26 13 2,-23 10 0,-29 12 2,-21 6-2,-15 9 0,-7 1 9,-3 3 1,-3 2 29,1 0-15,2 0-14,-3 0-9,0 0-1,2 0 0,-2 0-8,0 0 8,0 0-5,0 0-25,0 0-14,0 0-6,0 0-47,0 19-44,0 6 25,0 4-88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6:26.6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2E7058-79DB-4F4F-A1E6-E704371ADB22}" emma:medium="tactile" emma:mode="ink">
          <msink:context xmlns:msink="http://schemas.microsoft.com/ink/2010/main" type="inkDrawing" rotatedBoundingBox="8804,11041 10548,10845 10553,10892 8810,11088" shapeName="Other"/>
        </emma:interpretation>
      </emma:emma>
    </inkml:annotationXML>
    <inkml:trace contextRef="#ctx0" brushRef="#br0">0 227 723,'0'0'4,"0"0"32,0 0 90,0 0-91,0 0-10,135-37 70,-2 13-23,28-3-18,18 2-36,4 2-12,-2 3 6,-4 0-9,-22 4-6,-23 6 3,-22 1-25,-25 2-3,-26 5-55,-22 2-33,-23 0-11,-14 4-63,-31 20-134</inkml:trace>
  </inkml:traceGroup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6:26.9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79131AC-41BB-46E8-9BDD-52799C4D75C8}" emma:medium="tactile" emma:mode="ink">
          <msink:context xmlns:msink="http://schemas.microsoft.com/ink/2010/main" type="inkDrawing" rotatedBoundingBox="9400,13050 10879,12437 10895,12474 9415,13087" shapeName="Other"/>
        </emma:interpretation>
      </emma:emma>
    </inkml:annotationXML>
    <inkml:trace contextRef="#ctx0" brushRef="#br0">0 607 925,'0'0'0,"0"0"6,0 0 60,0 0 41,197-91-25,-70 32-32,19-8-30,12-6 24,-3 3-44,-5 8 1,-13 6-2,-13 12-24,-8 7-65,-20 10-148,-20 6-213</inkml:trace>
  </inkml:traceGroup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5:32.19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7114E6-1C47-40A6-9D87-ECBB8DE230FF}" emma:medium="tactile" emma:mode="ink">
          <msink:context xmlns:msink="http://schemas.microsoft.com/ink/2010/main" type="inkDrawing" rotatedBoundingBox="18982,12901 19800,9536 20739,9764 19920,13130" semanticType="callout" shapeName="Other">
            <msink:sourceLink direction="with" ref="{95EC000D-66CA-46F3-B1D7-5F419BE400E4}"/>
            <msink:sourceLink direction="with" ref="{3310CD8B-A955-4338-B629-DC6E6E500EC1}"/>
          </msink:context>
        </emma:interpretation>
      </emma:emma>
    </inkml:annotationXML>
    <inkml:trace contextRef="#ctx0" brushRef="#br0">837 141 151,'0'0'15,"0"0"20,0 0 27,0 0 2,0 0-25,0 0-2,0 0-1,0-25 18,0 19-16,6-3-6,3-2-3,4 3-1,2-3 7,5 1-13,5-1-13,6 2 23,2-1-24,-1 3 8,2-1 0,-6 2 1,-1 2 3,-12 4-18,-2 0 1,-7 0 11,-2 0-10,1 2-4,0 14 3,-1 0 2,1 0 3,0 2-8,1 0 0,0 2 21,-1-3-21,-2 3 6,1 0 5,-2 3 0,-2 2 18,0 2-22,0 1 0,0 4 25,0-3-28,0 2 14,0-4 0,-6 1 0,1-1 3,2-2-13,-2 0-8,1 2 30,-1-6-24,0 6 2,1 1 2,-4-1-2,3 1 12,-1 8-15,-2-1-2,4 1 18,-1 0-16,0-2 3,1-1-1,-1 1 0,4-6 4,-4 0-11,2-2 0,0-1 18,-2 0-17,4-1 0,-4-2 1,0 2 2,2-3 4,-1-2-8,-1 2 0,0 3 7,-1-1-3,1 0-4,-2 3 2,2-3-1,3 2 1,-1-2-2,2-2 0,1-1 1,0 0 1,0-2-2,0 1 0,0-1 1,0 0 1,6 1-2,2-1 0,3 1-2,1-1 2,2 1 0,0-1-1,0-5 4,0 1-6,4-2 3,1-1 0,1-3 0,-1 0 1,-4-6-1,4-2 0,1 0 3,0 0-3,3 0 0,-1 0 0,0-2-7,-7-6 7,-2 5-2,-6-2 1,-2 3 1,-5 2-4,0-2 4,0 2 0,2 0 0,-2 0 0,0 0-2,0 0 0,0 0 4,0 0 0,0 0-2,0 0 0,0 0-9,-13 0 9,2 0-4,2 0 1,-3 0 3,1 0-7,-3 6 7,-2 3 0,2-2-4,-4 4 5,2 0-2,-1 0 1,5 0 0,1-1-1,-1 2 1,1-1 0,-2 0 0,4 1 0,-3 0 0,1 2-1,2 1 2,-4 1-1,4-3 0,0 4 0,-4 0 1,2 0-1,-1 0-2,1 4 2,-1 0 0,2 1-1,-2 1 1,6-2 0,-2-1 1,3 3-1,1-2 0,2-1 0,-6 1 0,7-2 0,-4 2 0,-3-3 0,7-2 3,-4-1 1,2 3-5,2-3 1,-3 1 0,1 5 8,2 2-8,-2 1 0,1 2 10,-1 1-9,1 0 6,2 4-5,-3-4 2,3 3 11,-4-2-15,4 0 0,-2-1 11,-1 4-11,-2-4 3,1 2-3,-1-1 5,0-5 7,-1 3-12,2-3 0,-4 0 10,3 2-9,-3-8 2,2 3-3,2-2 3,-4-2 3,2 1-6,1-4 0,-3-1 4,2 0-2,-2 2-2,-1 0 0,1 1 0,-1 0 4,3-2-4,-2-1 0,-1 1 5,3 0-5,-4-3 0,1 6 0,-4-4 0,0 3 1,-5 1-1,3-2 0,1-2 5,-1-2-4,4-3 1,-2 2-2,-1-3 1,0 1 3,-4 2-4,-4-1 0,-3 1 11,-1 2-6,-2-3 6,-3 2-6,3-1-3,2-2 15,4 0-17,2-6 0,-2 4 7,4-4-4,-1 2 1,0 0-4,1 0 0,-4 2 6,-1-1-6,0 1 0,-2-1 4,5-1-2,-2 0 6,3-2-8,2 1 0,2-2 9,1 3-9,1-3 0,-1 0 7,2 2-4,3-2-2,-1 0-1,4 2 0,2-2 0,-1 0 0,0 2-1,1 0 0,-3 0 1,6-2 0,-2 3-21,3-3-21,0 0-4,0 0-88,0 0-151,4 0-151</inkml:trace>
  </inkml:traceGroup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7:15.4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293860C-E33D-40DF-A507-DDFE65435ED5}" emma:medium="tactile" emma:mode="ink">
          <msink:context xmlns:msink="http://schemas.microsoft.com/ink/2010/main" type="inkDrawing" rotatedBoundingBox="10501,16466 15104,16604 15103,16655 10500,16517" shapeName="Other"/>
        </emma:interpretation>
      </emma:emma>
    </inkml:annotationXML>
    <inkml:trace contextRef="#ctx0" brushRef="#br0">55 21 252,'0'0'91,"0"0"-47,0 0 14,0 0-2,0 0 11,0 0-18,0 0 9,0 0-17,-55-21-11,55 21 7,0 0-33,27 1 21,19 11 28,26-2 1,25-4 14,35-5 10,26-1-34,25 0 13,12 0-33,4 0-8,-8-1 0,-9 1-12,-8 0-3,-6 0-1,-12 1 0,2 10 4,0 5-4,2-4 0,0-3 3,-11 0-2,-11-8-1,-8 1-3,-9 1 3,-3-1-1,-7-1 1,-13 5 0,-7-3 0,-5 4 1,-9-3 2,-9 3-3,-4-3 0,-7 1 0,-6-4 0,-4 0 0,-4-1 1,-4 4-1,1-4 6,1 0-6,-1 0 0,-1 0 12,-4 0-7,4 0-4,-2 0 3,-4 0 0,0 0 11,-1 0-15,-2 0 4,-6 0 28,1 0-31,-9 0 10,1 0 5,-8 0-10,-3 0 7,-6 0-13,3 0 1,-3 0 22,0 0-21,0 0 6,0 0 5,0 0-2,0 0 5,0 0-16,0 0 0,0 0 6,0 0-6,0 0-6,-7 0 2,-7-4-26,-5 3-12,-3 0-53,2-4-105,-8-10-105</inkml:trace>
  </inkml:traceGroup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7:34.19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26A9011-D112-4C86-BCE7-07E1BEAC147F}" emma:medium="tactile" emma:mode="ink">
          <msink:context xmlns:msink="http://schemas.microsoft.com/ink/2010/main" type="inkDrawing" rotatedBoundingBox="17891,15014 19354,14929 19354,14943 17892,15029" shapeName="Other"/>
        </emma:interpretation>
      </emma:emma>
    </inkml:annotationXML>
    <inkml:trace contextRef="#ctx0" brushRef="#br0">0 98 637,'0'0'11,"0"0"101,0 0 11,0 0-40,0 0-23,0 0 19,0 0-9,161-15-21,-65 9-6,16-5-16,12 3-8,11-1-17,7 0-1,-5 3 16,-10 0-17,-19 3 0,-19-3 0,-18 5 0,-20-1 0,-20-1 0,-14 1 0,-10 2 2,-7-2-1,3 2-1,-3 0 2,0-2-1,0 2-1,0 0-6,0 0-34,1 0-29,9 0-101,3 0-106,14-9-63</inkml:trace>
  </inkml:traceGroup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7:35.26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372957A-56FE-4850-953C-5BF8E9346EF1}" emma:medium="tactile" emma:mode="ink">
          <msink:context xmlns:msink="http://schemas.microsoft.com/ink/2010/main" type="inkDrawing" rotatedBoundingBox="21159,14843 24763,14761 24764,14804 21160,14887" semanticType="callout" shapeName="Other">
            <msink:sourceLink direction="with" ref="{3310CD8B-A955-4338-B629-DC6E6E500EC1}"/>
            <msink:sourceLink direction="with" ref="{471E13D8-F4E5-4B99-B77C-443FA709605F}"/>
          </msink:context>
        </emma:interpretation>
      </emma:emma>
    </inkml:annotationXML>
    <inkml:trace contextRef="#ctx0" brushRef="#br0">0 122 179,'0'0'209,"0"0"-200,0 0 94,0 0-2,184-4-5,-77-5-7,30 0 15,23 2-5,24 0 6,18 3-41,19 1-26,7 2 11,8-2-36,-7 1-11,-7-2 21,-13 1-21,-16 2-1,-21-1 4,-19-3-4,-20 3 11,-15 0-11,-19 0 0,-12-1 19,-14 3-14,-17-1-3,-8-2 0,-9 3-1,-8 0 5,-8 0-7,-1-5 0,-8 2 8,-2 2-6,-7-2 3,-4 1-2,-1 2-1,0 0 6,0-2-8,0 2 0,0 0 7,0 0-7,0 0 0,0 0 0,0-2 3,0 2-2,0 0-1,0 0 0,0 0 3,0 0-3,3 0-5,-3-3 1,0 1-14,2 0 6,-2-2-40,0 2-41,0-2-110,0-6-144</inkml:trace>
  </inkml:traceGroup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7:45.46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24E44B-2E32-4785-BD68-8DB27F1961FC}" emma:medium="tactile" emma:mode="ink">
          <msink:context xmlns:msink="http://schemas.microsoft.com/ink/2010/main" type="inkDrawing" rotatedBoundingBox="10808,16223 14763,16032 14766,16101 10811,16291" shapeName="Other"/>
        </emma:interpretation>
      </emma:emma>
    </inkml:annotationXML>
    <inkml:trace contextRef="#ctx0" brushRef="#br0">0 187 428,'0'0'12,"0"0"40,0 0 41,0 0-63,0 0-4,0 0 50,0 0-8,79 8-6,-25-8 1,19 0-14,20 0 12,19 0-15,29-6-7,31-16 3,33-6-23,22 3-2,18 3-3,-4 4-13,-12 9 15,-7 5-15,-21 4-1,-11 0 5,-17 0-5,-19 0-3,-12 0 2,-7 0 1,-6 0 1,-8 0-1,-10-9-2,-2 0-1,-13-2-2,-9 1 2,-11 1-6,-17 2 0,-17 5 1,-16-2 0,-15 4-6,-11-3 8,0 3-10,-28 0-15,-22 0-106,-19 0 1,-17 0-17,-19 0-143</inkml:trace>
  </inkml:traceGroup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7:45.91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C6EE154-5AA7-43A4-A3EB-7DE8C5D7ADE0}" emma:medium="tactile" emma:mode="ink">
          <msink:context xmlns:msink="http://schemas.microsoft.com/ink/2010/main" type="inkDrawing" rotatedBoundingBox="11294,16314 14945,15997 14949,16040 11297,16357" shapeName="Other"/>
        </emma:interpretation>
      </emma:emma>
    </inkml:annotationXML>
    <inkml:trace contextRef="#ctx0" brushRef="#br0">0 341 520,'0'0'32,"0"0"81,0 0-14,0 0-7,147-6 29,-17-9 7,35-2-48,35 0-10,31-3-24,18 0-12,18-1-7,13-2-13,1 2-11,-3-4 3,-21 5-6,-23-3 0,-29 5-2,-30 2-3,-29 4 5,-24 0-5,-26 6 5,-23 0-9,-16 3 9,-24 0-2,-14 0 2,-12 3 1,-7 0-1,0 0-2,0 0-8,0-1 9,-14 1-51,-4-5-33,-2 1-9,-4-5-129,0-6-72</inkml:trace>
  </inkml:traceGroup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7:52.13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71E13D8-F4E5-4B99-B77C-443FA709605F}" emma:medium="tactile" emma:mode="ink">
          <msink:context xmlns:msink="http://schemas.microsoft.com/ink/2010/main" type="inkDrawing" rotatedBoundingBox="20988,16301 24128,16214 24131,16299 20990,16387" shapeName="Other">
            <msink:destinationLink direction="with" ref="{2372957A-56FE-4850-953C-5BF8E9346EF1}"/>
            <msink:destinationLink direction="with" ref="{9648F96C-612A-419F-9BD0-F98F65FE2625}"/>
          </msink:context>
        </emma:interpretation>
      </emma:emma>
    </inkml:annotationXML>
    <inkml:trace contextRef="#ctx0" brushRef="#br0">0 141 111,'0'0'498,"0"0"-496,0 0 43,0 0 49,0 0-43,0 0 11,188-37 11,-57 20-12,23 2 17,27 0-9,21 0-24,21 2-6,14 3-22,2 4-14,-10 1 11,-7 2-12,-16 3-2,-15 0 1,-19 0 1,-23 0-2,-22 1 0,-26 4-8,-22-3 3,-22-2-24,-24 0-10,-15 0-22,-18 0-51,0 0-9,-35 0-136,-20-5-277</inkml:trace>
  </inkml:traceGroup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7:52.480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648F96C-612A-419F-9BD0-F98F65FE2625}" emma:medium="tactile" emma:mode="ink">
          <msink:context xmlns:msink="http://schemas.microsoft.com/ink/2010/main" type="inkDrawing" rotatedBoundingBox="21712,16279 24238,16186 24240,16228 21713,16321" semanticType="callout" shapeName="Other">
            <msink:sourceLink direction="with" ref="{471E13D8-F4E5-4B99-B77C-443FA709605F}"/>
          </msink:context>
        </emma:interpretation>
      </emma:emma>
    </inkml:annotationXML>
    <inkml:trace contextRef="#ctx0" brushRef="#br0">0 109 753,'0'0'5,"0"0"26,211 0 78,-65 0 18,43 0-13,22-9-27,17-2-23,17 0-19,-3 0-23,-7 2-14,-16 3 3,-33 1-11,-31 1-2,-37 2 2,-39 0-7,-31 2-4,-33 0-19,-15-3 7,-10 0 19,-26-3-33,-1 6-27,4-3 0,8 2-102,5-6-101,-1-6-228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2:13.10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1ECD65-B3F0-46F8-949E-E4669B8E9330}" emma:medium="tactile" emma:mode="ink">
          <msink:context xmlns:msink="http://schemas.microsoft.com/ink/2010/main" type="inkDrawing" rotatedBoundingBox="2987,17796 10617,17420 10624,17571 2994,17947" shapeName="Other"/>
        </emma:interpretation>
      </emma:emma>
    </inkml:annotationXML>
    <inkml:trace contextRef="#ctx0" brushRef="#br0">104 377 375,'0'0'7,"0"0"-14,0 0-4,0 0-45,0 0 56,0 0 26,0 0-1,-104-34-12,104 34 5,0 0 15,5 0-10,23 14 4,7 6-6,19-4 6,16-3 6,29-11 12,38-2-26,30 0 27,35-19-13,35-11-22,25-7 26,26-3-35,26-3 8,25 4-10,18 8 3,10 3-3,11 9 0,-6 8 0,2 2 0,4 2 1,-6 1 0,-7-1-1,-19-1 0,-15 3 1,-18 0-1,-21-3 0,-22-4-3,-38 2 4,-33-1-2,-43 4 1,-33 2 0,-36 4-4,-35 1 4,-25 0-14,-23 0-1,-4 0 5,0 0 10,-26 0 7,-7 0-2,2 0-2,3 0-3,5 1-23,6 7-23,0-2-62,-1-6-52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9:38.0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211785-783C-4B17-9029-4B47652051A9}" emma:medium="tactile" emma:mode="ink">
          <msink:context xmlns:msink="http://schemas.microsoft.com/ink/2010/main" type="inkDrawing" rotatedBoundingBox="2533,3049 4954,2072 5083,2390 2662,3367" semanticType="callout" shapeName="Other"/>
        </emma:interpretation>
      </emma:emma>
    </inkml:annotationXML>
    <inkml:trace contextRef="#ctx0" brushRef="#br0">-1 797 518,'0'0'3,"0"0"21,0 0 23,0 0-22,0 0 1,0 0-24,-3 0-1,3 18 33,10 6-7,2 3 0,2 1-7,3 4-12,-3-2 26,0 3-20,0-3 3,0-9-5,12-5-4,2-7 8,14-9-10,20-6 9,20-37 50,28-18-39,34-24-6,32-14 3,22-7-2,8 0 1,2 9-13,-22 10-6,-20 11 6,-13 9-6,-21 12-3,-19 9 4,-24 10 0,-16 6-2,-19 8-2,-14 4 0,-4 7 2,-13 3-2,-6 1 0,-8 2 1,-7 5-1,-2 0 0,0 0-16,0 0-41,0 0-33,0 5-96,-19 8-83</inkml:trace>
  </inkml:traceGroup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9:39.2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3B6298-2BB1-4948-A683-E48A8D60FDF8}" emma:medium="tactile" emma:mode="ink">
          <msink:context xmlns:msink="http://schemas.microsoft.com/ink/2010/main" type="inkDrawing" rotatedBoundingBox="2000,11244 3835,10427 3992,10779 2157,11596" semanticType="callout" shapeName="Other"/>
        </emma:interpretation>
      </emma:emma>
    </inkml:annotationXML>
    <inkml:trace contextRef="#ctx0" brushRef="#br0">9 650 489,'0'0'12,"0"0"19,0 0 60,0 0-28,0 0-31,0 0 21,-10-36-22,10 36-5,0 13-2,0 17-16,0 4 18,10 8-15,4 0-9,-1-2 18,9-5-20,5-4 0,0-8 9,4-11-9,7-9 2,16-3 8,14-18 7,16-28 32,24-23-23,27-20-1,22-16 17,15-13-6,14 8-9,-5 12-5,-16 12-22,-27 19 14,-31 16-14,-38 14 0,-28 16 7,-20 13-6,-19 4 1,-2 4 7,0 0 6,0 0 3,0 0-18,0 0 0,0 0 0,0 0 0,0 0 0,0 0-11,0 0-21,0 0-3,0 0-89,-5 4-90,-18 10-142</inkml:trace>
  </inkml:traceGroup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9:53.90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4A3DEC-529D-4324-8681-CDF0B9D5A22D}" emma:medium="tactile" emma:mode="ink">
          <msink:context xmlns:msink="http://schemas.microsoft.com/ink/2010/main" type="inkDrawing" rotatedBoundingBox="12807,11384 14557,10885 14655,11231 12906,11729" semanticType="callout" shapeName="Other">
            <msink:sourceLink direction="to" ref="{58398EF4-B2D6-4205-8EB5-BAF4ABE965A0}"/>
            <msink:sourceLink direction="from" ref="{58398EF4-B2D6-4205-8EB5-BAF4ABE965A0}"/>
          </msink:context>
        </emma:interpretation>
      </emma:emma>
    </inkml:annotationXML>
    <inkml:trace contextRef="#ctx0" brushRef="#br0">0 329 453,'0'0'6,"0"0"7,0 0 54,0 0-21,0 0 10,0 0-20,0 0-1,0 0 29,13-58-12,-13 58-17,0 0-1,0 0-32,0 29 10,0 11 2,0 4-6,-5 5 9,1-4-16,4-5 0,0-4-1,0-8 4,0-10-8,4-5 4,15-7 0,9-6 14,20 0-11,22-25 20,29-18 9,25-12-24,25-8 19,13 1-15,7-2 12,-9 4 6,-13 9-26,-20 10 7,-20 7-2,-20 6-7,-19 7 20,-18 3-21,-13 6-1,-10 2 18,-9 3-10,-7 0 6,-3 3-1,-7 3-12,-1 1 24,0 0-25,0 0 0,0-4 0,0 4 0,0 0-10,0 0-17,0 0-39,0 0-38,0-1-150,0-9-193</inkml:trace>
  </inkml:traceGroup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0:08.27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79EC1B-DDEF-45B0-BF56-FE44ECD20DBB}" emma:medium="tactile" emma:mode="ink">
          <msink:context xmlns:msink="http://schemas.microsoft.com/ink/2010/main" type="inkDrawing" rotatedBoundingBox="16211,18021 16541,15550 17398,15665 17069,18135" semanticType="verticalRange" shapeName="Other">
            <msink:sourceLink direction="with" ref="{0CF37EBD-22D8-4E38-AF7C-C9FA7E638CE6}"/>
          </msink:context>
        </emma:interpretation>
      </emma:emma>
    </inkml:annotationXML>
    <inkml:trace contextRef="#ctx0" brushRef="#br0">720 67 203,'0'0'23,"0"0"55,0 0-10,0 0-12,0 0-9,0 0-9,0 0 8,29-37-8,-29 37 13,0-1 16,0-1-28,0-1-2,0-1-17,-9 0-1,-7-1-5,-11 2-3,-8 3-7,-3 0 29,-7 0-27,0 0 1,0 0 19,3 0-7,2 0-3,4 0-10,7 3 1,7 2 17,9 1-19,9-4 1,2 3 4,2-4-6,0 2-2,0 2-1,0 5 1,0 2 15,0 10 4,0 7 4,0 8-1,0 7 5,0 2 0,0 5-13,0 4-7,0 5 21,0-1-30,0 4 3,0 0 3,0 4 3,0 0 0,0 5-6,0 2-1,-4-3 17,-4 4-17,2-1 2,-7-2-1,1 0 3,-2 0-1,0 0-5,-2 3 0,-1-5 13,0-2-13,2 1 2,-2-10 4,3-1 0,-3-4-1,3-7-5,0 2 0,0-1 4,3-3-4,-5-4 0,7 0 0,0-4 0,3-6 2,1-3-2,-3 0 0,7-4 1,-4-2-1,5-4 0,0-1 3,0 0-2,0 0-1,0-1 0,2 0 0,12-1 0,9 0 0,8 1-1,6-1 1,13-6-6,7 5 6,8-5-20,13-3 1,2 11 2,12-5-17,7-3-52,3-7-105,5-2 7</inkml:trace>
  </inkml:traceGroup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1:14.00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E639BA-28E9-4842-8152-0DCFDA2A8FB2}" emma:medium="tactile" emma:mode="ink">
          <msink:context xmlns:msink="http://schemas.microsoft.com/ink/2010/main" type="inkDrawing" rotatedBoundingBox="4622,10706 5769,10344 5843,10579 4696,10941" semanticType="callout" shapeName="Other"/>
        </emma:interpretation>
      </emma:emma>
    </inkml:annotationXML>
    <inkml:trace contextRef="#ctx0" brushRef="#br0">5 248 407,'0'0'8,"0"0"19,0 0 59,0 0-20,0 0 4,0 0-31,0 0 13,0-24-3,0 24 1,0 0-3,0 0-8,0 0-2,0 0-25,0 5-8,0 19 5,0 2 2,0 4 7,0 2-8,0-1-5,0-7 11,0-2-11,8-9-4,12-3 26,19-10-3,12 0 10,34-23-2,13-20-17,15-11 18,13 1-14,-1-6 6,-2 6 11,-16 2-21,-23 13 3,-26 10 1,-22 8-7,-14 7 17,-13 8-16,-7 4 6,-2 0 4,0 1-15,0 0-5,0 0-3,0 0 0,0 0 0,0 0 0,0 0 0,0 0 4,0 0-4,0 0-1,0 0 0,0 0 1,0 0-1,0 0 1,0 0-5,0 0-3,0 0-12,0 0-9,0 0-23,3 0-43,6 0-72,2 0-214</inkml:trace>
  </inkml:traceGroup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1:16.1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2CB8DD-F273-4264-BCF8-31662A9641A9}" emma:medium="tactile" emma:mode="ink">
          <msink:context xmlns:msink="http://schemas.microsoft.com/ink/2010/main" type="inkDrawing" rotatedBoundingBox="14898,16803 15314,16639 15317,16647 14902,16811" semanticType="callout" shapeName="Other">
            <msink:sourceLink direction="with" ref="{446CFB4F-C775-4162-99AB-0EC019175CF0}"/>
          </msink:context>
        </emma:interpretation>
      </emma:emma>
    </inkml:annotationXML>
    <inkml:trace contextRef="#ctx0" brushRef="#br0">1540 400 723,'0'0'3,"178"-67"96,-87 33-99,-10 3-5,-17-4-126</inkml:trace>
  </inkml:traceGroup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1:16.02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6CFB4F-C775-4162-99AB-0EC019175CF0}" emma:medium="tactile" emma:mode="ink">
          <msink:context xmlns:msink="http://schemas.microsoft.com/ink/2010/main" type="inkDrawing" rotatedBoundingBox="14675,16515 15127,16425 15130,16435 14677,16525" shapeName="Other">
            <msink:destinationLink direction="with" ref="{0A2CB8DD-F273-4264-BCF8-31662A9641A9}"/>
          </msink:context>
        </emma:interpretation>
      </emma:emma>
    </inkml:annotationXML>
    <inkml:trace contextRef="#ctx0" brushRef="#br0">1316 113 792,'0'0'18,"0"0"170,0 0-83,0 0-63,0 0 12,120-22-38,-61 12-7,12-1-9,2-5-29,0 1-108,-17-5-205</inkml:trace>
  </inkml:traceGroup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1:15.5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87F095-6E6A-46D1-9AB7-7EEC0217EDDA}" emma:medium="tactile" emma:mode="ink">
          <msink:context xmlns:msink="http://schemas.microsoft.com/ink/2010/main" type="inkDrawing" rotatedBoundingBox="13285,16562 14095,16352 14245,16931 13435,17140" semanticType="enclosure" shapeName="Other"/>
        </emma:interpretation>
      </emma:emma>
    </inkml:annotationXML>
    <inkml:trace contextRef="#ctx0" brushRef="#br0">758 140 311,'0'0'68,"0"0"-26,0 0 52,0 0-20,0 0 19,0 0-27,-1-112 15,-13 102-16,-9-1-8,-12 5-14,-11 6-18,-18 0 8,-16 8-24,-12 22 4,-1 10 16,0 1 0,19 12-6,15-3-13,17 4 1,17-3 5,16 2-16,9-3 0,0-6 2,34-4-1,9-5 6,19-8-1,8-6-5,11-13 19,-1-6-20,0-2 1,-4 0 0,-7-10 1,-7-9-2,-11 0-18,-10-6-13,-6 7-18,-7 1-103,-4 2-42,-6-1-112</inkml:trace>
  </inkml:traceGroup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1:33.1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398EF4-B2D6-4205-8EB5-BAF4ABE965A0}" emma:medium="tactile" emma:mode="ink">
          <msink:context xmlns:msink="http://schemas.microsoft.com/ink/2010/main" type="inkDrawing" rotatedBoundingBox="5645,15054 14020,14535 14032,14729 5657,15248" shapeName="Other">
            <msink:destinationLink direction="to" ref="{9C4A3DEC-529D-4324-8681-CDF0B9D5A22D}"/>
            <msink:destinationLink direction="from" ref="{9C4A3DEC-529D-4324-8681-CDF0B9D5A22D}"/>
          </msink:context>
        </emma:interpretation>
      </emma:emma>
    </inkml:annotationXML>
    <inkml:trace contextRef="#ctx0" brushRef="#br0">6 454 332,'0'0'53,"0"0"-34,0 0 84,0 0-34,0 0-39,0 0-13,0 0-4,-6-27 21,15 24-10,2 3-15,6-2 12,6 2-11,4 0 8,5 0-9,10 0-2,6-1 25,8 1-20,7 0 5,6-3 5,3 0-4,-3 2 5,-1 1-21,-5 0 2,7 0 8,-3 0-10,1 0-2,-3 0 3,3 1 0,4 2-2,-2-3-1,-2 0 0,-5 0 7,-1 0-7,-6 0 0,3 0 2,-2 0-1,-1 0 0,5 0-1,2 0 0,-1 0 0,3 0 0,-3 0-1,-1-3-1,-2-3 4,-5 0-2,2 2 0,-2 1 0,-4 3-4,-1 0 4,-4 0 0,0 0 0,-3 0 0,3 0 0,-5 0 0,4 0 0,1 0 3,4 0-3,7 0 0,3 0 0,5 0 0,2 0 2,2 0-2,-2-3 0,0 0 2,-7 3-2,-5-3 0,-5 3 0,-6 0 0,-1 0 11,0 0-9,3 0 2,3 0 11,3 0-13,3 0 5,7 0-3,2 0-2,4-2 5,-2 0-7,-2-3 0,1 1 18,3-3-5,1 0-3,-3 1 2,3-1-9,-4 4 11,-1-2-14,-2 1 0,1-1 2,1 3 0,-2-3-2,2-1 0,1-1 1,3-2 10,-2 0-9,3 0-1,5 0 21,0-1-21,-2-1 8,3 0-9,-1-1 5,3 4 3,2-4-8,-1 4 0,-4 0 2,-3-1-2,-3 0-1,-8 3 0,-4-2 1,-2 1 1,-5 1-1,5-1 0,-4 1 0,-1 0 1,5-2 5,-3 4-6,-1-5 1,-5 5 5,-1-3-6,-6 3 0,1 0 4,0-1-3,-3 1 3,5-1-4,5 2 0,1-3 2,7 6-2,1-7 0,2 3 2,0 0-2,1-1 0,-6 1 0,1 2 0,-4-2-6,-6 0 3,2-1 0,-2 1 2,3 0 1,2-4-1,1 5 0,1 0 1,-2 0-4,-1 1 4,-2 2-3,-5 0 3,-1 0 0,-3 0-4,-1 0 3,-2 0 1,1 0-1,2 0 1,1 0-1,-6 0 1,1 0 0,0 0 0,-4 0 0,4 0 0,2 0-1,0 0 1,2 0 0,-2 0 0,2 0 1,1 0-1,-3 0-1,-1 0 1,-1 0 1,-4 0-1,-4 0-1,-3 0 0,0 0 1,-4 2-1,-4 3 0,-3-4 1,1 2 0,-1-3 1,0 5-1,-1-5 0,-3 0 0,-4 0 1,2 0-1,-1 1-6,-2-1 6,0 0-60,0 0-28,0 0-16,-6 0-100</inkml:trace>
  </inkml:traceGroup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0:10.19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F37EBD-22D8-4E38-AF7C-C9FA7E638CE6}" emma:medium="tactile" emma:mode="ink">
          <msink:context xmlns:msink="http://schemas.microsoft.com/ink/2010/main" type="writingRegion" rotatedBoundingBox="23855,15163 23704,18415 20329,18257 20481,15006">
            <msink:destinationLink direction="with" ref="{D679EC1B-DDEF-45B0-BF56-FE44ECD20DBB}"/>
          </msink:context>
        </emma:interpretation>
      </emma:emma>
    </inkml:annotationXML>
    <inkml:traceGroup>
      <inkml:annotationXML>
        <emma:emma xmlns:emma="http://www.w3.org/2003/04/emma" version="1.0">
          <emma:interpretation id="{DE59C0DD-A136-4DC6-9D20-B06F7302F81D}" emma:medium="tactile" emma:mode="ink">
            <msink:context xmlns:msink="http://schemas.microsoft.com/ink/2010/main" type="paragraph" rotatedBoundingBox="23844,15404 23732,17817 22912,17779 23024,15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319A1E-3084-4F04-9834-55F3EB922F72}" emma:medium="tactile" emma:mode="ink">
              <msink:context xmlns:msink="http://schemas.microsoft.com/ink/2010/main" type="line" rotatedBoundingBox="23844,15404 23732,17817 22912,17779 23024,15366"/>
            </emma:interpretation>
          </emma:emma>
        </inkml:annotationXML>
        <inkml:traceGroup>
          <inkml:annotationXML>
            <emma:emma xmlns:emma="http://www.w3.org/2003/04/emma" version="1.0">
              <emma:interpretation id="{584821A3-BB22-4390-BA07-FC7A3B36F236}" emma:medium="tactile" emma:mode="ink">
                <msink:context xmlns:msink="http://schemas.microsoft.com/ink/2010/main" type="inkWord" rotatedBoundingBox="23844,15404 23732,17817 22912,17779 23024,15366"/>
              </emma:interpretation>
              <emma:one-of disjunction-type="recognition" id="oneOf0">
                <emma:interpretation id="interp0" emma:lang="en-US" emma:confidence="0.5">
                  <emma:literal>~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1439 427 179,'0'0'9,"0"0"90,0 0 5,0 0-21,0 0-17,0 0 7,0 0 1,-9-9-19,6 6-10,1-1-8,2 2-22,0-1 21,0-3-36,27-1 6,16-3 3,16 1-9,12 1 0,7-1 7,1 6-6,1-2-1,-8 3 0,-15 2 3,-7-2-5,-12 0 14,-13 2-10,-8-2 20,-10 2-17,-4 0 4,-3 0 6,0 0-1,0 0 2,0 0-15,1 0 1,-1 0 30,3 8-20,0 6 3,-3 1 9,0 4-3,0 2-6,0 3-4,0 5-4,0 7 20,-6 5-22,-5 3 15,-1 7-1,-2 4 4,0 2 0,3 2-14,-1 1-3,2-3 14,-2-1-19,3-1 5,-2 2-3,-1-5 2,4 3 3,-2-3-8,4 2 0,-1 2 11,0 0-11,0 3 0,0-1 2,3-2-1,-4-1-1,3 1-1,1-1 1,2 0 3,2 2-3,0-2-3,0 1 3,0-6 3,0 2-2,-3-6-1,3 0 0,0-2 2,0-2-2,0-3-2,0 0 2,0-6 0,0-2 1,0 1-1,5-5 0,2 2 0,-2-7 4,1 0-1,-1-4 1,0-3-3,-2 0 10,-2-2-11,2-1 0,-1 0 2,-2-4-2,0 0 0,0 1 0,0-3 0,0 0 4,0-2-4,-19 1 0,-7-4 12,-7 1-11,-9-2 4,-4 0-4,-8 0 1,-8 3-1,1 0-1,-1-2 0,6 4-1,2-1 1,5 1-22,2-1-22,2 5-40,-5-3-81,1-4-263</inkml:trace>
        </inkml:traceGroup>
      </inkml:traceGroup>
    </inkml:traceGroup>
    <inkml:traceGroup>
      <inkml:annotationXML>
        <emma:emma xmlns:emma="http://www.w3.org/2003/04/emma" version="1.0">
          <emma:interpretation id="{46FE9B66-1FB0-4249-9B6B-FD4D694C60D0}" emma:medium="tactile" emma:mode="ink">
            <msink:context xmlns:msink="http://schemas.microsoft.com/ink/2010/main" type="paragraph" rotatedBoundingBox="23244,15722 22929,17552 22428,17466 22742,156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953A17B-C2E4-4433-8BEE-F1D70845E076}" emma:medium="tactile" emma:mode="ink">
              <msink:context xmlns:msink="http://schemas.microsoft.com/ink/2010/main" type="line" rotatedBoundingBox="23244,15722 22929,17552 22427,17466 22742,15636"/>
            </emma:interpretation>
          </emma:emma>
        </inkml:annotationXML>
        <inkml:traceGroup>
          <inkml:annotationXML>
            <emma:emma xmlns:emma="http://www.w3.org/2003/04/emma" version="1.0">
              <emma:interpretation id="{9F863A67-B8BE-497F-8021-DEDD1D68AB4C}" emma:medium="tactile" emma:mode="ink">
                <msink:context xmlns:msink="http://schemas.microsoft.com/ink/2010/main" type="inkWord" rotatedBoundingBox="23244,15722 23107,16518 22616,16433 22753,15637"/>
              </emma:interpretation>
              <emma:one-of disjunction-type="recognition" id="oneOf1">
                <emma:interpretation id="interp5" emma:lang="en-US" emma:confidence="0.5">
                  <emma:literal>A</emma:literal>
                </emma:interpretation>
                <emma:interpretation id="interp6" emma:lang="en-US" emma:confidence="0">
                  <emma:literal>"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F</emma:literal>
                </emma:interpretation>
                <emma:interpretation id="interp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97465.3227">1103 626 663,'0'0'51,"0"0"-9,0 0 96,0 0-45,0 0 21,0 0-45,110 48-44,-65-33-15,4-6-10,6 0-14,0-3-43,0-4-142,-7-2-97</inkml:trace>
          <inkml:trace contextRef="#ctx0" brushRef="#br0" timeOffset="97785.7541">1421 638 613,'0'0'33,"0"0"69,0 0-26,0 0-41,-145 16-29,111-1-6,0 5-2,9-7 0,1 3-40,3-8-29,7-5-10,5-3-28,1 0-21,7 0-16,1-11 31,0-5-23,0 3 138,0 1 168,0 4-26,0 8 2,0 0-28,0 0-57,0 23 27,0 7 22,0 1-57,0 4-30,6 1-21,2-8-51,-8-6-149</inkml:trace>
          <inkml:trace contextRef="#ctx0" brushRef="#br0" timeOffset="98314.0036">1390 1185 526,'0'0'54,"0"0"88,0 0-42,-132 21-45,87-2-31,-2 5-18,2 1 6,4-2-12,0-7-12,9-2-29,5-8-56,13-6-51,10 0-70</inkml:trace>
          <inkml:trace contextRef="#ctx0" brushRef="#br0" timeOffset="98471.8689">1089 1154 565,'0'0'79,"0"0"83,0 0-95,0 0 8,0 0-38,46 130-33,-41-96-4,0-3-15,2-4-75,0-6-91,-3-5-215</inkml:trace>
          <inkml:trace contextRef="#ctx0" brushRef="#br0" timeOffset="98142.2495">949 1185 710,'0'0'77,"0"0"-21,0 0 43,0 0-32,121 58-33,-76-43-29,-3-1-3,3-3-4,2-7-40,2-4-52,2 0-34,-3 0-77,-6-11-162</inkml:trace>
        </inkml:traceGroup>
        <inkml:traceGroup>
          <inkml:annotationXML>
            <emma:emma xmlns:emma="http://www.w3.org/2003/04/emma" version="1.0">
              <emma:interpretation id="{F192F32B-926E-4EA5-AB35-72CEFD160ED3}" emma:medium="tactile" emma:mode="ink">
                <msink:context xmlns:msink="http://schemas.microsoft.com/ink/2010/main" type="inkWord" rotatedBoundingBox="22929,17151 22861,17540 22427,17466 22495,17076"/>
              </emma:interpretation>
              <emma:one-of disjunction-type="recognition" id="oneOf2">
                <emma:interpretation id="interp10" emma:lang="en-US" emma:confidence="0.5">
                  <emma:literal>*</emma:literal>
                </emma:interpretation>
                <emma:interpretation id="interp11" emma:lang="en-US" emma:confidence="0">
                  <emma:literal>t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#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99015.7057">1230 2088 521,'0'0'33,"0"0"136,0 0-49,0 0-39,0 0-43,-129 27-17,94 4-18,-6 0 7,1 2-10,-2-5-29,0-7-30,7-2-25,4-9-52,9-8-50,8-2-74</inkml:trace>
          <inkml:trace contextRef="#ctx0" brushRef="#br0" timeOffset="99171.4311">934 2096 689,'0'0'67,"0"0"61,0 0-11,-67 108-43,38-68-58,-1 4-13,2-2-3,3-2-127,-1-7-119</inkml:trace>
          <inkml:trace contextRef="#ctx0" brushRef="#br0" timeOffset="98784.7993">870 2161 771,'0'0'16,"0"0"105,0 0-46,0 0-33,146 43-37,-110-31 5,-4 3-10,1-2-31,-5 1-60,1-3-58,-6-5-69</inkml:trace>
        </inkml:traceGroup>
      </inkml:traceGroup>
    </inkml:traceGroup>
    <inkml:traceGroup>
      <inkml:annotationXML>
        <emma:emma xmlns:emma="http://www.w3.org/2003/04/emma" version="1.0">
          <emma:interpretation id="{E0F5ADBF-D630-4C99-A72A-8458F7CC0E43}" emma:medium="tactile" emma:mode="ink">
            <msink:context xmlns:msink="http://schemas.microsoft.com/ink/2010/main" type="paragraph" rotatedBoundingBox="21783,15066 21640,18318 21556,18315 21698,15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82A407-E726-4D43-86B2-88DECC357E2D}" emma:medium="tactile" emma:mode="ink">
              <msink:context xmlns:msink="http://schemas.microsoft.com/ink/2010/main" type="inkBullet" rotatedBoundingBox="21745,15065 21741,15164 21694,15161 21699,15063"/>
            </emma:interpretation>
            <emma:one-of disjunction-type="recognition" id="oneOf3">
              <emma:interpretation id="interp15" emma:lang="en-US" emma:confidence="0">
                <emma:literal>•</emma:literal>
              </emma:interpretation>
            </emma:one-of>
          </emma:emma>
        </inkml:annotationXML>
        <inkml:trace contextRef="#ctx0" brushRef="#br0" timeOffset="69425.1184">0 0 313,'0'0'228,"0"0"-149,0 0 74,0 0-64,0 0-32,0 0-5,0 0-15,0 0-12,0 0-7,0 0-18,0 0 0,0 0-7,0 9-5,10 7-31,1 8-68,1 0-86,-3 4-55</inkml:trace>
      </inkml:traceGroup>
      <inkml:traceGroup>
        <inkml:annotationXML>
          <emma:emma xmlns:emma="http://www.w3.org/2003/04/emma" version="1.0">
            <emma:interpretation id="{D0EDFABF-A13A-4D25-B9F4-B1B0B73A83E8}" emma:medium="tactile" emma:mode="ink">
              <msink:context xmlns:msink="http://schemas.microsoft.com/ink/2010/main" type="line" rotatedBoundingBox="21767,15430 21640,18318 21569,18315 21695,15427"/>
            </emma:interpretation>
          </emma:emma>
        </inkml:annotationXML>
        <inkml:traceGroup>
          <inkml:annotationXML>
            <emma:emma xmlns:emma="http://www.w3.org/2003/04/emma" version="1.0">
              <emma:interpretation id="{4E453DDC-0440-431A-B07F-5A0FF0848347}" emma:medium="tactile" emma:mode="ink">
                <msink:context xmlns:msink="http://schemas.microsoft.com/ink/2010/main" type="inkWord" rotatedBoundingBox="21722,15587 21740,15429 21746,15430 21729,15588"/>
              </emma:interpretation>
              <emma:one-of disjunction-type="recognition" id="oneOf4">
                <emma:interpretation id="interp16" emma:lang="en-US" emma:confidence="0.5">
                  <emma:literal>-</emma:literal>
                </emma:interpretation>
                <emma:interpretation id="interp17" emma:lang="en-US" emma:confidence="0">
                  <emma:literal>_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,</emma:literal>
                </emma:interpretation>
                <emma:interpretation id="interp20" emma:lang="en-US" emma:confidence="0">
                  <emma:literal>\</emma:literal>
                </emma:interpretation>
              </emma:one-of>
            </emma:emma>
          </inkml:annotationXML>
          <inkml:trace contextRef="#ctx0" brushRef="#br0" timeOffset="69584.9753">47 367 207,'0'0'100,"0"0"-43,0 0 31,0 0-6,0 0-26,0 0-16,-14 88-7,11-73-33,3 0 0,0 0-6,0-2-122,0-1-114</inkml:trace>
        </inkml:traceGroup>
        <inkml:traceGroup>
          <inkml:annotationXML>
            <emma:emma xmlns:emma="http://www.w3.org/2003/04/emma" version="1.0">
              <emma:interpretation id="{B81EC06D-DDAE-4500-891A-ACEC31597479}" emma:medium="tactile" emma:mode="ink">
                <msink:context xmlns:msink="http://schemas.microsoft.com/ink/2010/main" type="inkWord" rotatedBoundingBox="21720,16009 21727,15872 21729,15873 21723,16010"/>
              </emma:interpretation>
              <emma:one-of disjunction-type="recognition" id="oneOf5">
                <emma:interpretation id="interp21" emma:lang="en-US" emma:confidence="0.5">
                  <emma:literal>-</emma:literal>
                </emma:interpretation>
                <emma:interpretation id="interp22" emma:lang="en-US" emma:confidence="0">
                  <emma:literal>_</emma:literal>
                </emma:interpretation>
                <emma:interpretation id="interp23" emma:lang="en-US" emma:confidence="0">
                  <emma:literal>.</emma:literal>
                </emma:interpretation>
                <emma:interpretation id="interp24" emma:lang="en-US" emma:confidence="0">
                  <emma:literal>,</emma:literal>
                </emma:interpretation>
                <emma:interpretation id="interp25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69775.0968">30 810 212,'0'0'13,"0"0"58,0 0-5,0 0-4,0 0-33,0 0-3,-6 93-18,6-78-8,0 1-40,0-3-170</inkml:trace>
        </inkml:traceGroup>
        <inkml:traceGroup>
          <inkml:annotationXML>
            <emma:emma xmlns:emma="http://www.w3.org/2003/04/emma" version="1.0">
              <emma:interpretation id="{2D9F7042-527E-4452-92E0-E065FDD33B33}" emma:medium="tactile" emma:mode="ink">
                <msink:context xmlns:msink="http://schemas.microsoft.com/ink/2010/main" type="inkWord" rotatedBoundingBox="21717,16424 21719,16256 21720,16257 21718,16425"/>
              </emma:interpretation>
              <emma:one-of disjunction-type="recognition" id="oneOf6">
                <emma:interpretation id="interp26" emma:lang="en-US" emma:confidence="0.5">
                  <emma:literal>-</emma:literal>
                </emma:interpretation>
                <emma:interpretation id="interp27" emma:lang="en-US" emma:confidence="0">
                  <emma:literal>_</emma:literal>
                </emma:interpretation>
                <emma:interpretation id="interp28" emma:lang="en-US" emma:confidence="0">
                  <emma:literal>.</emma:literal>
                </emma:interpretation>
                <emma:interpretation id="interp29" emma:lang="en-US" emma:confidence="0">
                  <emma:literal>,</emma:literal>
                </emma:interpretation>
                <emma:interpretation id="interp30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69962.1009">21 1194 343,'0'0'34,"0"0"31,0 0-11,0 0-19,0 0-8,0 0-15,-2 95-5,2-75-7,0-2-2,0 1-93,0-3-199</inkml:trace>
        </inkml:traceGroup>
        <inkml:traceGroup>
          <inkml:annotationXML>
            <emma:emma xmlns:emma="http://www.w3.org/2003/04/emma" version="1.0">
              <emma:interpretation id="{0BF140E8-52C7-4F20-B048-92DE5F30DB4B}" emma:medium="tactile" emma:mode="ink">
                <msink:context xmlns:msink="http://schemas.microsoft.com/ink/2010/main" type="inkWord" rotatedBoundingBox="21708,16783 21640,18318 21569,18315 21636,16780"/>
              </emma:interpretation>
              <emma:one-of disjunction-type="recognition" id="oneOf7">
                <emma:interpretation id="interp31" emma:lang="en-US" emma:confidence="0.5">
                  <emma:literal>-</emma:literal>
                </emma:interpretation>
                <emma:interpretation id="interp32" emma:lang="en-US" emma:confidence="0">
                  <emma:literal>_</emma:literal>
                </emma:interpretation>
                <emma:interpretation id="interp33" emma:lang="en-US" emma:confidence="0">
                  <emma:literal>.</emma:literal>
                </emma:interpretation>
                <emma:interpretation id="interp34" emma:lang="en-US" emma:confidence="0">
                  <emma:literal>,</emma:literal>
                </emma:interpretation>
                <emma:interpretation id="interp35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70152.9763">-17 1719 325,'0'0'32,"0"0"59,0 0-34,0 0-10,0 0-30,0 0-14,17 110-3,-17-87-9,0 0-45,0 2-51,0 1-76</inkml:trace>
        </inkml:traceGroup>
        <inkml:traceGroup>
          <inkml:annotationXML>
            <emma:emma xmlns:emma="http://www.w3.org/2003/04/emma" version="1.0">
              <emma:interpretation id="{F021FF01-8E45-440E-A373-A397AFBC6A50}" emma:medium="tactile" emma:mode="ink">
                <msink:context xmlns:msink="http://schemas.microsoft.com/ink/2010/main" type="inkWord" rotatedBoundingBox="21610,17641 21677,17278 21697,17282 21630,17644"/>
              </emma:interpretation>
              <emma:one-of disjunction-type="recognition" id="oneOf8">
                <emma:interpretation id="interp36" emma:lang="en-US" emma:confidence="0.5">
                  <emma:literal>-</emma:literal>
                </emma:interpretation>
                <emma:interpretation id="interp37" emma:lang="en-US" emma:confidence="0">
                  <emma:literal>.</emma:literal>
                </emma:interpretation>
                <emma:interpretation id="interp38" emma:lang="en-US" emma:confidence="0">
                  <emma:literal>_</emma:literal>
                </emma:interpretation>
                <emma:interpretation id="interp39" emma:lang="en-US" emma:confidence="0">
                  <emma:literal>,</emma:literal>
                </emma:interpretation>
                <emma:interpretation id="interp40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70329.8685">-20 2216 32,'0'0'136,"0"0"-43,0 0 10,0 0-24,-11 112 0,8-89-28,2 0-4,-2 2-11,1-1-33,-2 2-3,-6 8-25,-8 14-98,1-1-138</inkml:trace>
        </inkml:traceGroup>
        <inkml:traceGroup>
          <inkml:annotationXML>
            <emma:emma xmlns:emma="http://www.w3.org/2003/04/emma" version="1.0">
              <emma:interpretation id="{D98E06E7-8DF4-4A3A-85EA-FE5979E013DA}" emma:medium="tactile" emma:mode="ink">
                <msink:context xmlns:msink="http://schemas.microsoft.com/ink/2010/main" type="inkWord" rotatedBoundingBox="21596,17886 21630,18314 21599,18317 21566,17888"/>
              </emma:interpretation>
              <emma:one-of disjunction-type="recognition" id="oneOf9">
                <emma:interpretation id="interp41" emma:lang="en-US" emma:confidence="0.5">
                  <emma:literal>-</emma:literal>
                </emma:interpretation>
                <emma:interpretation id="interp42" emma:lang="en-US" emma:confidence="0">
                  <emma:literal>_</emma:literal>
                </emma:interpretation>
                <emma:interpretation id="interp43" emma:lang="en-US" emma:confidence="0">
                  <emma:literal>.</emma:literal>
                </emma:interpretation>
                <emma:interpretation id="interp44" emma:lang="en-US" emma:confidence="0">
                  <emma:literal>,</emma:literal>
                </emma:interpretation>
                <emma:interpretation id="interp45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70719.8257">-111 2824 208,'0'0'333,"0"0"-277,0 0 87,0 0-52,0 0-31,0 0-18,0 89 7,0-74-25,0 3-15,0-1-6,0 0-3,5 0-47,4 2-44,-1 2-49,-4-4-23,-2 0 7,-2-2 9,0-5 96,0-2 51,0 1 31,0-2 79,0 2-7,0-3 13,0 1 4,0 1-12,0-2 9,0 0-4,0-2-11,0 1-37,0-1-15,0 3-1,0 2-28,0 2-18,0 2-3,0-1-13,-5 2-75,-1-4-185,1-7-324</inkml:trace>
        </inkml:traceGroup>
      </inkml:traceGroup>
    </inkml:traceGroup>
    <inkml:traceGroup>
      <inkml:annotationXML>
        <emma:emma xmlns:emma="http://www.w3.org/2003/04/emma" version="1.0">
          <emma:interpretation id="{9EA45ABE-2CF0-4E5D-8A8A-149C460B4AAB}" emma:medium="tactile" emma:mode="ink">
            <msink:context xmlns:msink="http://schemas.microsoft.com/ink/2010/main" type="paragraph" rotatedBoundingBox="21072,15322 20873,17899 20309,17855 20508,15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546DDE-AEE3-49FB-A897-650606B6E673}" emma:medium="tactile" emma:mode="ink">
              <msink:context xmlns:msink="http://schemas.microsoft.com/ink/2010/main" type="line" rotatedBoundingBox="21072,15322 20873,17899 20309,17855 20508,15279"/>
            </emma:interpretation>
          </emma:emma>
        </inkml:annotationXML>
        <inkml:traceGroup>
          <inkml:annotationXML>
            <emma:emma xmlns:emma="http://www.w3.org/2003/04/emma" version="1.0">
              <emma:interpretation id="{01A5962F-3F0D-45E7-8527-2C5C5D25FE48}" emma:medium="tactile" emma:mode="ink">
                <msink:context xmlns:msink="http://schemas.microsoft.com/ink/2010/main" type="inkWord" rotatedBoundingBox="20387,15470 20884,15215 21048,15533 20551,15788"/>
              </emma:interpretation>
              <emma:one-of disjunction-type="recognition" id="oneOf10">
                <emma:interpretation id="interp46" emma:lang="en-US" emma:confidence="0.5">
                  <emma:literal>A</emma:literal>
                </emma:interpretation>
                <emma:interpretation id="interp47" emma:lang="en-US" emma:confidence="0">
                  <emma:literal>*</emma:literal>
                </emma:interpretation>
                <emma:interpretation id="interp48" emma:lang="en-US" emma:confidence="0">
                  <emma:literal>t</emma:literal>
                </emma:interpretation>
                <emma:interpretation id="interp49" emma:lang="en-US" emma:confidence="0">
                  <emma:literal>f</emma:literal>
                </emma:interpretation>
                <emma:interpretation id="interp50" emma:lang="en-US" emma:confidence="0">
                  <emma:literal>¢</emma:literal>
                </emma:interpretation>
              </emma:one-of>
            </emma:emma>
          </inkml:annotationXML>
          <inkml:trace contextRef="#ctx0" brushRef="#br0" timeOffset="90462.625">-972 233 206,'0'0'588,"0"0"-580,0 0 38,0 0 18,0 0-20,0 0-27,8 138-16,6-103-2,2 5-21,5 0-59,7-1-51,0-3-138</inkml:trace>
          <inkml:trace contextRef="#ctx0" brushRef="#br0" timeOffset="90262.0632">-686 402 696,'0'0'18,"0"0"103,0 0-29,-145 37 16,101-9-71,-1 5-21,-3-2-1,-1-1-12,3-3-3,6-1-45,2-6-95,12-7-49,7-9-93</inkml:trace>
          <inkml:trace contextRef="#ctx0" brushRef="#br0" timeOffset="90058.0655">-1023 421 611,'0'0'23,"0"0"96,0 0 8,0 0-58,0 0 21,0 0-23,78 9-46,-50 6-3,-2 1-17,-1 0 3,-2 0-4,2-2-67,-2-5-95,-3-3-55,5-6-137</inkml:trace>
        </inkml:traceGroup>
        <inkml:traceGroup>
          <inkml:annotationXML>
            <emma:emma xmlns:emma="http://www.w3.org/2003/04/emma" version="1.0">
              <emma:interpretation id="{D365845D-55C6-4A95-AA8F-BE9C963D6809}" emma:medium="tactile" emma:mode="ink">
                <msink:context xmlns:msink="http://schemas.microsoft.com/ink/2010/main" type="inkWord" rotatedBoundingBox="20295,16349 20728,16169 20910,16605 20477,16785"/>
              </emma:interpretation>
              <emma:one-of disjunction-type="recognition" id="oneOf11">
                <emma:interpretation id="interp51" emma:lang="en-US" emma:confidence="0.5">
                  <emma:literal>*</emma:literal>
                </emma:interpretation>
                <emma:interpretation id="interp52" emma:lang="en-US" emma:confidence="0">
                  <emma:literal>t</emma:literal>
                </emma:interpretation>
                <emma:interpretation id="interp53" emma:lang="en-US" emma:confidence="0">
                  <emma:literal>f</emma:literal>
                </emma:interpretation>
                <emma:interpretation id="interp54" emma:lang="en-US" emma:confidence="0">
                  <emma:literal>A</emma:literal>
                </emma:interpretation>
                <emma:interpretation id="interp55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97344.3257">-1193 1322 653,'0'0'54,"0"0"147,0 0-37,0 0-81,0 0-44,0 0 2,25 13 10,2 1-22,9-1-4,3 1-25,6 1 0,3 1-21,-5 1-56,1-4-76,-12-9-171,-9-4-223</inkml:trace>
          <inkml:trace contextRef="#ctx0" brushRef="#br0" timeOffset="97352.3014">-886 1312 788,'0'0'55,"0"0"72,0 0-50,0 0-30,-137 101-24,88-67-9,-1 0-5,4-4-9,2-9-3,10-4-38,8-10-34,9-7-45,15 0-25,2-9-77,0-22-264</inkml:trace>
          <inkml:trace contextRef="#ctx0" brushRef="#br0" timeOffset="97357.2842">-1058 1143 552,'0'0'101,"0"0"72,0 0-36,0 0 6,0 0-92,0 0-25,45 115-10,-39-84-3,6 0-13,5 10-7,-1 5-13,5 10-90,3 7-112,7-6-164</inkml:trace>
        </inkml:traceGroup>
        <inkml:traceGroup>
          <inkml:annotationXML>
            <emma:emma xmlns:emma="http://www.w3.org/2003/04/emma" version="1.0">
              <emma:interpretation id="{7D1F1224-5270-4AEF-86F2-4D1386C4759F}" emma:medium="tactile" emma:mode="ink">
                <msink:context xmlns:msink="http://schemas.microsoft.com/ink/2010/main" type="inkWord" rotatedBoundingBox="20904,17498 20873,17899 20430,17864 20461,17464"/>
              </emma:interpretation>
              <emma:one-of disjunction-type="recognition" id="oneOf12">
                <emma:interpretation id="interp56" emma:lang="en-US" emma:confidence="0.5">
                  <emma:literal>1</emma:literal>
                </emma:interpretation>
                <emma:interpretation id="interp57" emma:lang="en-US" emma:confidence="0">
                  <emma:literal>t</emma:literal>
                </emma:interpretation>
                <emma:interpretation id="interp58" emma:lang="en-US" emma:confidence="0">
                  <emma:literal>l</emma:literal>
                </emma:interpretation>
                <emma:interpretation id="interp59" emma:lang="en-US" emma:confidence="0">
                  <emma:literal>i</emma:literal>
                </emma:interpretation>
                <emma:interpretation id="interp60" emma:lang="en-US" emma:confidence="0">
                  <emma:literal>%</emma:literal>
                </emma:interpretation>
              </emma:one-of>
            </emma:emma>
          </inkml:annotationXML>
          <inkml:trace contextRef="#ctx0" brushRef="#br0" timeOffset="97377.2361">-1141 2409 688,'0'0'107,"0"0"-21,0 0 72,0 0-67,0 0-38,-54 122-33,36-77-20,-1 4 5,2-2-5,4-2-27,13-6-40,0-11-110,21-8-13,25-20-161</inkml:trace>
          <inkml:trace contextRef="#ctx0" brushRef="#br0" timeOffset="97367.2572">-1223 2466 677,'0'0'26,"0"0"124,0 0-67,0 0 5,0 0-19,0 0-30,106 92-8,-71-53-28,1-3-6,-3 2 2,2-4-25,2-7-42,1-3-90,2-15-12,-3-9-89</inkml:trace>
          <inkml:trace contextRef="#ctx0" brushRef="#br0" timeOffset="97371.2463">-803 2542 611,'0'0'32,"0"0"112,-138 20-45,95-3-58,4 1-18,4-5-15,2 2-7,4-7-1,5 0-43,9-2-57,-2-6-44,0 0-130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2:39.5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D82D89-A842-45D8-A909-9A8D11CDEA42}" emma:medium="tactile" emma:mode="ink">
          <msink:context xmlns:msink="http://schemas.microsoft.com/ink/2010/main" type="inkDrawing" rotatedBoundingBox="10320,9942 14496,9351 14592,10028 10416,10619" semanticType="callout" shapeName="Other">
            <msink:sourceLink direction="to" ref="{E20E445A-9DBE-415E-99BB-537FC70601B9}"/>
          </msink:context>
        </emma:interpretation>
      </emma:emma>
    </inkml:annotationXML>
    <inkml:trace contextRef="#ctx0" brushRef="#br0">128 478 368,'0'0'106,"0"0"-99,0 0-1,-127-83 45,126 74-4,1 1-21,0 5 0,1-4-13,12 5 11,-4-1 1,-4 3-13,-4 0 4,2 0-10,-3 0-1,5 0 18,0 9-13,-1 3-2,4 0 1,-3 7-4,1-1 11,-1 6-16,-2 6 2,-3 5 8,0 9-6,0 7 1,-3 9 4,-8-3-3,1-4 4,4-7-10,6-10 0,0-5 7,0-5-5,0-4-2,16-6 2,4-1 0,12-2 12,21-7-6,25-6 3,27 0 15,35-10-22,38-23 3,33-11-2,48-13-3,35-13 7,21-12-5,6-3-3,-6 2 12,-18 7-11,-21 8 8,-22 6 4,-35 6 2,-36 3 3,-30 11-14,-33 4-3,-26 5 31,-21 4-18,-22 5 3,-17 6-1,-13 4-8,-12 6 10,-4 4-19,-5 3 0,0-1 12,0-1-12,0 2-3,0-1-5,-16 2-32,-13 0-41,-15 0-53,-18 0-39,-15 0-91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1:39.5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884E33-144F-4573-A026-20CF75B13AB6}" emma:medium="tactile" emma:mode="ink">
          <msink:context xmlns:msink="http://schemas.microsoft.com/ink/2010/main" type="writingRegion" rotatedBoundingBox="19592,15468 19171,17863 18761,17790 19181,15396"/>
        </emma:interpretation>
      </emma:emma>
    </inkml:annotationXML>
    <inkml:traceGroup>
      <inkml:annotationXML>
        <emma:emma xmlns:emma="http://www.w3.org/2003/04/emma" version="1.0">
          <emma:interpretation id="{093AA8DA-361E-4FEB-90EC-C7AC684BEA58}" emma:medium="tactile" emma:mode="ink">
            <msink:context xmlns:msink="http://schemas.microsoft.com/ink/2010/main" type="paragraph" rotatedBoundingBox="19592,15468 19171,17863 18761,17790 19181,153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1825A8-A4C6-48E6-850D-5E776F12C407}" emma:medium="tactile" emma:mode="ink">
              <msink:context xmlns:msink="http://schemas.microsoft.com/ink/2010/main" type="line" rotatedBoundingBox="19592,15468 19171,17863 18761,17790 19181,15396"/>
            </emma:interpretation>
          </emma:emma>
        </inkml:annotationXML>
        <inkml:traceGroup>
          <inkml:annotationXML>
            <emma:emma xmlns:emma="http://www.w3.org/2003/04/emma" version="1.0">
              <emma:interpretation id="{FB6B84C5-8A79-4569-B325-57B223EB66FB}" emma:medium="tactile" emma:mode="ink">
                <msink:context xmlns:msink="http://schemas.microsoft.com/ink/2010/main" type="inkWord" rotatedBoundingBox="19015,15584 19391,15405 19540,15717 19164,15897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8</emma:literal>
                </emma:interpretation>
                <emma:interpretation id="interp4" emma:lang="en-US" emma:confidence="0">
                  <emma:literal>-</emma:literal>
                </emma:interpretation>
              </emma:one-of>
            </emma:emma>
          </inkml:annotationXML>
          <inkml:trace contextRef="#ctx0" brushRef="#br0">-2223 519 695,'0'0'29,"0"0"102,0 0-54,-122 51-13,89-26-39,-7 5-18,4 1-7,2 2-4,3-7-1,8-3-68,6-8-38,8-9-55,7-6-134</inkml:trace>
          <inkml:trace contextRef="#ctx0" brushRef="#br0" timeOffset="224.2999">-2351 363 615,'0'0'36,"0"0"23,0 0 62,0 0-50,0 0-34,0 0-5,-100 141-21,74-95-4,-2 0-7,6-4-43,7-6-44,1-12-90,5-9-111</inkml:trace>
          <inkml:trace contextRef="#ctx0" brushRef="#br0" timeOffset="396.8998">-2561 601 604,'0'0'74,"0"0"-4,0 0 20,0 0-35,0 0-30,160-13-25,-109 11-10,3-4-58,5-3-164</inkml:trace>
          <inkml:trace contextRef="#ctx0" brushRef="#br0" timeOffset="-192.9813">-2483 540 615,'0'0'52,"0"0"30,0 0 52,0 0-68,0 0 4,0 0 8,37 34-48,-15-12-14,6 0-3,0-2-13,4-2-1,1 0-54,1-11-132,-5-7-36,-2 0-295</inkml:trace>
        </inkml:traceGroup>
        <inkml:traceGroup>
          <inkml:annotationXML>
            <emma:emma xmlns:emma="http://www.w3.org/2003/04/emma" version="1.0">
              <emma:interpretation id="{096EA38A-9A74-48ED-845A-14757CE9DF51}" emma:medium="tactile" emma:mode="ink">
                <msink:context xmlns:msink="http://schemas.microsoft.com/ink/2010/main" type="inkWord" rotatedBoundingBox="19285,16182 19511,16709 19162,16858 18936,16332"/>
              </emma:interpretation>
              <emma:one-of disjunction-type="recognition" id="oneOf1">
                <emma:interpretation id="interp5" emma:lang="en-US" emma:confidence="0.5">
                  <emma:literal>*</emma:literal>
                </emma:interpretation>
                <emma:interpretation id="interp6" emma:lang="en-US" emma:confidence="0">
                  <emma:literal>f</emma:literal>
                </emma:interpretation>
                <emma:interpretation id="interp7" emma:lang="en-US" emma:confidence="0">
                  <emma:literal>t</emma:literal>
                </emma:interpretation>
                <emma:interpretation id="interp8" emma:lang="en-US" emma:confidence="0">
                  <emma:literal>j</emma:literal>
                </emma:interpretation>
                <emma:interpretation id="interp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4511.2923">-2545 1176 271,'0'0'290,"0"0"-222,0 0 60,0 0-19,0 0-68,0 0 0,22 23 12,-16 12-14,3 3-21,7 8 7,-1 3-7,4 1-18,-1 4 0,2-2-3,-1 1-41,0-2-81,2-7-75,4-5-254</inkml:trace>
          <inkml:trace contextRef="#ctx0" brushRef="#br0" timeOffset="4272.8982">-2303 1378 349,'0'0'320,"0"0"-221,0 0 63,-141 1-18,113 17-81,4 1-45,1-2-12,1 3-2,2-5-8,-1 0-19,-1-2-75,2-4-39,0-6-54,4-3-59</inkml:trace>
          <inkml:trace contextRef="#ctx0" brushRef="#br0" timeOffset="4080.06">-2590 1365 659,'0'0'88,"0"0"115,0 0-70,0 0-74,0 0-30,0 0 2,22 52-11,-5-28-20,-2 3 4,8-3-4,4 1-22,1-4-36,3-2-164,-5-9-57,-3-10-325</inkml:trace>
        </inkml:traceGroup>
        <inkml:traceGroup>
          <inkml:annotationXML>
            <emma:emma xmlns:emma="http://www.w3.org/2003/04/emma" version="1.0">
              <emma:interpretation id="{7A5B1433-4984-40F0-9DA6-A37214C46EB1}" emma:medium="tactile" emma:mode="ink">
                <msink:context xmlns:msink="http://schemas.microsoft.com/ink/2010/main" type="inkWord" rotatedBoundingBox="19160,17454 19090,17848 18761,17790 18830,17397"/>
              </emma:interpretation>
              <emma:one-of disjunction-type="recognition" id="oneOf2">
                <emma:interpretation id="interp10" emma:lang="en-US" emma:confidence="0.5">
                  <emma:literal>o</emma:literal>
                </emma:interpretation>
                <emma:interpretation id="interp11" emma:lang="en-US" emma:confidence="0">
                  <emma:literal>°</emma:literal>
                </emma:interpretation>
                <emma:interpretation id="interp12" emma:lang="en-US" emma:confidence="0">
                  <emma:literal>0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7993.3219">-2751 2432 339,'0'0'82,"0"0"36,0 0 2,0 0-48,0 0 17,0 0-38,-19-29 5,7 29-10,-10 0-25,-1 22 2,-5 7 7,4 4-8,6 7 5,5 2-27,12 2 0,1-1 5,0-7-5,11-8-17,15-12-15,7-7-27,4-9 36,8-4 5,1-26 12,2-7-4,-6-4 6,-9-6 1,-8-1 3,-16-1 0,-9 9 11,0 8-3,-9 9 7,-16 12 20,-3 7-19,-5 4-11,1 0-5,2 4-5,7 12-16,8-3-66,10-2-118,5-11-273</inkml:trace>
        </inkml:traceGroup>
      </inkml:traceGroup>
    </inkml:traceGroup>
  </inkml:traceGroup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1:38.46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93BCA2-31E1-4AE1-9988-9C69E5674EC6}" emma:medium="tactile" emma:mode="ink">
          <msink:context xmlns:msink="http://schemas.microsoft.com/ink/2010/main" type="writingRegion" rotatedBoundingBox="17845,15654 17691,17808 17238,17776 17392,15622"/>
        </emma:interpretation>
      </emma:emma>
    </inkml:annotationXML>
    <inkml:traceGroup>
      <inkml:annotationXML>
        <emma:emma xmlns:emma="http://www.w3.org/2003/04/emma" version="1.0">
          <emma:interpretation id="{C80D4E83-FE0E-46A2-A56F-AB2FD4A8850E}" emma:medium="tactile" emma:mode="ink">
            <msink:context xmlns:msink="http://schemas.microsoft.com/ink/2010/main" type="paragraph" rotatedBoundingBox="17845,15654 17691,17808 17238,17776 17392,156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C9C2D1-3CF2-403B-9DC4-EEA8AFB63A1F}" emma:medium="tactile" emma:mode="ink">
              <msink:context xmlns:msink="http://schemas.microsoft.com/ink/2010/main" type="line" rotatedBoundingBox="17845,15654 17691,17808 17238,17776 17392,15622"/>
            </emma:interpretation>
          </emma:emma>
        </inkml:annotationXML>
        <inkml:traceGroup>
          <inkml:annotationXML>
            <emma:emma xmlns:emma="http://www.w3.org/2003/04/emma" version="1.0">
              <emma:interpretation id="{7282A8E4-E3C6-4307-B701-4F187C0ED638}" emma:medium="tactile" emma:mode="ink">
                <msink:context xmlns:msink="http://schemas.microsoft.com/ink/2010/main" type="inkWord" rotatedBoundingBox="17845,15654 17814,16078 17362,16046 17392,15622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¢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-3902 589 424,'0'0'305,"0"0"-241,0 0 51,0 0-34,0 0-30,-125 82-33,91-44 21,-7 4-29,-8 2 0,2 3 2,-1-6-12,11-2 0,9-12-20,11-6-71,11-8-37,3-13-85,3 0-182</inkml:trace>
          <inkml:trace contextRef="#ctx0" brushRef="#br0" timeOffset="197.9375">-4139 571 376,'0'0'306,"0"0"-288,0 0 100,0 0-48,0 0 27,0 0-38,2 125-47,-9-76-12,-10 1 0,0-2-67,2-3-61,1-12-51,1-14-165</inkml:trace>
          <inkml:trace contextRef="#ctx0" brushRef="#br0" timeOffset="-229.3378">-4241 684 450,'0'0'253,"0"0"-216,0 0 98,0 0-50,0 0-36,0 0 2,0 0 15,57 25-32,-41-4-12,5 0 12,3 0-26,3 2-3,8-1-1,5-2-4,2 0 0,-2-7-83,-3-9-161,-9-4-131</inkml:trace>
          <inkml:trace contextRef="#ctx0" brushRef="#br0" timeOffset="376.5724">-4274 903 480,'0'0'228,"0"0"-188,0 0 71,0 0-67,168-44-23,-113 37-21,4-3-17,0 1-122,0-11-189</inkml:trace>
        </inkml:traceGroup>
        <inkml:traceGroup>
          <inkml:annotationXML>
            <emma:emma xmlns:emma="http://www.w3.org/2003/04/emma" version="1.0">
              <emma:interpretation id="{6CE41184-F25A-4B46-8AEB-705C0B1D934E}" emma:medium="tactile" emma:mode="ink">
                <msink:context xmlns:msink="http://schemas.microsoft.com/ink/2010/main" type="inkWord" rotatedBoundingBox="17235,16756 17515,16487 17739,16720 17459,16989"/>
              </emma:interpretation>
              <emma:one-of disjunction-type="recognition" id="oneOf1">
                <emma:interpretation id="interp5" emma:lang="en-US" emma:confidence="0.5">
                  <emma:literal>o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0</emma:literal>
                </emma:interpretation>
                <emma:interpretation id="interp8" emma:lang="en-US" emma:confidence="0">
                  <emma:literal>°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503.5478">-4226 1576 230,'0'0'20,"0"0"54,0 0-24,0 0-14,0 0-6,0 0 21,5-41 2,-5 34-3,0 5 0,0-1 1,0 1-6,0 2 6,0 0-18,-3 0-23,-14 0 12,-3 0-17,1 2 13,2 10 5,3 0-3,0 4 9,2 2-8,2 5-7,1 4 8,4 6-12,4 0-4,1-2-6,0 0 2,0-7-1,9 1-1,10-11 0,1-1-3,6-10 3,5-3-2,2 0 2,2 0 0,1-9 4,-3-12-4,-2-5 0,-8-2-1,-8-1 4,-5-1-3,-6 2 0,-4 3 2,0 1 7,0-1-9,0 12 0,-9 0 4,-5 9-4,-6 4 0,-11 0-21,-11 9-49,-15 16-60,-8 5-213</inkml:trace>
        </inkml:traceGroup>
        <inkml:traceGroup>
          <inkml:annotationXML>
            <emma:emma xmlns:emma="http://www.w3.org/2003/04/emma" version="1.0">
              <emma:interpretation id="{B219AC2E-E0C4-4AF5-91A1-CF9CB6F39741}" emma:medium="tactile" emma:mode="ink">
                <msink:context xmlns:msink="http://schemas.microsoft.com/ink/2010/main" type="inkWord" rotatedBoundingBox="17203,17576 17556,17317 17763,17601 17410,17859"/>
              </emma:interpretation>
              <emma:one-of disjunction-type="recognition" id="oneOf2">
                <emma:interpretation id="interp10" emma:lang="en-US" emma:confidence="0.5">
                  <emma:literal>o</emma:literal>
                </emma:interpretation>
                <emma:interpretation id="interp11" emma:lang="en-US" emma:confidence="0">
                  <emma:literal>0</emma:literal>
                </emma:interpretation>
                <emma:interpretation id="interp12" emma:lang="en-US" emma:confidence="0">
                  <emma:literal>°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4474.0513">-4202 2333 167,'0'0'170,"0"0"-86,0 0-5,0 0-23,0 0-9,0 0 10,-50 8 17,28 5-14,-1 1-6,0 3 9,-1 1-28,3 4-3,4 2 2,6 3-14,6 8 5,5 3-23,0 1 1,0-1 10,11-2-10,11-10-2,4-5-1,2-9 2,3-7 7,2-5-9,4 0 0,-2-12 4,3-16-4,-3-8-5,-7-4-2,-5-4-15,-6 0 21,-7 6-13,-10 9 8,0 8 6,0 4 0,-17 8-2,-13 9-6,-10 0 5,-7 0-5,-2 4-19,-1 13-49,2 3-43,11-6-110,6-7-338</inkml:trace>
        </inkml:traceGroup>
      </inkml:traceGroup>
    </inkml:traceGroup>
  </inkml:traceGroup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2:23.36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0 211,'0'0'88,"0"0"19,0 0-2,0 0-49,0 0-27,0 0-11,0 111-18,0-90 0,0 1-4,0 2-72,0-8-66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2:20.17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7D11BB-43F7-4A8A-938A-21B989E00A65}" emma:medium="tactile" emma:mode="ink">
          <msink:context xmlns:msink="http://schemas.microsoft.com/ink/2010/main" type="inkDrawing" rotatedBoundingBox="17563,3038 17962,712 18825,860 18427,3186" semanticType="verticalRange" shapeName="Other">
            <msink:sourceLink direction="with" ref="{545E38C5-BC36-4375-B6B8-8A5333F81A93}"/>
            <msink:destinationLink direction="with" ref="{99D2A1A0-D93B-437B-91F6-1B14870BE71C}"/>
          </msink:context>
        </emma:interpretation>
      </emma:emma>
    </inkml:annotationXML>
    <inkml:trace contextRef="#ctx0" brushRef="#br0">2791-2064 150,'0'0'78,"0"0"-18,0 0 8,0 0 3,0 0-10,0 0-4,0 0-23,0 0 17,13-18 9,-13 13-35,0 4 33,0-2-34,0 1-1,0-2 5,0 1-23,-13-3 14,-5 2-14,-9-1-2,-5 1 17,-4 1-18,7 3-1,-2 0 25,3 0-17,3 0 1,5 0 5,1 0-14,2 0 13,8 0-10,1 0-4,7 0 4,-4 0-4,2 3 0,-2 6-1,4 1 2,-2 2 8,-2 1-9,0 4 0,1 8 7,-3-1-3,-2 9 6,-2 2 0,0 3-6,-1 3 26,1 4-28,2-3 5,-1 2 5,1-2-5,-2 1 7,2-2-11,3 3-2,-2 0 22,-1-2-22,4 0 6,-1-1 2,-3 4-4,1-4 1,0 6-6,-1 2 0,3 3 14,-2 4-9,3-1-5,1-3 6,-3-3-3,3 0 1,-4-3-4,2-4 0,1 3 7,-3-4-6,1 5-1,-3 2 5,-1 1-3,2 6 5,-3-3-7,2-4 0,1 2 2,0-3-2,1-3 0,2 1 1,-2-4 0,-1-2 3,3-3-4,-2-2 0,3-4 1,4-2 1,-2-3-2,3-5 2,-4-2-1,4-1 2,0-1-3,0-1 0,0-2 6,0 1-4,0-2-2,13 3 4,1-2-2,9 2 0,7-3-2,7 0 0,14-3 4,16-2-4,10-7-6,16 0-17,11 0-25,6 0-55,6 0-102,-6-16-166</inkml:trace>
  </inkml:traceGroup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2:22.0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80A89B-9140-49C7-9BD7-D21D9DDB2D2A}" emma:medium="tactile" emma:mode="ink">
          <msink:context xmlns:msink="http://schemas.microsoft.com/ink/2010/main" type="writingRegion" rotatedBoundingBox="25204,535 24687,3594 21177,3000 21695,-58"/>
        </emma:interpretation>
      </emma:emma>
    </inkml:annotationXML>
    <inkml:traceGroup>
      <inkml:annotationXML>
        <emma:emma xmlns:emma="http://www.w3.org/2003/04/emma" version="1.0">
          <emma:interpretation id="{B701F06D-3B1B-424E-A20D-3F9EF3F87173}" emma:medium="tactile" emma:mode="ink">
            <msink:context xmlns:msink="http://schemas.microsoft.com/ink/2010/main" type="paragraph" rotatedBoundingBox="25204,535 24794,2961 23676,2772 24086,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ADDBC5-24A2-40E3-835D-F357D3DF454B}" emma:medium="tactile" emma:mode="ink">
              <msink:context xmlns:msink="http://schemas.microsoft.com/ink/2010/main" type="line" rotatedBoundingBox="25204,535 24794,2961 23676,2771 24086,346"/>
            </emma:interpretation>
          </emma:emma>
        </inkml:annotationXML>
        <inkml:traceGroup>
          <inkml:annotationXML>
            <emma:emma xmlns:emma="http://www.w3.org/2003/04/emma" version="1.0">
              <emma:interpretation id="{1B8E44B7-783A-45E9-A3ED-22ED91099605}" emma:medium="tactile" emma:mode="ink">
                <msink:context xmlns:msink="http://schemas.microsoft.com/ink/2010/main" type="inkWord" rotatedBoundingBox="25204,535 24794,2961 23676,2771 24086,346"/>
              </emma:interpretation>
              <emma:one-of disjunction-type="recognition" id="oneOf0">
                <emma:interpretation id="interp0" emma:lang="en-US" emma:confidence="0.5">
                  <emma:literal>n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m</emma:literal>
                </emma:interpretation>
                <emma:interpretation id="interp3" emma:lang="en-US" emma:confidence="0">
                  <emma:literal>~</emma:literal>
                </emma:interpretation>
                <emma:interpretation id="interp4" emma:lang="en-US" emma:confidence="0">
                  <emma:literal>^</emma:literal>
                </emma:interpretation>
              </emma:one-of>
            </emma:emma>
          </inkml:annotationXML>
          <inkml:trace contextRef="#ctx0" brushRef="#br0">8883-2312 181,'0'0'79,"0"0"8,0 0-2,0 0-37,0 0 1,0 0-12,0-21 8,0 15-8,0 3-8,0-2-7,0 3 9,0 2 7,0-2-19,0 2-19,14-3-1,17 2 1,15 1 1,18-3 7,12 3-8,6-2 0,-5 2 0,-2-2 0,-16 2 7,-16-2-6,-15-1-1,-14 2 0,-6-1 1,-8-1-3,0 3 2,0-2 0,0 2 6,0 0-6,0 0-4,0 0 3,0 0 1,-8 13 10,-1 9-10,-4 0 0,2 4 16,-1 1-12,3 3-2,-1 1-2,3-1 4,0 4 13,0 0-16,2 1 4,0 0 11,4 1-14,-4 1 12,2 2-2,3-1-11,0 2 22,0 2-21,0-2 3,0 2 7,3 0-8,2 0-4,1 2 0,-1 0 1,-2-2 6,-3-2-7,0-3-1,0 2 1,0 7 2,0-4-2,0 3 0,0 1 0,0 0 1,0 1-1,0-3 0,0-3 0,0-1 1,0-1-1,0-5 0,0 2 2,0-3-4,0 1 2,-3-2 0,3 1 2,-2 3-2,-1-3 0,3-3 0,-5-1 0,1 1-2,-1-5 2,0-1 0,1-2 0,-1-2 2,0 0-1,-4 0-1,0 2 0,1 0 0,2-2 0,3 0 0,-2-5 0,0 0 0,1-6 1,-1 1-1,-1 0 0,-3 1 0,-4-2 0,1 5 0,-2-3 2,-2-1 0,-5 0 0,-6 0-2,-1-4 0,-9 0 6,-5-6-3,-10 0-3,-13 0 3,-8 0 0,-8 0-3,8-3-2,3 3 2,12 0 4,5 0-4,6 5-2,2 6 2,5 4 0,1 2 0,-1 0-19,0 0-25,-1-4-1,4 3-53,-3-6-27,4 0-64</inkml:trace>
        </inkml:traceGroup>
      </inkml:traceGroup>
    </inkml:traceGroup>
    <inkml:traceGroup>
      <inkml:annotationXML>
        <emma:emma xmlns:emma="http://www.w3.org/2003/04/emma" version="1.0">
          <emma:interpretation id="{F11F51BC-23D1-47D7-A0B0-1CC5018E2F05}" emma:medium="tactile" emma:mode="ink">
            <msink:context xmlns:msink="http://schemas.microsoft.com/ink/2010/main" type="paragraph" rotatedBoundingBox="24592,1206 23391,3671 22382,3179 23583,7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70768D-2424-425B-BDF9-C2B51B802EAD}" emma:medium="tactile" emma:mode="ink">
              <msink:context xmlns:msink="http://schemas.microsoft.com/ink/2010/main" type="line" rotatedBoundingBox="24592,1206 23391,3671 22382,3179 23583,714"/>
            </emma:interpretation>
          </emma:emma>
        </inkml:annotationXML>
        <inkml:traceGroup>
          <inkml:annotationXML>
            <emma:emma xmlns:emma="http://www.w3.org/2003/04/emma" version="1.0">
              <emma:interpretation id="{4DD49EC1-F795-4EE4-B8ED-B6BCC731D8CF}" emma:medium="tactile" emma:mode="ink">
                <msink:context xmlns:msink="http://schemas.microsoft.com/ink/2010/main" type="inkWord" rotatedBoundingBox="22382,3179 23583,714 24592,1206 23391,3671"/>
              </emma:interpretation>
              <emma:one-of disjunction-type="recognition" id="oneOf1">
                <emma:interpretation id="interp5" emma:lang="en-US" emma:confidence="0.5">
                  <emma:literal>se.</emma:literal>
                </emma:interpretation>
                <emma:interpretation id="interp6" emma:lang="en-US" emma:confidence="0">
                  <emma:literal>$ose.</emma:literal>
                </emma:interpretation>
                <emma:interpretation id="interp7" emma:lang="en-US" emma:confidence="0">
                  <emma:literal>s's-Fe.</emma:literal>
                </emma:interpretation>
                <emma:interpretation id="interp8" emma:lang="en-US" emma:confidence="0">
                  <emma:literal>$osE.</emma:literal>
                </emma:interpretation>
                <emma:interpretation id="interp9" emma:lang="en-US" emma:confidence="0">
                  <emma:literal>ssr-Fe☹</emma:literal>
                </emma:interpretation>
              </emma:one-of>
            </emma:emma>
          </inkml:annotationXML>
          <inkml:trace contextRef="#ctx0" brushRef="#br0" timeOffset="18318.3246">8283-851 125,'0'0'613,"0"0"-597,0 0 112,0 0-49,0 0-21,0 0-7,28-8-31,-4 9-5,4 15-7,9-1-5,4 3-3,4-1-43,0-4-97,-7-7-55,-2-6-270</inkml:trace>
          <inkml:trace contextRef="#ctx0" brushRef="#br0" timeOffset="18504.8241">8687-873 568,'0'0'121,"0"0"-48,0 0 82,0 0-79,-145 91-32,107-54-34,3 1-7,2 0-6,1-6-54,1-6-55,4-8-10,-1-6-65,7-12-140</inkml:trace>
          <inkml:trace contextRef="#ctx0" brushRef="#br0" timeOffset="18690.3297">8433-961 581,'0'0'107,"0"0"-41,0 0 57,-25 123-40,16-72-61,0-2-7,9-1-15,0-3-5,0-4-57,4-5-132,15-15-528</inkml:trace>
          <inkml:trace contextRef="#ctx0" brushRef="#br0" timeOffset="17315.8627">8452-1879 568,'0'0'119,"0"0"41,0 0-28,0 0-28,0 0-38,-141 2-29,106 19-23,0 2-12,2 2 3,2-3-5,8-7-3,9-4-14,6-9-27,7-2-32,1 0-17,0 0 19,0-16-24,0-14 3,0-8 69,0-3 15,14-10 6,4-2 5,1 9 0,-1 8 31,-8 16 57,-6 14 2,-4 6-3,0 0-24,0 6-39,0 28-17,0 13 35,0 10-24,0 0-4,17 0-14,7 1-10,7-10-107,1-8-66,1-9-162</inkml:trace>
          <inkml:trace contextRef="#ctx0" brushRef="#br0" timeOffset="16947.8387">8090-1967 328,'0'0'365,"0"0"-283,0 0 120,0 0-70,0 0-66,0 0-3,-4 0-35,5 0-13,18 13-14,6 9 5,4 7 0,10 5-6,3 2-12,4 0-44,9-7-76,-3-11-109,-8-12-37,-9-6-213</inkml:trace>
          <inkml:trace contextRef="#ctx0" brushRef="#br0" timeOffset="17996.8854">8638-1338 664,'0'0'39,"0"0"114,0 0-32,0 0-29,-151 17-44,109 6-31,-3-2-16,5 4 11,1-6-12,4 1-25,7-4-30,6-12-39,8-4 11,6 0-16,7-2 2,1-25-75,0-6 37,5-7 36,15-8 23,9-2 53,4-4 23,-1 11 0,-4 13 48,-9 15 94,-8 14-42,-10 1-31,-1 13 15,0 20 30,0 10-18,0 8-44,-8-2-28,7 0 1,1-8-25,0-1-4,0-7-6,23-3-58,8-12-69,6-11-181</inkml:trace>
          <inkml:trace contextRef="#ctx0" brushRef="#br0" timeOffset="17629.7207">8238-1396 659,'0'0'144,"0"0"-134,0 0 68,0 0-29,0 0 53,0 0-64,108 67-20,-60-48-4,3-4-14,1-8-68,2 1-87,-9-8-93,-8 0-146</inkml:trace>
          <inkml:trace contextRef="#ctx0" brushRef="#br0" timeOffset="49359.4249">7162-189 432,'0'0'67,"0"0"0,0 0 98,0 0-39,0 0-58,0 0 15,0 0-29,0 0-22,1-10-20,-1 10-12,-14 10-24,-12 25-87,-3 5-55,-6 0-98,8-6-227</inkml:trace>
          <inkml:trace contextRef="#ctx0" brushRef="#br0" timeOffset="49544.662">6973 248 446,'0'0'56,"0"0"-53,0 0 72,0 0 16,0 0-60,0 0-19,-5 30-11,-4-11-1,-1 0-46,6-3-131,4-9-167</inkml:trace>
        </inkml:traceGroup>
      </inkml:traceGroup>
    </inkml:traceGroup>
    <inkml:traceGroup>
      <inkml:annotationXML>
        <emma:emma xmlns:emma="http://www.w3.org/2003/04/emma" version="1.0">
          <emma:interpretation id="{6A0C34BA-0D67-49C2-9703-ADA1C66566F8}" emma:medium="tactile" emma:mode="ink">
            <msink:context xmlns:msink="http://schemas.microsoft.com/ink/2010/main" type="paragraph" rotatedBoundingBox="22851,423 22669,3010 22487,2997 22669,4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1B03F5-979F-46E4-927F-26E1E04FF63D}" emma:medium="tactile" emma:mode="ink">
              <msink:context xmlns:msink="http://schemas.microsoft.com/ink/2010/main" type="inkBullet" rotatedBoundingBox="22759,417 22746,596 22715,594 22728,414"/>
            </emma:interpretation>
            <emma:one-of disjunction-type="recognition" id="oneOf2">
              <emma:interpretation id="interp10" emma:lang="en-US" emma:confidence="0">
                <emma:literal>•</emma:literal>
              </emma:interpretation>
            </emma:one-of>
          </emma:emma>
        </inkml:annotationXML>
        <inkml:trace contextRef="#ctx0" brushRef="#br0" timeOffset="1126.6782">7212-2462 463,'0'0'49,"0"0"-14,0 0 68,0 0-22,0 0-10,0 0-10,31 0-4,-31 0 8,0 0-23,0 0-22,0 0-20,0 0-1,0 0 0,0 7-67,-2 14-45,-5 11 51,0 6-104,4 4 9,3-3-77</inkml:trace>
      </inkml:traceGroup>
      <inkml:traceGroup>
        <inkml:annotationXML>
          <emma:emma xmlns:emma="http://www.w3.org/2003/04/emma" version="1.0">
            <emma:interpretation id="{57F9D0B2-E3F9-4FAE-86B8-12EB83534BED}" emma:medium="tactile" emma:mode="ink">
              <msink:context xmlns:msink="http://schemas.microsoft.com/ink/2010/main" type="line" rotatedBoundingBox="22777,1469 22669,3010 22487,2997 22595,1456"/>
            </emma:interpretation>
          </emma:emma>
        </inkml:annotationXML>
        <inkml:traceGroup>
          <inkml:annotationXML>
            <emma:emma xmlns:emma="http://www.w3.org/2003/04/emma" version="1.0">
              <emma:interpretation id="{A2075A4A-E4F0-42EF-9D04-08BAEEA4CCBF}" emma:medium="tactile" emma:mode="ink">
                <msink:context xmlns:msink="http://schemas.microsoft.com/ink/2010/main" type="inkWord" rotatedBoundingBox="22768,1469 22768,1609 22753,1609 22753,1469"/>
              </emma:interpretation>
              <emma:one-of disjunction-type="recognition" id="oneOf3">
                <emma:interpretation id="interp11" emma:lang="en-US" emma:confidence="0.5">
                  <emma:literal>-</emma:literal>
                </emma:interpretation>
                <emma:interpretation id="interp12" emma:lang="en-US" emma:confidence="0">
                  <emma:literal>_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,</emma:literal>
                </emma:interpretation>
                <emma:interpretation id="interp15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1458.2924">7252-1410 191,'0'0'29,"0"0"2,0 0 56,0 0-18,0 0-43,0 0-12,0 106-14,0-90-6,0 2-86</inkml:trace>
        </inkml:traceGroup>
        <inkml:traceGroup>
          <inkml:annotationXML>
            <emma:emma xmlns:emma="http://www.w3.org/2003/04/emma" version="1.0">
              <emma:interpretation id="{378279DB-A61D-4F8D-BE33-0D756E09458F}" emma:medium="tactile" emma:mode="ink">
                <msink:context xmlns:msink="http://schemas.microsoft.com/ink/2010/main" type="inkWord" rotatedBoundingBox="22686,1890 22723,1983 22709,1989 22672,1895"/>
              </emma:interpretation>
              <emma:one-of disjunction-type="recognition" id="oneOf4">
                <emma:interpretation id="interp16" emma:lang="en-US" emma:confidence="0.5">
                  <emma:literal>.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r</emma:literal>
                </emma:interpretation>
                <emma:interpretation id="interp19" emma:lang="en-US" emma:confidence="0">
                  <emma:literal>s</emma:literal>
                </emma:interpretation>
                <emma:interpretation id="interp20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1677.9332">7170-989 128,'0'0'51,"0"0"-8,0 0-7,0 0-30,0 0-6,0 0-3,37 94-34</inkml:trace>
        </inkml:traceGroup>
        <inkml:traceGroup>
          <inkml:annotationXML>
            <emma:emma xmlns:emma="http://www.w3.org/2003/04/emma" version="1.0">
              <emma:interpretation id="{B5B24BE1-5BE1-48D3-89E6-C5D625093429}" emma:medium="tactile" emma:mode="ink">
                <msink:context xmlns:msink="http://schemas.microsoft.com/ink/2010/main" type="inkWord" rotatedBoundingBox="22639,2473 22657,2301 22673,2303 22654,2475"/>
              </emma:interpretation>
              <emma:one-of disjunction-type="recognition" id="oneOf5">
                <emma:interpretation id="interp21" emma:lang="en-US" emma:confidence="0.5">
                  <emma:literal>-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_</emma:literal>
                </emma:interpretation>
                <emma:interpretation id="interp24" emma:lang="en-US" emma:confidence="0">
                  <emma:literal>,</emma:literal>
                </emma:interpretation>
                <emma:interpretation id="interp25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1810.8689">7147-577 318,'0'0'47,"0"0"17,0 0-7,0 0-11,0 0-36,0 0-6,-2 117-4,-1-97-22,-5-1-69,-3-3-186</inkml:trace>
        </inkml:traceGroup>
        <inkml:traceGroup>
          <inkml:annotationXML>
            <emma:emma xmlns:emma="http://www.w3.org/2003/04/emma" version="1.0">
              <emma:interpretation id="{4AB9D958-7618-4059-93F7-29883EF2CB80}" emma:medium="tactile" emma:mode="ink">
                <msink:context xmlns:msink="http://schemas.microsoft.com/ink/2010/main" type="inkWord" rotatedBoundingBox="22594,2720 22609,2720 22609,2735 22594,2735"/>
              </emma:interpretation>
              <emma:one-of disjunction-type="recognition" id="oneOf6">
                <emma:interpretation id="interp26" emma:lang="en-US" emma:confidence="0.5">
                  <emma:literal>.</emma:literal>
                </emma:interpretation>
                <emma:interpretation id="interp27" emma:lang="en-US" emma:confidence="0">
                  <emma:literal>,</emma:literal>
                </emma:interpretation>
                <emma:interpretation id="interp28" emma:lang="en-US" emma:confidence="0">
                  <emma:literal>\</emma:literal>
                </emma:interpretation>
                <emma:interpretation id="interp29" emma:lang="en-US" emma:confidence="0">
                  <emma:literal>`</emma:literal>
                </emma:interpretation>
                <emma:interpretation id="interp30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962.8802">7078-159 160,'0'0'13,"0"0"9,0 0 0,0 0-14,0 0-8,0 0-40</inkml:trace>
        </inkml:traceGroup>
        <inkml:traceGroup>
          <inkml:annotationXML>
            <emma:emma xmlns:emma="http://www.w3.org/2003/04/emma" version="1.0">
              <emma:interpretation id="{33859990-5FFA-4310-8E8D-CF972313EC1C}" emma:medium="tactile" emma:mode="ink">
                <msink:context xmlns:msink="http://schemas.microsoft.com/ink/2010/main" type="inkWord" rotatedBoundingBox="22489,2983 22504,2983 22504,2998 22489,2998"/>
              </emma:interpretation>
              <emma:one-of disjunction-type="recognition" id="oneOf7">
                <emma:interpretation id="interp31" emma:lang="en-US" emma:confidence="0.5">
                  <emma:literal>.</emma:literal>
                </emma:interpretation>
                <emma:interpretation id="interp32" emma:lang="en-US" emma:confidence="0">
                  <emma:literal>,</emma:literal>
                </emma:interpretation>
                <emma:interpretation id="interp33" emma:lang="en-US" emma:confidence="0">
                  <emma:literal>\</emma:literal>
                </emma:interpretation>
                <emma:interpretation id="interp34" emma:lang="en-US" emma:confidence="0">
                  <emma:literal>`</emma:literal>
                </emma:interpretation>
                <emma:interpretation id="interp35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110.4873">6973 104 388,'0'0'6,"0"0"2,0 0-8,0 0-44</inkml:trace>
        </inkml:traceGroup>
      </inkml:traceGroup>
    </inkml:traceGroup>
    <inkml:traceGroup>
      <inkml:annotationXML>
        <emma:emma xmlns:emma="http://www.w3.org/2003/04/emma" version="1.0">
          <emma:interpretation id="{98166196-7C85-41AA-BA33-7BFA57070937}" emma:medium="tactile" emma:mode="ink">
            <msink:context xmlns:msink="http://schemas.microsoft.com/ink/2010/main" type="paragraph" rotatedBoundingBox="21969,719 22002,2929 21541,2936 21508,7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A80BB4F-FB90-487C-810B-8CBEB316EE05}" emma:medium="tactile" emma:mode="ink">
              <msink:context xmlns:msink="http://schemas.microsoft.com/ink/2010/main" type="inkBullet" rotatedBoundingBox="21968,719 21973,1099 21521,1106 21515,726"/>
            </emma:interpretation>
            <emma:one-of disjunction-type="recognition" id="oneOf8">
              <emma:interpretation id="interp36" emma:lang="en-US" emma:confidence="0">
                <emma:literal>↳</emma:literal>
              </emma:interpretation>
            </emma:one-of>
          </emma:emma>
        </inkml:annotationXML>
        <inkml:trace contextRef="#ctx0" brushRef="#br0" timeOffset="7422.5878">6185-2155 75,'0'0'269,"0"0"-226,0 0 53,0 0-26,0 0-23,0 0-10,-54 30-1,46-20-7,-3 3 15,-1 4 15,-2 1-21,-3 4 26,1 2-28,2-1-13,-1 0-5,5 0-10,4 3-3,3-3-5,3 5 0,0-5 10,0-2-10,0-3 0,8-2 2,7-5 4,2-2-2,5-7-3,8-2 0,5 0 15,9 0-14,2-2-2,1-16 6,-2-3-4,0-2 5,-10-6-7,-5 5 0,-12-1 16,-7 10-2,-9-2 19,-2 6 3,0 4-14,-8-5-2,-17 6-20,-10-1-9,-17 7 5,-11 0-75,-13 0-84,-11 0-119</inkml:trace>
      </inkml:traceGroup>
      <inkml:traceGroup>
        <inkml:annotationXML>
          <emma:emma xmlns:emma="http://www.w3.org/2003/04/emma" version="1.0">
            <emma:interpretation id="{C933D73B-491E-4F95-BD74-2BB9B4FC47B7}" emma:medium="tactile" emma:mode="ink">
              <msink:context xmlns:msink="http://schemas.microsoft.com/ink/2010/main" type="line" rotatedBoundingBox="21986,1842 22002,2929 21541,2936 21525,1849"/>
            </emma:interpretation>
          </emma:emma>
        </inkml:annotationXML>
        <inkml:traceGroup>
          <inkml:annotationXML>
            <emma:emma xmlns:emma="http://www.w3.org/2003/04/emma" version="1.0">
              <emma:interpretation id="{47B957A8-64D3-4BA8-AA9D-A7B4B93BF48E}" emma:medium="tactile" emma:mode="ink">
                <msink:context xmlns:msink="http://schemas.microsoft.com/ink/2010/main" type="inkWord" rotatedBoundingBox="21434,2015 21857,1729 22026,1980 21603,2266"/>
              </emma:interpretation>
              <emma:one-of disjunction-type="recognition" id="oneOf9">
                <emma:interpretation id="interp37" emma:lang="en-US" emma:confidence="0.5">
                  <emma:literal>o</emma:literal>
                </emma:interpretation>
                <emma:interpretation id="interp38" emma:lang="en-US" emma:confidence="0">
                  <emma:literal>°</emma:literal>
                </emma:interpretation>
                <emma:interpretation id="interp39" emma:lang="en-US" emma:confidence="0">
                  <emma:literal>.</emma:literal>
                </emma:interpretation>
                <emma:interpretation id="interp40" emma:lang="en-US" emma:confidence="0">
                  <emma:literal>0</emma:literal>
                </emma:interpretation>
                <emma:interpretation id="interp41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14057.8779">6199-1025 205,'0'0'94,"0"0"-34,0 0 34,0 0-27,0 0-26,0 0 19,1-7 9,-1 7 5,0 0-7,0 0 3,0 0-19,0 0-7,-6 0 3,-8 0-36,-3 3 11,-1 12-3,-4 7-10,0 2 14,-1 9-19,0 5-3,4-2 11,5-2-12,6 1 1,8-6-2,0-2 4,3-9-6,24-5 3,7-8 0,9-5 5,5 0-1,5-11-3,-2-16 0,-1-7 6,-8-5 0,-6-1-7,-13 0 0,-9 5 3,-11 2-2,-3 11 2,0 5-3,-8 1 4,-12 5-12,-11 7-1,-6 4-31,-7 0-66,-7 0-73,0 4-218</inkml:trace>
        </inkml:traceGroup>
        <inkml:traceGroup>
          <inkml:annotationXML>
            <emma:emma xmlns:emma="http://www.w3.org/2003/04/emma" version="1.0">
              <emma:interpretation id="{0E55AAC5-C1C0-44CF-9807-84C01EEE0FB5}" emma:medium="tactile" emma:mode="ink">
                <msink:context xmlns:msink="http://schemas.microsoft.com/ink/2010/main" type="inkWord" rotatedBoundingBox="21777,2544 22079,2801 21822,3103 21521,2846"/>
              </emma:interpretation>
              <emma:one-of disjunction-type="recognition" id="oneOf10">
                <emma:interpretation id="interp42" emma:lang="en-US" emma:confidence="0.5">
                  <emma:literal>j</emma:literal>
                </emma:interpretation>
                <emma:interpretation id="interp43" emma:lang="en-US" emma:confidence="0">
                  <emma:literal>A</emma:literal>
                </emma:interpretation>
                <emma:interpretation id="interp44" emma:lang="en-US" emma:confidence="0">
                  <emma:literal>S</emma:literal>
                </emma:interpretation>
                <emma:interpretation id="interp45" emma:lang="en-US" emma:confidence="0">
                  <emma:literal>f</emma:literal>
                </emma:interpretation>
                <emma:interpretation id="interp46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5549.869">6157-211 219,'0'0'296,"0"0"-228,0 0 113,0 0-62,0 0-32,0 0 5,0 6-26,0-2-7,0 7-40,6 6 2,11 6 9,2 4-12,3 2 0,1 2-18,3-3 1,2-3 4,-1-6-5,-3-4-18,3-6-33,-4-6-47,5-3-77,1 0-48,-5-15-128</inkml:trace>
          <inkml:trace contextRef="#ctx0" brushRef="#br0" timeOffset="15947.9115">6484-145 580,'0'0'79,"0"0"74,0 0-9,0 0-57,0 0-31,-141 22-26,106 4-2,-1 1 4,0 0-25,7-6-4,2 4-3,4-7 3,6-3-7,6-6-12,2-2-11,6-4 11,1-3-10,-2 0-5,1 0-8,1-19-33,2-8 30,0-7 18,0-4 18,11-6 1,12-1 5,5 4 0,-6 12 0,-5 12 7,-8 12 32,-9 5-15,0 0 14,0 0 10,0 0-25,0 24-10,0 6 20,0 6-16,0 4 19,0-3-36,0 0 3,0-3-3,14-4-12,5-9-90,7-13-132,-1-8-317</inkml:trace>
        </inkml:traceGroup>
      </inkml:traceGroup>
    </inkml:traceGroup>
  </inkml:traceGroup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2:28.5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775BFD-309A-4CA3-80FE-23E4B3E71A6D}" emma:medium="tactile" emma:mode="ink">
          <msink:context xmlns:msink="http://schemas.microsoft.com/ink/2010/main" type="writingRegion" rotatedBoundingBox="20429,761 20494,2942 20057,2955 19992,774"/>
        </emma:interpretation>
      </emma:emma>
    </inkml:annotationXML>
    <inkml:traceGroup>
      <inkml:annotationXML>
        <emma:emma xmlns:emma="http://www.w3.org/2003/04/emma" version="1.0">
          <emma:interpretation id="{A5EE87E1-5718-4AD7-B146-F518F1AB6969}" emma:medium="tactile" emma:mode="ink">
            <msink:context xmlns:msink="http://schemas.microsoft.com/ink/2010/main" type="paragraph" rotatedBoundingBox="20429,761 20494,2942 20057,2955 19992,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EFB2B4-7A76-473B-917D-DAF3D8000A96}" emma:medium="tactile" emma:mode="ink">
              <msink:context xmlns:msink="http://schemas.microsoft.com/ink/2010/main" type="line" rotatedBoundingBox="20429,761 20494,2942 20057,2955 19992,774"/>
            </emma:interpretation>
          </emma:emma>
        </inkml:annotationXML>
        <inkml:traceGroup>
          <inkml:annotationXML>
            <emma:emma xmlns:emma="http://www.w3.org/2003/04/emma" version="1.0">
              <emma:interpretation id="{687811CC-9605-4DC0-B0C2-FACC86D7CAB7}" emma:medium="tactile" emma:mode="ink">
                <msink:context xmlns:msink="http://schemas.microsoft.com/ink/2010/main" type="inkWord" rotatedBoundingBox="20376,763 20384,1048 20021,1058 20012,774"/>
              </emma:interpretation>
              <emma:one-of disjunction-type="recognition" id="oneOf0">
                <emma:interpretation id="interp0" emma:lang="en-US" emma:confidence="0.5">
                  <emma:literal>o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°</emma:literal>
                </emma:interpretation>
              </emma:one-of>
            </emma:emma>
          </inkml:annotationXML>
          <inkml:trace contextRef="#ctx0" brushRef="#br0">4670-2076 80,'0'0'81,"0"0"-63,0 0 58,0 0-5,0 0 4,0 0 20,6-6-16,-6 6-9,0 0-14,0 0-23,-5 0 16,-9 0-47,-3 0 15,2 0 8,-2 6 7,3 6 2,-3 1-7,3 2-9,3 3 21,-2 2-24,2-1 9,2 2-2,1-1-14,4 0-2,1-5-6,3 2 1,0-2-4,0-3 1,15-1-4,5 0 6,8-5 0,3-1 2,5-5-2,0 0 3,-4 0-8,1-9 5,-5-8 0,-2-3 1,-3-2 1,-1-5 1,-6-4-3,-6 2 0,-8-2-3,-2 5 3,0 3 0,-9 4 2,-10 4 2,-7 4 0,-5 7-4,-4 4-15,0 0 13,2 0-45,-1 10-60,6 3-88,10-5-173</inkml:trace>
        </inkml:traceGroup>
        <inkml:traceGroup>
          <inkml:annotationXML>
            <emma:emma xmlns:emma="http://www.w3.org/2003/04/emma" version="1.0">
              <emma:interpretation id="{8FB92F73-C815-40AA-88A5-3FACFFFA41B8}" emma:medium="tactile" emma:mode="ink">
                <msink:context xmlns:msink="http://schemas.microsoft.com/ink/2010/main" type="inkWord" rotatedBoundingBox="20298,1514 20612,2035 20209,2278 19895,1757"/>
              </emma:interpretation>
              <emma:one-of disjunction-type="recognition" id="oneOf1">
                <emma:interpretation id="interp5" emma:lang="en-US" emma:confidence="0.5">
                  <emma:literal>j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S</emma:literal>
                </emma:interpretation>
                <emma:interpretation id="interp8" emma:lang="en-US" emma:confidence="0">
                  <emma:literal>s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4490.5148">4538-1217 651,'0'0'29,"0"0"151,0 0-60,0 0-59,0 0-24,0 0 12,4 70 29,10-25-30,2 7-37,6 3 13,4 0-24,2-3 0,3-11-3,3-7 0,2-13-44,1-10-57,3-11-108,-4 0-38,-5-17-224</inkml:trace>
          <inkml:trace contextRef="#ctx0" brushRef="#br0" timeOffset="4864.2933">4944-1096 408,'0'0'309,"0"0"-216,0 0 68,0 0-80,0 0-58,0 0 35,-133 85-45,102-51-3,3-5-2,0-3-4,-2-4-2,2-2-2,1-10-14,-1-4 8,0-3-49,1-3-33,6-3 27,5-26-15,8-9 9,8-8 14,0-6 32,13 5 13,12 2-7,3 11 15,-2 12 5,-4 6 11,-12 14 12,-2 0 5,-3 2-3,0 0-2,7 12-8,-1 18 22,6 7-5,-2 9-4,6 6 17,-1 3-27,1 0-14,1-4-7,-2-5-2,7-5-92,-1-10-70,7-14-176</inkml:trace>
        </inkml:traceGroup>
        <inkml:traceGroup>
          <inkml:annotationXML>
            <emma:emma xmlns:emma="http://www.w3.org/2003/04/emma" version="1.0">
              <emma:interpretation id="{59431A49-0316-459B-BC52-A5AAEED2F0D0}" emma:medium="tactile" emma:mode="ink">
                <msink:context xmlns:msink="http://schemas.microsoft.com/ink/2010/main" type="inkWord" rotatedBoundingBox="19986,2858 20228,2513 20500,2704 20259,3048"/>
              </emma:interpretation>
              <emma:one-of disjunction-type="recognition" id="oneOf2">
                <emma:interpretation id="interp10" emma:lang="en-US" emma:confidence="0.5">
                  <emma:literal>o</emma:literal>
                </emma:interpretation>
                <emma:interpretation id="interp11" emma:lang="en-US" emma:confidence="0">
                  <emma:literal>0</emma:literal>
                </emma:interpretation>
                <emma:interpretation id="interp12" emma:lang="en-US" emma:confidence="0">
                  <emma:literal>°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5610.0109">4718-323 540,'0'0'42,"0"0"108,0 0-52,0 0-26,0 0-43,0 0-10,-47 37 10,16 1 8,2 3 1,1 3-14,3 2-9,14-1 10,6-7-22,5-4-1,5-4-2,23-8-2,8-9-1,9-8-2,-2-5 5,5 0 4,-6-12-4,-2-14 0,-4-10 0,-11-9 0,-8 0-2,-11 1-1,-6 2 3,0 11 2,-19 4-2,-13 11 0,-5 6-3,-7 6 3,2 4-6,5 0-10,6 0-72,8 8-19,10-2-129,12-6-309</inkml:trace>
        </inkml:traceGroup>
      </inkml:traceGroup>
    </inkml:traceGroup>
  </inkml:traceGroup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2:26.91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45E38C5-BC36-4375-B6B8-8A5333F81A93}" emma:medium="tactile" emma:mode="ink">
          <msink:context xmlns:msink="http://schemas.microsoft.com/ink/2010/main" type="writingRegion" rotatedBoundingBox="18955,851 18861,2876 18416,2856 18510,830">
            <msink:destinationLink direction="with" ref="{427D11BB-43F7-4A8A-938A-21B989E00A65}"/>
          </msink:context>
        </emma:interpretation>
      </emma:emma>
    </inkml:annotationXML>
    <inkml:traceGroup>
      <inkml:annotationXML>
        <emma:emma xmlns:emma="http://www.w3.org/2003/04/emma" version="1.0">
          <emma:interpretation id="{1D0E4B80-8621-4D39-A22B-A83EC10FFBC2}" emma:medium="tactile" emma:mode="ink">
            <msink:context xmlns:msink="http://schemas.microsoft.com/ink/2010/main" type="paragraph" rotatedBoundingBox="18955,851 18861,2876 18416,2856 18510,8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819341-7894-4982-BD36-206A5343701F}" emma:medium="tactile" emma:mode="ink">
              <msink:context xmlns:msink="http://schemas.microsoft.com/ink/2010/main" type="line" rotatedBoundingBox="18955,851 18861,2876 18416,2856 18510,830"/>
            </emma:interpretation>
          </emma:emma>
        </inkml:annotationXML>
        <inkml:traceGroup>
          <inkml:annotationXML>
            <emma:emma xmlns:emma="http://www.w3.org/2003/04/emma" version="1.0">
              <emma:interpretation id="{7D1408EF-4D38-4DDC-A7B5-5A19C89546B1}" emma:medium="tactile" emma:mode="ink">
                <msink:context xmlns:msink="http://schemas.microsoft.com/ink/2010/main" type="inkWord" rotatedBoundingBox="18917,849 18900,1221 18493,1203 18510,830"/>
              </emma:interpretation>
              <emma:one-of disjunction-type="recognition" id="oneOf0">
                <emma:interpretation id="interp0" emma:lang="en-US" emma:confidence="0.5">
                  <emma:literal>*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3368-2031 699,'0'0'42,"0"0"113,0 0-66,0 0-46,0 0-25,0 0 22,-87 59 6,63-30-30,3 0 4,3 4-19,-4-2 0,-1 2-1,-5-2 1,-3-3-2,-2 3-40,2-8-63,0-4-23,8-10-50,4-9-76</inkml:trace>
          <inkml:trace contextRef="#ctx0" brushRef="#br0" timeOffset="269.9159">3150-2009 632,'0'0'39,"0"0"68,0 0 22,0 0-67,0 0-18,0 0 18,15-11-28,-15 11-16,3 0-18,-1 14 0,2 13 2,1 7-2,-5 6-2,0 2-7,-5-1-93,-13-3-22,2-7-49,4-9-64</inkml:trace>
          <inkml:trace contextRef="#ctx0" brushRef="#br0" timeOffset="442.2402">3128-1814 547,'0'0'52,"0"0"46,0 0 9,0 0-69,0 0-19,0 0-3,101-19-15,-53 17-1,8 0-76,4-4-134</inkml:trace>
          <inkml:trace contextRef="#ctx0" brushRef="#br0" timeOffset="-255.5236">3136-1996 372,'0'0'57,"0"0"54,0 0 15,0 0-51,0 0-7,0 0 4,0 0 13,-5 3 22,5-3-38,0 0-28,-3 1 10,3 4-43,0 1 0,0 9-2,12 4 0,7 4 1,4 4-7,3-1 0,-2-1 4,-4-3-4,2-2-4,-4-4-3,4-3-22,-2-6-37,0-7-82,-4 0-98,-2-6-88</inkml:trace>
        </inkml:traceGroup>
        <inkml:traceGroup>
          <inkml:annotationXML>
            <emma:emma xmlns:emma="http://www.w3.org/2003/04/emma" version="1.0">
              <emma:interpretation id="{7E731081-38E8-40A7-A659-6EF1CE523199}" emma:medium="tactile" emma:mode="ink">
                <msink:context xmlns:msink="http://schemas.microsoft.com/ink/2010/main" type="inkWord" rotatedBoundingBox="18806,1697 18792,2011 18522,1998 18536,1685"/>
              </emma:interpretation>
              <emma:one-of disjunction-type="recognition" id="oneOf1">
                <emma:interpretation id="interp5" emma:lang="en-US" emma:confidence="0.5">
                  <emma:literal>o</emma:literal>
                </emma:interpretation>
                <emma:interpretation id="interp6" emma:lang="en-US" emma:confidence="0">
                  <emma:literal>0</emma:literal>
                </emma:interpretation>
                <emma:interpretation id="interp7" emma:lang="en-US" emma:confidence="0">
                  <emma:literal>°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982.0105">3277-1133 333,'0'0'109,"0"0"-31,0 0 39,0 0-30,0 0-7,0 0 15,-27-44-24,18 41 6,-3-1-27,-4 4-7,-9 0-6,1 0-37,-9 9 3,2 8 3,3 6-4,2 3-2,9 2 1,6-1-1,6 2 4,5-1-4,0-1 0,0 1 2,0-8-2,11-4-1,8-3-1,1-5 4,-5 0 3,4-7-5,-1-1 0,3 0 9,3 0-8,0-17 0,2-7 3,-3-11-4,-4-2 11,1-3-11,-11 4 0,-4 5 5,-3 7-4,-2 5-1,0 10 0,-2 2-4,-23 4-9,-9 3-47,-14 3-79,-6 12-100,-4 1-436</inkml:trace>
        </inkml:traceGroup>
        <inkml:traceGroup>
          <inkml:annotationXML>
            <emma:emma xmlns:emma="http://www.w3.org/2003/04/emma" version="1.0">
              <emma:interpretation id="{2D057D6F-647A-49AE-A22D-FE1BC1F4CB1B}" emma:medium="tactile" emma:mode="ink">
                <msink:context xmlns:msink="http://schemas.microsoft.com/ink/2010/main" type="inkWord" rotatedBoundingBox="18882,2411 18861,2876 18469,2858 18490,2393"/>
              </emma:interpretation>
              <emma:one-of disjunction-type="recognition" id="oneOf2">
                <emma:interpretation id="interp10" emma:lang="en-US" emma:confidence="0.5">
                  <emma:literal>o</emma:literal>
                </emma:interpretation>
                <emma:interpretation id="interp11" emma:lang="en-US" emma:confidence="0">
                  <emma:literal>0</emma:literal>
                </emma:interpretation>
                <emma:interpretation id="interp12" emma:lang="en-US" emma:confidence="0">
                  <emma:literal>°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4827.4765">3277-472 439,'0'0'141,"0"0"-85,0 0 47,0 0-36,0 0-13,-126 27 4,90-5-12,7 1 6,-2 2 8,5 2-40,2 4 3,9 2-3,-1 4-10,7 1 1,4 2-11,4-5 0,1-2 6,0-9-6,0-2 0,9-7 0,13-3 2,3-3-4,10-6 2,3-3 0,10 0 7,0-18-5,0-7-2,-6-6 1,-10-6 0,-5 4-2,-10-5 1,-11 3 0,-6 1 5,0 5-5,0 2 0,-19 5 4,-7 6-2,-4 5 6,-8 4-8,-1 3-1,-6 4-4,0 0-16,3 0-42,3 4-84,10 5-86,4-5-278</inkml:trace>
        </inkml:traceGroup>
      </inkml:traceGroup>
    </inkml:traceGroup>
  </inkml:traceGroup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3:01.29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5E06AB-EA67-4C9A-8504-54D4B1D8CFA3}" emma:medium="tactile" emma:mode="ink">
          <msink:context xmlns:msink="http://schemas.microsoft.com/ink/2010/main" type="writingRegion" rotatedBoundingBox="16238,1558 16783,1558 16783,1963 16238,1963"/>
        </emma:interpretation>
      </emma:emma>
    </inkml:annotationXML>
    <inkml:traceGroup>
      <inkml:annotationXML>
        <emma:emma xmlns:emma="http://www.w3.org/2003/04/emma" version="1.0">
          <emma:interpretation id="{42306B25-F1A7-4F18-9A20-0D7F08A3334A}" emma:medium="tactile" emma:mode="ink">
            <msink:context xmlns:msink="http://schemas.microsoft.com/ink/2010/main" type="paragraph" rotatedBoundingBox="16238,1558 16783,1558 16783,1963 16238,19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A16D89-8D81-4F7F-962A-EE05D0EA1A23}" emma:medium="tactile" emma:mode="ink">
              <msink:context xmlns:msink="http://schemas.microsoft.com/ink/2010/main" type="line" rotatedBoundingBox="16238,1558 16783,1558 16783,1963 16238,1963"/>
            </emma:interpretation>
          </emma:emma>
        </inkml:annotationXML>
        <inkml:traceGroup>
          <inkml:annotationXML>
            <emma:emma xmlns:emma="http://www.w3.org/2003/04/emma" version="1.0">
              <emma:interpretation id="{C3839C75-BB02-480D-90F2-3929525A3271}" emma:medium="tactile" emma:mode="ink">
                <msink:context xmlns:msink="http://schemas.microsoft.com/ink/2010/main" type="inkWord" rotatedBoundingBox="16238,1558 16783,1558 16783,1963 16238,1963">
                  <msink:destinationLink direction="with" ref="{3E01BCBE-E5E4-4998-879B-239CDD962473}"/>
                  <msink:destinationLink direction="to" ref="{8AF928B5-24F0-4091-9CC7-D20822233F05}"/>
                  <msink:destinationLink direction="with" ref="{99D2A1A0-D93B-437B-91F6-1B14870BE71C}"/>
                </msink:context>
              </emma:interpretation>
              <emma:one-of disjunction-type="recognition" id="oneOf0">
                <emma:interpretation id="interp0" emma:lang="en-US" emma:confidence="0.5">
                  <emma:literal>=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_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2231 838 569,'0'0'27,"0"0"-22,0 0 59,0 0 35,0 0-32,155-10-14,-74-12-37,3 0-5,-4 7-11,-2 8-58,-15 4-171</inkml:trace>
          <inkml:trace contextRef="#ctx0" brushRef="#br0" timeOffset="-174.7791">2268 535 655,'0'0'20,"0"0"100,0 0-6,0 0 4,0 0-46,0 0-29,-41-24-4,48 19-39,23-2 0,23-6 0,12-2 0,15 1-75,-1 3-112,-7 2-61,-26 5-167</inkml:trace>
        </inkml:traceGroup>
      </inkml:traceGroup>
    </inkml:traceGroup>
  </inkml:traceGroup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3:17.8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F928B5-24F0-4091-9CC7-D20822233F05}" emma:medium="tactile" emma:mode="ink">
          <msink:context xmlns:msink="http://schemas.microsoft.com/ink/2010/main" type="inkDrawing" rotatedBoundingBox="11714,1388 13442,984 13498,1222 11770,1627" semanticType="callout" shapeName="Other">
            <msink:sourceLink direction="to" ref="{C3839C75-BB02-480D-90F2-3929525A3271}"/>
          </msink:context>
        </emma:interpretation>
      </emma:emma>
    </inkml:annotationXML>
    <inkml:trace contextRef="#ctx0" brushRef="#br0">24 381 205,'0'0'24,"0"0"-11,0 0 16,0 0 34,0 0-12,0 0-4,0 0-20,1-61 1,-1 60 39,0-4-40,0 5 7,0 0 7,0 0-20,0 0-5,0 0-16,0 0 0,-1 0 8,-7 7-7,3 8-1,1 0 1,-1 0 0,5 0 2,0-2-3,0 2 0,0-3 7,0 0-4,0 2-3,17-1 8,3-1-8,7-2 11,4-1-9,11-5 6,7-4 14,15 0-9,9 0 8,12-22-5,8-4-7,14-10 4,5-6-10,4-4-2,3 0 16,5 0-13,-1 0-3,-2 4 2,-11 2-2,-19 9 0,-20 7-1,-19 2 0,-20 8 1,-10 5 2,-13 5 0,-4 4 16,-5 0 3,0 0 11,0 0-28,0 0-5,3 0 18,-3 0-18,0 0 7,0 0 1,0 0-6,0 0 9,0 0-11,0 0 0,0 0 6,0 0-3,0 0-3,0 0 0,0 0 0,0 0-6,0 0 5,0 0-12,0 0 2,0 0-32,0 0-26,0 0-28,-11 0-67,-4 0-65</inkml:trace>
  </inkml:traceGroup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3:00.7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01BCBE-E5E4-4998-879B-239CDD962473}" emma:medium="tactile" emma:mode="ink">
          <msink:context xmlns:msink="http://schemas.microsoft.com/ink/2010/main" type="inkDrawing" rotatedBoundingBox="13788,1809 14753,791 15632,1624 14666,2642" semanticType="callout" shapeName="Other">
            <msink:sourceLink direction="with" ref="{C3839C75-BB02-480D-90F2-3929525A3271}"/>
          </msink:context>
        </emma:interpretation>
      </emma:emma>
    </inkml:annotationXML>
    <inkml:trace contextRef="#ctx0" brushRef="#br0">1163 123 422,'0'0'5,"0"0"16,0 0 51,0 0 19,0 0-25,0 0-7,0 0 24,0-55-29,-9 43 13,-7 1-11,-15-2-33,-11 0-3,-20 4-16,-17 6-2,-12 3 10,-11 0-7,4 14-3,-1 10 9,4 12 2,7 7 13,4 12-10,10 12-6,10 6 15,10 10-21,13 6 3,17 4 4,14 4-6,10-5-1,5-11-4,29-12 0,11-17 7,8-9-7,7-18 0,10-11 7,9-14-3,9 0 12,9-10-16,6-21 0,6-3 6,-8 2-6,-14 9-16,-24 12-1,-19 11-25,-21 0-19,-9 19-50,0 15-5,-5-1-36,5 1-104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3:18.2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17BBC3-244E-4941-9B9C-43F087D990B7}" emma:medium="tactile" emma:mode="ink">
          <msink:context xmlns:msink="http://schemas.microsoft.com/ink/2010/main" type="inkDrawing" rotatedBoundingBox="2166,1554 3738,881 3902,1265 2331,1937" semanticType="callout" shapeName="Other">
            <msink:sourceLink direction="with" ref="{717A3636-2E8B-4C8B-9F42-7CA0EF29E99B}"/>
          </msink:context>
        </emma:interpretation>
      </emma:emma>
    </inkml:annotationXML>
    <inkml:trace contextRef="#ctx0" brushRef="#br0">0 510 512,'0'0'9,"0"0"-3,0 0 20,0 0 15,0 0-3,0 0-32,0 0 6,-12-13 2,24 15-1,4 17 26,7 5-19,3 6-15,5 1 7,2 8-4,2-6-2,-2 1-1,4-6-4,-6-9 3,-3-5-4,3-7 0,2-7-4,4 0 16,11-20-5,12-20 25,16-19-14,21-20-5,13-12-6,11-8 3,6 4 31,6 8-23,-6 16-7,-12 13-5,-21 18-4,-28 16-2,-26 12-7,-22 10-24,-10 2 8,-8 0-21,0 5 7,0 15-16,0 12-5,-4 2-113,-14-1-130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29:57.6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D2A1A0-D93B-437B-91F6-1B14870BE71C}" emma:medium="tactile" emma:mode="ink">
          <msink:context xmlns:msink="http://schemas.microsoft.com/ink/2010/main" type="inkDrawing" rotatedBoundingBox="15471,2970 16910,2679 16990,3076 15551,3367" semanticType="callout" shapeName="Other">
            <msink:sourceLink direction="with" ref="{C3839C75-BB02-480D-90F2-3929525A3271}"/>
            <msink:sourceLink direction="with" ref="{427D11BB-43F7-4A8A-938A-21B989E00A65}"/>
          </msink:context>
        </emma:interpretation>
      </emma:emma>
    </inkml:annotationXML>
    <inkml:trace contextRef="#ctx0" brushRef="#br0">19 203 579,'0'0'7,"0"0"56,0 0 63,0 0-56,0 0 60,0 0-31,-7-114-43,7 110 28,0-1-37,0 5-11,0 0-4,0 0-27,0 0-5,0 9-6,0 21 3,0 13-3,0 5 6,0 1 0,0-5-2,0-6 6,0-6-5,9-5 1,5-3 0,3-8-1,6-5 1,5-7 0,12-4 2,19 0 0,16-20 6,19-15-8,12-7 2,11-9 16,6-2-18,-4 1 0,-7 7 14,-16 8-13,-15 8 3,-13 8-4,-15 4 9,-5 4-1,-8 3-8,-12 4 0,-3-2 6,-5 4-6,-9-3 0,-2 5 0,-4-1 0,-2 3 1,-3 0-1,0 0-2,0 0-3,0 0 1,0 0-21,0 0-30,0 9-77,0 6-110,-13-9-193</inkml:trace>
  </inkml:traceGroup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3:23.25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39D2D8A-D595-4B5A-812C-7C042F5B80C1}" emma:medium="tactile" emma:mode="ink">
          <msink:context xmlns:msink="http://schemas.microsoft.com/ink/2010/main" type="inkDrawing" rotatedBoundingBox="4109,4472 6228,3712 6361,4083 4241,4842" semanticType="callout" shapeName="Other"/>
        </emma:interpretation>
      </emma:emma>
    </inkml:annotationXML>
    <inkml:trace contextRef="#ctx0" brushRef="#br0">18 606 453,'0'0'0,"0"0"0,0 0 14,0 0-12,0 0 17,0 0 18,0 0-8,-16-45 5,16 45-25,0 3-7,0 21 21,0 7-3,0 8 20,0 1-18,0-1-4,17 0 1,5-9-12,6-1-5,7-4 26,7-11-26,19-11 18,19-3-4,26-39 4,35-26 14,26-25-25,38-15-9,26-13 23,-3 3-20,-10 11 13,-31 17 0,-45 24-8,-38 19 6,-40 18-14,-33 13 0,-17 9 20,-13 4 9,-1 0 24,0 0-34,0 0-19,3 0 0,-3 0 0,0 0 0,0 0-5,0 0 5,2 0-2,-2 0 1,0 0 1,0 0 0,0 0 0,0 0 0,0 0-1,0 0 1,0 0-2,0 0 2,0 0 0,0 0 1,0 0-1,0 0 0,0 0-4,0 0 4,0 0 0,0 0 0,0 0 1,0 0 1,0 0-2,0 0 0,0 0 3,0 0-2,0 0-1,0 0 0,0 0 1,0 0 0,0 0-1,0 0 0,0 0-3,0 0 4,0 0-1,0 0 0,0 0 0,0 0 0,-6 4 0,1 1 0,-3-2 3,3 2-3,1-3 0,-1 0 0,1-2 2,-1 0-1,5 0-1,-5 3 0,5-3 4,0 1-4,0-1 2,0 0-2,0 0 1,0 0 0,0 0-1,0 0 0,0 0 0,0 0 1,0 0-1,0 0 0,0 0 0,0 0-1,0 0 1,0 0-1,0 0 1,0 0 0,0 0 0,0 0-2,0 0 2,0 0-4,0 0 4,0 0-1,0 0 0,0 0 2,0 0-4,0 0 1,0 0 2,0 0-4,0 0 4,0 0-3,0 0 1,0 0-6,0 0-1,0 0-26,0 0-12,0 0 10,0 3-75,0 3-81,0-1-46</inkml:trace>
  </inkml:traceGroup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3:24.97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762220-8184-4711-9E1B-9CE496722089}" emma:medium="tactile" emma:mode="ink">
          <msink:context xmlns:msink="http://schemas.microsoft.com/ink/2010/main" type="inkDrawing" rotatedBoundingBox="3751,12083 5524,11428 5657,11789 3885,12444" semanticType="callout" shapeName="Other"/>
        </emma:interpretation>
      </emma:emma>
    </inkml:annotationXML>
    <inkml:trace contextRef="#ctx0" brushRef="#br0">-2 592 375,'0'0'22,"0"0"-19,0 0 25,0 0 30,0 0-18,0 0 6,0 0-17,0-68 5,0 61 3,3 2-12,-2 3 4,-1 2-3,3 0-7,-3 0 14,0 0-29,0 0 2,0 0 2,2 0-5,6 8 1,2 13 10,4 5-7,3 3 20,-3 5-26,3 3 5,-1-7 4,1 1-2,2-4 0,2-5-8,3-7 0,16-6 20,6-9-17,23-3 23,21-40 5,23-24 0,15-20 0,26-15-22,12-6-1,1 9 30,1 10-31,-23 17-2,-30 21 1,-28 13-6,-30 17 0,-27 10-2,-13 5 2,-13 3 12,-4 3-4,0 0 21,0 0-12,0 0-8,0 0-3,0 0-6,4 0 0,-4 0 4,0 0-3,0 0-1,0 0 0,0 0 1,0 0-1,0 0 0,0 0 0,0 0 2,0 0-2,0 0 0,0 0 0,0 0 1,0 0-2,0 0-3,0 0-18,0 0 9,0 0-39,0 0-30,4 0-5,-2 0-52,1 0-43,-3 0-141</inkml:trace>
  </inkml:traceGroup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3:56.68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B3C7E5-3CA1-4374-BFF8-9D4661852205}" emma:medium="tactile" emma:mode="ink">
          <msink:context xmlns:msink="http://schemas.microsoft.com/ink/2010/main" type="inkDrawing" rotatedBoundingBox="2893,13823 4768,12740 4998,13138 3123,14221" semanticType="callout" shapeName="Other"/>
        </emma:interpretation>
      </emma:emma>
    </inkml:annotationXML>
    <inkml:trace contextRef="#ctx0" brushRef="#br0">58 844 534,'0'0'5,"0"0"2,0 0 118,0 0-72,0 0 42,0 0-39,0 0-13,-59-34-1,59 34-19,0 5-17,0 24 14,10 18 27,8 8-21,4 1-15,9-1-7,3-10 8,5-12-12,7-15 0,9-18 4,14 0 1,24-57 11,22-37 0,18-27 4,21-33-6,15-12-14,3 2 0,5 15-9,-18 34-9,-16 36-40,-22 37-59,-20 29-49,-28 13-75,-27 17-221</inkml:trace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3:58.91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-1 458 275,'0'0'33,"0"0"31,0 0 17,0 0-2,0 0 24,0 0-46,0 0-8,0-100 11,0 100-24,0 5-36,1 24 0,7 12 8,1 4-1,5-4 0,3-5-7,2-8 2,4-12 5,3-7-4,7-9 3,13-9 3,23-39-2,16-19-2,16-23-5,7-14-33,7 1-13,-2 3-66,-14 13-97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3:59.57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81 393 524,'0'0'44,"0"0"32,0 0 29,0 0-12,0 0-8,0 0-43,-62-4-33,53 32-4,-1 6 72,9 0-63,1-3-3,1-8-7,37-8-3,20-15 3,35 0 0,33-35-4,28-25 13,10-13-13,-4-17-37,-19-7-66,-33-7-121,-46 9-513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4:53.004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FCECADB-8A0C-42C3-BCE9-89BF926F6C47}" emma:medium="tactile" emma:mode="ink">
          <msink:context xmlns:msink="http://schemas.microsoft.com/ink/2010/main" type="writingRegion" rotatedBoundingBox="13851,12502 13628,4212 15246,4169 15469,12458"/>
        </emma:interpretation>
      </emma:emma>
    </inkml:annotationXML>
    <inkml:traceGroup>
      <inkml:annotationXML>
        <emma:emma xmlns:emma="http://www.w3.org/2003/04/emma" version="1.0">
          <emma:interpretation id="{4E1587EB-A783-4B3C-9C26-CFBCDC02F6BB}" emma:medium="tactile" emma:mode="ink">
            <msink:context xmlns:msink="http://schemas.microsoft.com/ink/2010/main" type="paragraph" rotatedBoundingBox="13851,12502 13628,4212 15246,4169 15469,124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0C5A6D-4B43-4166-8B45-A10F7F051249}" emma:medium="tactile" emma:mode="ink">
              <msink:context xmlns:msink="http://schemas.microsoft.com/ink/2010/main" type="line" rotatedBoundingBox="13851,12502 13628,4212 15246,4169 15469,12458"/>
            </emma:interpretation>
          </emma:emma>
        </inkml:annotationXML>
        <inkml:traceGroup>
          <inkml:annotationXML>
            <emma:emma xmlns:emma="http://www.w3.org/2003/04/emma" version="1.0">
              <emma:interpretation id="{59CB260E-AD37-45D5-ABE9-5DBA71565C88}" emma:medium="tactile" emma:mode="ink">
                <msink:context xmlns:msink="http://schemas.microsoft.com/ink/2010/main" type="inkWord" rotatedBoundingBox="14084,12496 14052,11301 15404,11265 15436,12459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\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`</emma:literal>
                </emma:interpretation>
                <emma:interpretation id="interp4" emma:lang="en-US" emma:confidence="0">
                  <emma:literal>&lt;</emma:literal>
                </emma:interpretation>
              </emma:one-of>
            </emma:emma>
          </inkml:annotationXML>
          <inkml:trace contextRef="#ctx0" brushRef="#br0">0 631 520,'0'0'2,"0"0"2,0 0 25,4 154 20,21-98-15,0-1-14,1 4 18,2 3-19,-1-7 5,-6-5 2,-1-5 2,-1-16 12,1-8-13,5-14 1,12-7 17,17-42 24,32-46 3,27-38-31,23-39-21,24-36-20,21-10 0,-10 3-241,-14 25-357</inkml:trace>
        </inkml:traceGroup>
        <inkml:traceGroup>
          <inkml:annotationXML>
            <emma:emma xmlns:emma="http://www.w3.org/2003/04/emma" version="1.0">
              <emma:interpretation id="{AFF15483-9BF0-4C56-BE75-1188D16644B5}" emma:medium="tactile" emma:mode="ink">
                <msink:context xmlns:msink="http://schemas.microsoft.com/ink/2010/main" type="inkWord" rotatedBoundingBox="14024,8856 13995,7788 15241,7755 15269,8823"/>
              </emma:interpretation>
              <emma:one-of disjunction-type="recognition" id="oneOf1">
                <emma:interpretation id="interp5" emma:lang="en-US" emma:confidence="0.5">
                  <emma:literal>\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`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-1079.6347">-38-2753 478,'0'0'20,"0"0"-12,0 0 30,0 0 15,0 0-12,0 0-14,-15-11-26,15 11 7,0 13 8,0 21 23,9 12-16,2 9-7,-2 2-8,4-4 22,-4-11-25,4-8 9,1-15 4,13-19 0,20-10 4,29-60 7,31-38 8,40-42-22,33-32-15,18-19-22,2-3-58,-35 30-172</inkml:trace>
        </inkml:traceGroup>
        <inkml:traceGroup>
          <inkml:annotationXML>
            <emma:emma xmlns:emma="http://www.w3.org/2003/04/emma" version="1.0">
              <emma:interpretation id="{D4FC0B32-6812-426B-93BF-C6722E3D635C}" emma:medium="tactile" emma:mode="ink">
                <msink:context xmlns:msink="http://schemas.microsoft.com/ink/2010/main" type="inkWord" rotatedBoundingBox="13648,4950 13628,4212 15246,4169 15266,4906"/>
              </emma:interpretation>
              <emma:one-of disjunction-type="recognition" id="oneOf2">
                <emma:interpretation id="interp10" emma:lang="en-US" emma:confidence="0.5">
                  <emma:literal>.</emma:literal>
                </emma:interpretation>
                <emma:interpretation id="interp11" emma:lang="en-US" emma:confidence="0">
                  <emma:literal>,</emma:literal>
                </emma:interpretation>
                <emma:interpretation id="interp12" emma:lang="en-US" emma:confidence="0">
                  <emma:literal>\</emma:literal>
                </emma:interpretation>
                <emma:interpretation id="interp13" emma:lang="en-US" emma:confidence="0">
                  <emma:literal>`</emma:literal>
                </emma:interpretation>
                <emma:interpretation id="interp1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2018.0934">-289-6614 12,'0'0'18,"0"0"75,0 0-63,0 0 16,0 0-4,0 0 30,0 0-33,0 0-9,0 0 25,-73-49-14,61 32 7,1-1-26,-1 3 6,3-1 2,1 4-15,3 2 22,4 5-2,-3 2-17,4 3 4,0 0-17,0 0 1,0 27-10,0 19 4,0 11 0,0 6 4,0-3-3,0-2-1,4-12 0,14-8 0,4-10 0,1-15 0,5-8 0,5-5 1,19-17 2,23-32 21,24-25 4,23-16-23,16-5 10,13-8-14,5 8-1,1 13 3,-11 16 0,-19 20-3,-28 13-4,-31 13 4,-21 13-6,-21 7-20,-17 0-40,-7 2-10,-2 18-35,0-5-92</inkml:trace>
        </inkml:traceGroup>
      </inkml:traceGroup>
    </inkml:traceGroup>
  </inkml:traceGroup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5:08.1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2490FE-4BD8-4B32-AF3E-CCE94CB2517D}" emma:medium="tactile" emma:mode="ink">
          <msink:context xmlns:msink="http://schemas.microsoft.com/ink/2010/main" type="inkDrawing" rotatedBoundingBox="4528,6033 5509,5537 5624,5765 4643,6261" semanticType="callout" shapeName="Other">
            <msink:sourceLink direction="with" ref="{39F60A38-AB09-42C1-8C59-2AAB86AD20FF}"/>
          </msink:context>
        </emma:interpretation>
      </emma:emma>
    </inkml:annotationXML>
    <inkml:trace contextRef="#ctx0" brushRef="#br0">26 397 487,'0'0'1,"0"0"9,0 0 96,0 0-16,0 0-42,0 0 1,-26-21-5,26 21-4,0 0-17,0 0-10,0 9 8,0 18-20,3 7 9,12 0 3,7-7-8,4-2 3,4-12-6,4-5-1,3-8 25,4 0-18,8-21 16,10-22 10,2-15-11,11-7 1,-3 1-24,7 3 0,-4 10 9,1 9-6,-8 8-3,-10 9 5,-13 6-5,-11 5 6,-10 4-6,-7 4 0,-4 1 15,-4 4-11,-3 1-4,-2-3 7,2 0-5,-3 3-1,0 0-1,0 0 0,0 0-6,0 0 6,0 0-22,0-1-34,2-6-45,6-2 22,0 5-52,-8-2-109,0 6-259</inkml:trace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5:09.2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4FF890-6453-4188-88CA-3D072E899141}" emma:medium="tactile" emma:mode="ink">
          <msink:context xmlns:msink="http://schemas.microsoft.com/ink/2010/main" type="inkDrawing" rotatedBoundingBox="3532,7256 4266,6854 4380,7063 3646,7464" semanticType="callout" shapeName="Other">
            <msink:sourceLink direction="to" ref="{39F60A38-AB09-42C1-8C59-2AAB86AD20FF}"/>
          </msink:context>
        </emma:interpretation>
      </emma:emma>
    </inkml:annotationXML>
    <inkml:trace contextRef="#ctx0" brushRef="#br0">8 305 321,'0'0'29,"0"0"4,0 0 49,0 0-35,0 0 8,0 0 12,-9-22-8,9 22-3,0 0-9,0 0-32,0 3 7,0 16-19,4 8 15,13 4 0,2-4-1,-4-3-1,3-6-15,0-5 3,1-6 15,2-6-12,3-1 11,7-1 5,6-30 5,8-6 6,6-10-19,6-7-10,-1 6 17,-2 4-20,-9 8-2,-4 8 4,-13 8-1,-10 9 8,1 0-8,-5 3 9,3-3 16,-2-1-23,7-1 3,-3 0 0,-2 2-5,-3 3 0,-5 2-3,-1 3 0,-7 2 2,2 1-2,-3 0 0,0 0 2,0 0-1,0 0 4,0 0-5,0 0-13,0 0 1,0 0-47,0 0-26,0 0-38,-24 0-136,-9 12-185</inkml:trace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5:22.2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-1 0 470,'0'0'88,"0"0"27,0 0-41,0 0-36,0 0-23,0 0-15,0 85-7,0-74-14,0-1-59,0-1-66,0-3-68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3:27.3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FCED4D-8F1D-4D45-9A32-C9DC0452C31A}" emma:medium="tactile" emma:mode="ink">
          <msink:context xmlns:msink="http://schemas.microsoft.com/ink/2010/main" type="inkDrawing" rotatedBoundingBox="4610,8801 9180,8282 9270,9072 4700,9592" semanticType="enclosure" shapeName="Other">
            <msink:destinationLink direction="with" ref="{034D51D8-80E2-49B3-9297-98469D84587E}"/>
          </msink:context>
        </emma:interpretation>
      </emma:emma>
    </inkml:annotationXML>
    <inkml:trace contextRef="#ctx0" brushRef="#br0">0 561 448,'0'0'7,"0"0"-4,0 0 7,0 0 40,0 0-27,0 0-12,0 0 26,169 4 25,-55-20-11,33-25-6,39-13 17,28-14-19,32-7-11,16 1-1,8 9 10,3 18-4,-6 10-35,-7 18-2,-13 3 7,-15 7-7,-10 5-4,-27 0-19,-21-1-17,-25 1 34,-39-2-22,-30 1-10,-33 1 1,-25 3 5,-16-1 17,-6-3 12,0 1-11,-23 4-55,-22 0-108,-19 0-102</inkml:trace>
    <inkml:trace contextRef="#ctx0" brushRef="#br0" timeOffset="616.8846">33 1126 378,'0'0'35,"0"0"-32,0 0 44,119-10 67,4-25-9,37-6-50,43-11 12,25-5 18,35-2-18,15-1-17,10 2-8,11 8-17,11-3-9,3 6-16,7 4 0,-7 3-1,-18 4 4,-27 5-5,-43 4 2,-39 6 0,-45 2 0,-42 3 0,-36 3-14,-30 6 13,-19 3 1,-14 4 8,0 0-6,0 0-1,-5 0 1,-7 0-2,-2 0-6,0 0 0,5 0-17,-2 0-1,-2 0-17,4 6 1,-3 1 24,2-3-22,6-2 17,-1 1 3,4-1-1,1-1 0,0-1-18,0 0 0,0 0 17,0 0-47,0 3-32,0-3-22,-8 0-51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5:22.5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0 327,'0'0'199,"0"0"-91,0 0-16,0 0-47,0 0-24,0 0-15,0 0 1,0 50-7,0-46-1,0 4 0,0-1-2,0-1-3,0-5-12,0 5-8,0-5 9,0-1-57,0 0-69,0 0-55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5:20.4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E3ED92-0182-4841-9104-9092D8DCE1FB}" emma:medium="tactile" emma:mode="ink">
          <msink:context xmlns:msink="http://schemas.microsoft.com/ink/2010/main" type="writingRegion" rotatedBoundingBox="19453,5525 20541,9637 16386,10736 15298,6624"/>
        </emma:interpretation>
      </emma:emma>
    </inkml:annotationXML>
    <inkml:traceGroup>
      <inkml:annotationXML>
        <emma:emma xmlns:emma="http://www.w3.org/2003/04/emma" version="1.0">
          <emma:interpretation id="{F5A2E36B-DEBE-4761-A694-1906F6ED3DEA}" emma:medium="tactile" emma:mode="ink">
            <msink:context xmlns:msink="http://schemas.microsoft.com/ink/2010/main" type="paragraph" rotatedBoundingBox="19453,5525 20541,9637 19703,9859 18615,5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11B0B5-0C36-4213-A838-5F64555C1EFB}" emma:medium="tactile" emma:mode="ink">
              <msink:context xmlns:msink="http://schemas.microsoft.com/ink/2010/main" type="line" rotatedBoundingBox="19453,5525 20541,9637 19703,9859 18615,5747"/>
            </emma:interpretation>
          </emma:emma>
        </inkml:annotationXML>
        <inkml:traceGroup>
          <inkml:annotationXML>
            <emma:emma xmlns:emma="http://www.w3.org/2003/04/emma" version="1.0">
              <emma:interpretation id="{653B56AD-C83D-4E67-9DB3-203483F3DF9F}" emma:medium="tactile" emma:mode="ink">
                <msink:context xmlns:msink="http://schemas.microsoft.com/ink/2010/main" type="inkWord" rotatedBoundingBox="19309,5563 19914,7853 19545,7951 18939,5661"/>
              </emma:interpretation>
              <emma:one-of disjunction-type="recognition" id="oneOf0">
                <emma:interpretation id="interp0" emma:lang="en-US" emma:confidence="0.5">
                  <emma:literal>--</emma:literal>
                </emma:interpretation>
                <emma:interpretation id="interp1" emma:lang="en-US" emma:confidence="0">
                  <emma:literal>----</emma:literal>
                </emma:interpretation>
                <emma:interpretation id="interp2" emma:lang="en-US" emma:confidence="0">
                  <emma:literal>-----</emma:literal>
                </emma:interpretation>
                <emma:interpretation id="interp3" emma:lang="en-US" emma:confidence="0">
                  <emma:literal>-E</emma:literal>
                </emma:interpretation>
                <emma:interpretation id="interp4" emma:lang="en-US" emma:confidence="0">
                  <emma:literal>---</emma:literal>
                </emma:interpretation>
              </emma:one-of>
            </emma:emma>
          </inkml:annotationXML>
          <inkml:trace contextRef="#ctx0" brushRef="#br0">163 800 167,'0'0'109,"0"0"-49,0 0 43,0 0-44,0 0-17,0 0-13,19 34-13,-16-31-13,0 0-3,-2 4-33,-1-1-48,0 3-74</inkml:trace>
          <inkml:trace contextRef="#ctx0" brushRef="#br0" timeOffset="189.5952">189 974 257,'0'0'45,"0"0"77,0 0-43,0 0-14,0 0-12,0 0-16,14 46-23,-11-37-14,2-2-8,-3 4-7,1 3-67,-2-1-40,-1-3-92</inkml:trace>
          <inkml:trace contextRef="#ctx0" brushRef="#br0" timeOffset="442.2317">271 1268 187,'0'0'150,"0"0"-70,0 0 27,0 0-39,0 0-25,0 0-25,47 64-16,-42-55 5,1-3-7,-5 6-39,-1-2-46,0 3-62,0 0-162</inkml:trace>
          <inkml:trace contextRef="#ctx0" brushRef="#br0" timeOffset="576.3013">321 1514 131,'0'0'135,"0"0"-30,0 0 13,0 0-25,0 0-11,0 0-9,0 58-23,0-46-23,0 1 4,0-4-31,0 4 0,0 0-3,0 0-44,0 3-12,0-7-92,0 6-63</inkml:trace>
          <inkml:trace contextRef="#ctx0" brushRef="#br0" timeOffset="791.7249">321 1888 364,'0'0'119,"0"0"-6,0 0-6,0 0-61,0 0-14,0 0-24,17 62-4,-15-54 4,-2-1-8,0 1-26,0 1-19,0 3-50,0 3-34,0-2-101</inkml:trace>
          <inkml:trace contextRef="#ctx0" brushRef="#br0" timeOffset="-697.6598">22 11 417,'0'0'38,"0"0"20,0 0 45,0 0-26,0 0-29,0 0 14,0 0 4,0 0-3,0-12 2,0 12-19,0 0-22,0 0 13,0 0-32,0 0-3,0 0-2,0 0-4,0 0-5,-2 12-24,-5 5-55,0-1-23,3-1-88,1 0-93</inkml:trace>
          <inkml:trace contextRef="#ctx0" brushRef="#br0" timeOffset="-412.896">65 244 238,'0'0'18,"0"0"78,0 0-39,0 0 1,0 0-4,0 0-5,6 18 5,-6-16-15,0 5-20,0 4 5,4-2-19,0 3-2,2 3-3,-1-1-5,4 4-27,-1-2-70,-2 1-59,-3-2-227</inkml:trace>
          <inkml:trace contextRef="#ctx0" brushRef="#br0" timeOffset="-198.4678">138 565 440,'0'0'8,"0"0"57,0 0-25,0 0-1,0 0-20,0 0-17,6 63 12,-1-56-14,-2 2 0,2-1-4,-4 3-23,2 0-30,-3-1-45,0 0-98</inkml:trace>
          <inkml:trace contextRef="#ctx0" brushRef="#br0" timeOffset="984.5509">304 2268 126,'0'0'257,"0"0"-157,0 0 5,0 0-24,0 0-47,0 0-15,-19 47-9,18-35-10,-2 0 0,-3 3-57,-2 0-73,-1 2-85</inkml:trace>
        </inkml:traceGroup>
        <inkml:traceGroup>
          <inkml:annotationXML>
            <emma:emma xmlns:emma="http://www.w3.org/2003/04/emma" version="1.0">
              <emma:interpretation id="{6D3FD5E2-92CD-4B8D-A230-D598573F02DD}" emma:medium="tactile" emma:mode="ink">
                <msink:context xmlns:msink="http://schemas.microsoft.com/ink/2010/main" type="inkWord" rotatedBoundingBox="19464,8247 19573,8661 19462,8691 19352,8276"/>
              </emma:interpretation>
              <emma:one-of disjunction-type="recognition" id="oneOf1">
                <emma:interpretation id="interp5" emma:lang="en-US" emma:confidence="0.5">
                  <emma:literal>--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..</emma:literal>
                </emma:interpretation>
                <emma:interpretation id="interp8" emma:lang="en-US" emma:confidence="0">
                  <emma:literal>.</emma:literal>
                </emma:interpretation>
                <emma:interpretation id="interp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198.79">177 2682 466,'0'0'87,"0"0"9,0 0-64,0 0-32,0 0 0,0 0-1,-2 63-4,7-54-33,-3 1-32,4-2-31,-5 4-64</inkml:trace>
          <inkml:trace contextRef="#ctx0" brushRef="#br0" timeOffset="1438.6641">197 2956 311,'0'0'185,"0"0"-94,0 0-4,0 0-50,0 0 8,0 0-9,0 39-14,0-30-6,0 1-11,0 1-5,0-1-1,0 6-29,0-4-1,-5 3-43,2-1-44,-4 1-29,0 4-161</inkml:trace>
        </inkml:traceGroup>
        <inkml:traceGroup>
          <inkml:annotationXML>
            <emma:emma xmlns:emma="http://www.w3.org/2003/04/emma" version="1.0">
              <emma:interpretation id="{36C20539-D23F-4187-8772-246FB35F6935}" emma:medium="tactile" emma:mode="ink">
                <msink:context xmlns:msink="http://schemas.microsoft.com/ink/2010/main" type="inkWord" rotatedBoundingBox="20275,8631 20541,9637 19703,9859 19437,8853"/>
              </emma:interpretation>
              <emma:one-of disjunction-type="recognition" id="oneOf2">
                <emma:interpretation id="interp10" emma:lang="en-US" emma:confidence="0.5">
                  <emma:literal>IF</emma:literal>
                </emma:interpretation>
                <emma:interpretation id="interp11" emma:lang="en-US" emma:confidence="0">
                  <emma:literal>AF</emma:literal>
                </emma:interpretation>
                <emma:interpretation id="interp12" emma:lang="en-US" emma:confidence="0">
                  <emma:literal>-IF</emma:literal>
                </emma:interpretation>
                <emma:interpretation id="interp13" emma:lang="en-US" emma:confidence="0">
                  <emma:literal>-AF</emma:literal>
                </emma:interpretation>
                <emma:interpretation id="interp14" emma:lang="en-US" emma:confidence="0">
                  <emma:literal>IAF</emma:literal>
                </emma:interpretation>
              </emma:one-of>
            </emma:emma>
          </inkml:annotationXML>
          <inkml:trace contextRef="#ctx0" brushRef="#br0" timeOffset="1630.1464">166 3284 359,'0'0'109,"0"0"2,0 0-31,0 0-32,0 0-31,0 0-11,19 50 3,-19-38-9,0 1-13,0 0-21,0 4-51,0-2-33,0 1-237</inkml:trace>
          <inkml:trace contextRef="#ctx0" brushRef="#br0" timeOffset="40080.8181">650 3590 172,'0'0'437,"0"0"-412,0 0 56,0 0 0,0 0-24,0 0 0,97-14 0,-69 5-21,5 0-11,-1 2 4,1 3-22,1-4 1,-4 2 0,1 0-8,0-3 9,-4 2-9,-5 1 0,-6 3 1,-4 0-1,-10 3-18,-2 0-27,0 0-35,-5 0 26,-18 0-42,-10 0-29,-2 0 11,-1 0-10,3 0-36,4 2-72</inkml:trace>
          <inkml:trace contextRef="#ctx0" brushRef="#br0" timeOffset="40320.178">617 3588 302,'0'0'70,"0"0"44,0 0-10,0 0-30,0 0-38,0 0 22,0 0 3,36 2-18,-8-2-6,4 0-14,9-6 3,-1-1-11,2-3-14,-2 1 3,-4-1-4,-7 1-42,-4 1-27,-5 4-55,-7-1-53,-9 1-122</inkml:trace>
          <inkml:trace contextRef="#ctx0" brushRef="#br0" timeOffset="40841.9984">893 3795 552,'0'0'118,"0"0"-61,0 0 90,0 0-89,0 0-48,0 0 16,0 36 15,0-8 14,-3-1-20,-2 1-17,1 0 4,1-2-19,3-4-2,0 0-1,0-4-3,0-1-23,0 0-61,0-7-37,0-1 12,0-4-45,0-5-34,0 0-113</inkml:trace>
          <inkml:trace contextRef="#ctx0" brushRef="#br0" timeOffset="41362.9554">878 3842 407,'0'0'93,"0"0"-17,0 0 54,0 0-40,0 0-44,52-127-22,-25 109 15,1 0-7,1 3-17,-3 2 8,1 7 6,-9 3-1,-1 0 5,-6 3-31,-3 0-2,-3 0 6,-4 16-3,-1 10-3,0 3-6,-9 1-2,-10 0 0,-2 1 8,2-10 0,4 1-2,5-7 3,6-3-2,0-3 0,4 0 0,0-2-9,0-1 10,14 0 0,0-1 2,0 2 0,-1-1 1,1 6 1,-2-5 5,-1 2 22,3 5-31,3-3 6,5 4 4,-2-1 0,2-3 1,-5 0-11,-3-2 2,-10 1 16,-4-3-18,0 1 12,-3 1 6,-20-1-3,-13 0-4,-4-1-11,-7-1-10,-8-6 3,-9 0-105,-17 0-110,-15-17-308</inkml:trace>
        </inkml:traceGroup>
      </inkml:traceGroup>
    </inkml:traceGroup>
    <inkml:traceGroup>
      <inkml:annotationXML>
        <emma:emma xmlns:emma="http://www.w3.org/2003/04/emma" version="1.0">
          <emma:interpretation id="{1E6DF0D6-7C49-4DF8-9C77-E91A627AB194}" emma:medium="tactile" emma:mode="ink">
            <msink:context xmlns:msink="http://schemas.microsoft.com/ink/2010/main" type="paragraph" rotatedBoundingBox="15922,8964 17953,8866 17982,9471 15952,95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EB3753-2935-402E-BDA5-DAC6570CA4E9}" emma:medium="tactile" emma:mode="ink">
              <msink:context xmlns:msink="http://schemas.microsoft.com/ink/2010/main" type="inkBullet" rotatedBoundingBox="15922,8964 16460,8938 16462,8974 15924,9000"/>
            </emma:interpretation>
            <emma:one-of disjunction-type="recognition" id="oneOf3">
              <emma:interpretation id="interp15" emma:lang="en-US" emma:confidence="0">
                <emma:literal>-</emma:literal>
              </emma:interpretation>
              <emma:interpretation id="interp16" emma:lang="en-US" emma:confidence="0">
                <emma:literal>_</emma:literal>
              </emma:interpretation>
              <emma:interpretation id="interp17" emma:lang="en-US" emma:confidence="0">
                <emma:literal>.</emma:literal>
              </emma:interpretation>
              <emma:interpretation id="interp18" emma:lang="en-US" emma:confidence="0">
                <emma:literal>,</emma:literal>
              </emma:interpretation>
              <emma:interpretation id="interp19" emma:lang="en-US" emma:confidence="0">
                <emma:literal>~</emma:literal>
              </emma:interpretation>
            </emma:one-of>
          </emma:emma>
        </inkml:annotationXML>
        <inkml:trace contextRef="#ctx0" brushRef="#br0" timeOffset="105819.3191">-3358 3423 260,'0'0'33,"0"0"80,0 0-11,0 0-27,0 0 1,0 0-6,-5 0-5,5 0-22,0 0-8,8 0 21,15 0-31,5 0 13,13 0 1,4 0-5,10 0-13,7 0-12,4-6-5,-8-5 10,-5 0-14,-14 4 0,-10-1 1,-10 5 0,-10 0-1,-7 3 0,-2 0 0,0 0-8,0 0-22,0 0-26,-6 5-33,-4 5-40,1-1-71,-2-6-208</inkml:trace>
      </inkml:traceGroup>
      <inkml:traceGroup>
        <inkml:annotationXML>
          <emma:emma xmlns:emma="http://www.w3.org/2003/04/emma" version="1.0">
            <emma:interpretation id="{3925CBE2-843D-44EC-9437-0FE324402808}" emma:medium="tactile" emma:mode="ink">
              <msink:context xmlns:msink="http://schemas.microsoft.com/ink/2010/main" type="line" rotatedBoundingBox="16661,8966 17954,8904 17982,9471 16689,9534"/>
            </emma:interpretation>
          </emma:emma>
        </inkml:annotationXML>
        <inkml:traceGroup>
          <inkml:annotationXML>
            <emma:emma xmlns:emma="http://www.w3.org/2003/04/emma" version="1.0">
              <emma:interpretation id="{A96BA0B3-DC15-4933-A237-2881AFB43C52}" emma:medium="tactile" emma:mode="ink">
                <msink:context xmlns:msink="http://schemas.microsoft.com/ink/2010/main" type="inkWord" rotatedBoundingBox="16666,9074 17169,9050 17192,9509 16689,9533">
                  <msink:destinationLink direction="with" ref="{425AB65B-5064-40FD-8642-0C1E52978BCB}"/>
                </msink:context>
              </emma:interpretation>
              <emma:one-of disjunction-type="recognition" id="oneOf4">
                <emma:interpretation id="interp20" emma:lang="en-US" emma:confidence="0.5">
                  <emma:literal>A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N</emma:literal>
                </emma:interpretation>
                <emma:interpretation id="interp23" emma:lang="en-US" emma:confidence="0">
                  <emma:literal>n</emma:literal>
                </emma:interpretation>
                <emma:interpretation id="interp24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35356.5085">-2471 3637 506,'0'0'30,"0"0"38,0 0 14,0 0-29,0 0 6,0 0-20,0 0 5,0 0 4,-20 99-9,15-82-6,-4 6-17,1 2-4,-4 1 23,1 3-25,-2-5 6,-1 1 1,4-1-5,-3-8-1,5-2-11,4-5 0,4-8 7,0-1-6,0 0-1,0 0 5,0-21-4,0-12-1,0-5-14,4-4 14,9 1-9,1-1 8,3-1-5,-2 2-4,2 8 2,0 1 5,-1 8-10,-4 5 13,-2 6-8,-4-1 8,2 5 0,-1 3 4,0-1 4,0 5 7,-2-2-12,4 1-1,-3 2 24,7-1-25,-4 2 13,2 0-8,-3 0 3,0 0 3,-2 0-2,1 2-7,0 8 27,-3 3-21,6 1 2,-3-1-2,3 0-3,2 2 1,-1 0-7,-2 2 0,1 3 13,-1 0-12,-1 1 2,-2-1 8,2 1-8,-4 0 5,4 1-8,-3 3 0,1-5 5,3 4-4,0-2-2,1-4 0,-1 1 1,2-4 2,-2-1-2,-4-7-10,-1-3 8,1-4-40,0 0-23,4 0-51,2-11-78,-2-13-22,-1-6-196</inkml:trace>
          <inkml:trace contextRef="#ctx0" brushRef="#br0" timeOffset="35591.742">-2359 3764 574,'0'0'56,"0"0"50,0 0-6,0 0-16,0 0-30,0 0-2,23 1-18,2-1-28,6-6-6,9-10-76,2-3-106,-2-4-74</inkml:trace>
        </inkml:traceGroup>
        <inkml:traceGroup>
          <inkml:annotationXML>
            <emma:emma xmlns:emma="http://www.w3.org/2003/04/emma" version="1.0">
              <emma:interpretation id="{F8369338-39F7-4DA7-8C57-D6CF12FD7737}" emma:medium="tactile" emma:mode="ink">
                <msink:context xmlns:msink="http://schemas.microsoft.com/ink/2010/main" type="inkWord" rotatedBoundingBox="17469,8927 17954,8904 17956,8927 17470,8950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_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06559.2733">-1727 3371 307,'0'0'71,"0"0"34,0 0 12,0 0-39,0 0-7,0 0 18,-82 12 0,74-12 1,8 0-37,0 0-21,0 0 11,17 0-33,20 0 3,13-3 5,6-3-9,1-3 15,2 5-24,-3-2 1,-6 2 5,-13-1-4,-9 2-2,-7 0 0,-11 3 4,-6 0 0,-1 0-2,-3 0-2,0 0 23,0 0-19,0 0 2,0 0-6,0 0 2,0 0-15,0 0-7,0 0-58,0 0-83,0 3-69,-10 3-118</inkml:trace>
        </inkml:traceGroup>
      </inkml:traceGroup>
    </inkml:traceGroup>
  </inkml:traceGroup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5:34.7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08BE08-1B00-42A3-A1AE-4DB9BC03DBBF}" emma:medium="tactile" emma:mode="ink">
          <msink:context xmlns:msink="http://schemas.microsoft.com/ink/2010/main" type="inkDrawing" rotatedBoundingBox="3262,5391 5305,4387 5454,4690 3411,5694" semanticType="callout" shapeName="Other">
            <msink:sourceLink direction="with" ref="{39F60A38-AB09-42C1-8C59-2AAB86AD20FF}"/>
          </msink:context>
        </emma:interpretation>
      </emma:emma>
    </inkml:annotationXML>
    <inkml:trace contextRef="#ctx0" brushRef="#br0">4 813 79,'0'0'194,"0"0"-194,0 0 23,0 0 15,0 0 22,0 0-8,0 0 0,0 0 2,0-24-18,0 24-30,0 0 2,0 9-8,0 19 0,0 11 7,0 1 4,0-3 15,0-7-16,0-4-4,12-3 13,2-4-19,2-6 6,10-4 0,10-4 3,9-5 4,11-3 6,12-30 0,17-16 21,21-21-21,22-14-5,23-12 4,7-4-2,0 7 7,-11 9-13,-20 12-5,-21 15 17,-21 10-18,-21 9-1,-10 7 6,-12 1 2,-5 1 17,2 2-22,2 3 2,4-4 13,5 4-19,0 3 3,-8 5-4,-11 7 0,-13 6 5,-9 3-6,-9 0 0,0 0 6,0 0-4,0 0-2,0 0 0,0 0 0,0 0-2,0 0-2,0 0-40,-9 0-11,-17 12-37,-10 13-35,-10 2-84,-10 1-228</inkml:trace>
  </inkml:traceGroup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5:36.68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A420C5-236E-4C9B-827E-D703498804B0}" emma:medium="tactile" emma:mode="ink">
          <msink:context xmlns:msink="http://schemas.microsoft.com/ink/2010/main" type="writingRegion" rotatedBoundingBox="3528,9183 8779,8976 8814,9868 3563,10075"/>
        </emma:interpretation>
      </emma:emma>
    </inkml:annotationXML>
    <inkml:traceGroup>
      <inkml:annotationXML>
        <emma:emma xmlns:emma="http://www.w3.org/2003/04/emma" version="1.0">
          <emma:interpretation id="{E4936CD9-D6F2-4356-8E73-8F80E9E5F046}" emma:medium="tactile" emma:mode="ink">
            <msink:context xmlns:msink="http://schemas.microsoft.com/ink/2010/main" type="paragraph" rotatedBoundingBox="3528,9183 8779,8976 8814,9868 3563,100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946111-3A5F-4EC6-BF3B-A4D17F2DC9A5}" emma:medium="tactile" emma:mode="ink">
              <msink:context xmlns:msink="http://schemas.microsoft.com/ink/2010/main" type="line" rotatedBoundingBox="3528,9183 8779,8976 8814,9868 3563,10075"/>
            </emma:interpretation>
          </emma:emma>
        </inkml:annotationXML>
        <inkml:traceGroup>
          <inkml:annotationXML>
            <emma:emma xmlns:emma="http://www.w3.org/2003/04/emma" version="1.0">
              <emma:interpretation id="{28C82363-22EE-4E87-B4E1-EABFC013A74D}" emma:medium="tactile" emma:mode="ink">
                <msink:context xmlns:msink="http://schemas.microsoft.com/ink/2010/main" type="inkWord" rotatedBoundingBox="3528,9188 4517,9149 4549,9950 3560,9989">
                  <msink:destinationLink direction="with" ref="{3C9D4E69-D6D2-402B-BCB0-6A9BB5A337B9}"/>
                </msink:context>
              </emma:interpretation>
              <emma:one-of disjunction-type="recognition" id="oneOf0">
                <emma:interpretation id="interp0" emma:lang="en-US" emma:confidence="0.5">
                  <emma:literal>A.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At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An</emma:literal>
                </emma:interpretation>
              </emma:one-of>
            </emma:emma>
          </inkml:annotationXML>
          <inkml:trace contextRef="#ctx0" brushRef="#br0">346 1135 459,'0'0'6,"0"0"65,0 0 22,0 0-21,0 0-25,0 0 5,0 0 17,-5-12-32,5 12-5,-3 18-14,1 18 1,-6 9 33,2 9-39,-1-3-12,2-2 10,0-7-10,1-2-1,-1-6 1,-3-4 1,2-5-1,-2-7-1,4-5 0,2-6 2,-1-5-1,1-2-1,-1 0 5,-1-9-5,-1-22 0,3-18-11,2-14 8,0-9-4,0-6 3,11-1-2,11 7 2,-2 6 4,2 8-1,0 7 1,-4 11 0,-4 8-1,5 6 1,-5 5 0,-2 4 0,2 0 1,-5 5 4,5 3-5,-1 2 0,-3 5 13,3 2-13,-4 0 3,5 0 5,0 0-8,3 2 17,2 11-17,-1 4 3,1 2 9,0 2-11,-2 0 3,-3 7 7,3 3-11,-7 0 24,0 4-23,-2 2-1,-4 0 17,1 2-14,1 2 0,2-2-3,4 0 1,2-6 6,0-2-7,2-7 0,1-1-1,4-6 2,-5-2-1,1-4 0,-3-2 0,-5 0 1,0-2-1,-4-3 0,-2-2-2,-1 1-2,-2-3-5,0 0-25,0 0-15,0 0 6,0-13-41,0-12-27,0-8-52,0 2-93</inkml:trace>
          <inkml:trace contextRef="#ctx0" brushRef="#br0" timeOffset="261.9514">409 1319 677,'0'0'7,"0"0"-3,0 0 29,0 0 1,0 0 36,0 0-36,79-9-2,-48 0-27,6-2-5,-1-4 0,1-1-4,4-4-76,-1 0-90,-3-3-154</inkml:trace>
          <inkml:trace contextRef="#ctx0" brushRef="#br0" timeOffset="507.2954">1223 1127 767,'0'0'12,"0"0"43,0 0 31,0 0-23,0 0-21,0 0-29,2 8-9,-2-2-4,-5 0-57,-14 0-71,-2-2-90,0-4-365</inkml:trace>
        </inkml:traceGroup>
        <inkml:traceGroup>
          <inkml:annotationXML>
            <emma:emma xmlns:emma="http://www.w3.org/2003/04/emma" version="1.0">
              <emma:interpretation id="{C7F37C7A-7BA2-4562-8DE7-54E3B84F8A17}" emma:medium="tactile" emma:mode="ink">
                <msink:context xmlns:msink="http://schemas.microsoft.com/ink/2010/main" type="inkWord" rotatedBoundingBox="5339,9312 6052,9283 6079,9976 5366,10004"/>
              </emma:interpretation>
              <emma:one-of disjunction-type="recognition" id="oneOf1">
                <emma:interpretation id="interp5" emma:lang="en-US" emma:confidence="0.5">
                  <emma:literal>x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a</emma:literal>
                </emma:interpretation>
                <emma:interpretation id="interp8" emma:lang="en-US" emma:confidence="0">
                  <emma:literal>+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051.0531">2031 910 600,'0'0'36,"0"0"15,0 0 63,0 0-52,0 0 53,132 9-13,-75 0-40,-1 7-14,-2 4-28,-3 6-15,-6 11 19,-2 3-24,-8 7 0,-1 1 5,-2 2-5,-4 2-10,5-6-28,-2-6-24,1-2-46,-1-8-74,-4-13-110,-13-17-4</inkml:trace>
          <inkml:trace contextRef="#ctx0" brushRef="#br0" timeOffset="1327.8991">2553 901 531,'0'0'0,"0"0"18,0 0 75,0 0-24,0 0-9,0 0-30,-77 57 13,49-8-21,-5 9-13,-2 4 17,-3 7-24,-2 5 2,-5-4-4,-1 4 0,1-6-32,7-13-60,7-11-52,10-23-68</inkml:trace>
        </inkml:traceGroup>
        <inkml:traceGroup>
          <inkml:annotationXML>
            <emma:emma xmlns:emma="http://www.w3.org/2003/04/emma" version="1.0">
              <emma:interpretation id="{51E682B4-AAA7-4D82-8ABE-BBD9EE33DAD2}" emma:medium="tactile" emma:mode="ink">
                <msink:context xmlns:msink="http://schemas.microsoft.com/ink/2010/main" type="inkWord" rotatedBoundingBox="7019,9381 7558,9360 7575,9797 7036,9819"/>
              </emma:interpretation>
              <emma:one-of disjunction-type="recognition" id="oneOf2">
                <emma:interpretation id="interp10" emma:lang="en-US" emma:confidence="0.5">
                  <emma:literal>=</emma:literal>
                </emma:interpretation>
                <emma:interpretation id="interp11" emma:lang="en-US" emma:confidence="0">
                  <emma:literal>.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:</emma:literal>
                </emma:interpretation>
                <emma:interpretation id="interp14" emma:lang="en-US" emma:confidence="0">
                  <emma:literal>-</emma:literal>
                </emma:interpretation>
              </emma:one-of>
            </emma:emma>
          </inkml:annotationXML>
          <inkml:trace contextRef="#ctx0" brushRef="#br0" timeOffset="1761.7">3713 1019 773,'0'0'11,"0"0"57,0 0-5,0 0-3,0 0-7,0 0 2,67 4-42,-26-4-9,14-10-8,4-5-36,6-1-113,-8 2-46,-15 10-211</inkml:trace>
          <inkml:trace contextRef="#ctx0" brushRef="#br0" timeOffset="1936.2491">3936 1409 147,'0'0'508,"0"0"-492,0 0 50,0 0 11,0 0-39,140-93-13,-102 70-4,-2 0-21,0-3-24,1-3-81,-1-2-123</inkml:trace>
        </inkml:traceGroup>
        <inkml:traceGroup>
          <inkml:annotationXML>
            <emma:emma xmlns:emma="http://www.w3.org/2003/04/emma" version="1.0">
              <emma:interpretation id="{1F6550CB-FD89-4DA6-B784-10FF8649A0EC}" emma:medium="tactile" emma:mode="ink">
                <msink:context xmlns:msink="http://schemas.microsoft.com/ink/2010/main" type="inkWord" rotatedBoundingBox="8334,8993 8779,8976 8808,9730 8363,9748"/>
              </emma:interpretation>
              <emma:one-of disjunction-type="recognition" id="oneOf3">
                <emma:interpretation id="interp15" emma:lang="en-US" emma:confidence="0.5">
                  <emma:literal>B</emma:literal>
                </emma:interpretation>
                <emma:interpretation id="interp16" emma:lang="en-US" emma:confidence="0">
                  <emma:literal>D</emma:literal>
                </emma:interpretation>
                <emma:interpretation id="interp17" emma:lang="en-US" emma:confidence="0">
                  <emma:literal>BE</emma:literal>
                </emma:interpretation>
                <emma:interpretation id="interp18" emma:lang="en-US" emma:confidence="0">
                  <emma:literal>Be</emma:literal>
                </emma:interpretation>
                <emma:interpretation id="interp19" emma:lang="en-US" emma:confidence="0">
                  <emma:literal>BY</emma:literal>
                </emma:interpretation>
              </emma:one-of>
            </emma:emma>
          </inkml:annotationXML>
          <inkml:trace contextRef="#ctx0" brushRef="#br0" timeOffset="2233.0614">5063 823 778,'0'0'18,"0"0"54,0 0 90,0 0-65,0 0-51,0 0-27,-8 46 42,8 1-37,0 4-8,0 9-6,0-4-8,0-1-2,0 0-6,0-6-42,0-10-58,0-10-46,0-12-95,4-13-38</inkml:trace>
          <inkml:trace contextRef="#ctx0" brushRef="#br0" timeOffset="2668.9462">5069 760 387,'0'0'368,"0"0"-359,0 0 45,0 0 17,123-99-8,-75 70-17,0 7 22,0 4-22,-8 8-30,-10 5-10,-12 5-4,-10 0-4,-8 25-13,0 14 0,-8 5 10,-19 5-24,-1-3 15,0 1 10,4-5 4,7-8-5,5-2 5,10-8-2,2-1-3,0-2 5,14-5 0,13 2 0,2-3 0,7-2 25,-5-2-14,-5-1-1,-6-2 10,-6 0-17,-6 4 1,-6 1-4,-2 4 2,0 8 21,0-1-19,-21 4 6,-10-1 16,-4 1-17,-10-3-7,-8-3-2,-10-6-68,-15-15-152,-15-1-286</inkml:trace>
        </inkml:traceGroup>
      </inkml:traceGroup>
    </inkml:traceGroup>
  </inkml:traceGroup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5:10.67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9D4E69-D6D2-402B-BCB0-6A9BB5A337B9}" emma:medium="tactile" emma:mode="ink">
          <msink:context xmlns:msink="http://schemas.microsoft.com/ink/2010/main" type="inkDrawing" rotatedBoundingBox="3299,8574 4124,8228 4260,8552 3435,8898" semanticType="callout" shapeName="Other">
            <msink:sourceLink direction="with" ref="{28C82363-22EE-4E87-B4E1-EABFC013A74D}"/>
          </msink:context>
        </emma:interpretation>
      </emma:emma>
    </inkml:annotationXML>
    <inkml:trace contextRef="#ctx0" brushRef="#br0">4 203 385,'0'0'15,"0"0"6,0 0 67,0 0-23,0 0-12,0 0-14,0 0 24,-4-34-17,4 34-24,11 11-7,10 12 55,1 5-33,3 3-19,1 3-7,1-2 20,-4-3-30,-5-1 1,-1-8 1,-3-2 1,-3-8 9,2-4-13,-4-6 0,10 0 30,7-7-18,11-26 13,17-13 21,10-11-33,9-4 10,4 3-18,-4 8-1,-5 8 11,-13 12-14,-13 8 3,-15 6-2,-9 7 2,-6 4 12,-7 1-14,-5 4 2,1 0 19,-1-2-21,0 2 6,0 0 4,0 0-9,0 0 13,0 0-15,0 0-1,0 0 15,0 0-13,0 0-2,0 0 1,0 0 0,0 0 5,0 0-6,0 0-9,0 0 6,0 0-44,0 0-57,-14 0-125,-23 11-258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6:18.4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C9D91D5-3EE2-4478-AF17-E9C89AD4CDEE}" emma:medium="tactile" emma:mode="ink">
          <msink:context xmlns:msink="http://schemas.microsoft.com/ink/2010/main" type="inkDrawing" rotatedBoundingBox="9034,3249 14503,3018 14508,3114 9038,3346" shapeName="Other">
            <msink:destinationLink direction="to" ref="{759CC9D2-291B-4F7C-8DCA-B742A0E95D28}"/>
          </msink:context>
        </emma:interpretation>
      </emma:emma>
    </inkml:annotationXML>
    <inkml:trace contextRef="#ctx0" brushRef="#br0">0 233 268,'0'0'6,"0"0"-1,0 0 23,0 0 14,0 0-10,0 0-4,0 0 5,23-1 12,10 1-3,18 1-10,29 4 6,38-5-2,51 0 1,50 0-1,41-16-18,33 3-12,13 3-6,8 7 1,4 3 5,0 0-6,-6 0 0,-10-4-3,-9-5 5,2-7-2,-9-4 2,-8 1-1,-19-6 3,-36 2-4,-31 2 0,-37 4 9,-32 3-5,-29 3 15,-25 2 1,-29 3-17,-17 4 35,-14 2-17,-9 0-14,0 0 10,0 0-17,0 0 0,0 0-4,0 0-11,3 0-28,4 0-57,-3 0-18,-4 0-69</inkml:trace>
  </inkml:traceGroup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5:57.84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59CC9D2-291B-4F7C-8DCA-B742A0E95D28}" emma:medium="tactile" emma:mode="ink">
          <msink:context xmlns:msink="http://schemas.microsoft.com/ink/2010/main" type="inkDrawing" rotatedBoundingBox="13624,5552 14221,5375 14296,5626 13699,5803" semanticType="callout" shapeName="Other">
            <msink:sourceLink direction="to" ref="{5C9D91D5-3EE2-4478-AF17-E9C89AD4CDEE}"/>
          </msink:context>
        </emma:interpretation>
      </emma:emma>
    </inkml:annotationXML>
    <inkml:trace contextRef="#ctx0" brushRef="#br0">-3009-3489 251,'0'0'45,"0"0"23,0 0 35,0 0-19,0 0-54,0 0 21,-14-34-10,14 34 5,0 0-1,0 0-11,0 0-6,-3 9-28,3 18 0,0 6 19,0 0-16,0-6 0,4-2 0,5-4-3,4-3 6,1-4-6,1-5 0,5-2 8,5-6-5,6-1 5,6 0-1,12-18 1,3-16 14,10-9-22,2-3 0,-4-1 3,-10 9-3,-10 5 0,-17 15-14,-9 12-17,-6 6 10,-8 0-54,0 14-24,0 16-13,0 9-83</inkml:trace>
  </inkml:traceGroup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6:06.6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16A174-061E-4794-AB3F-E1306D0354A8}" emma:medium="tactile" emma:mode="ink">
          <msink:context xmlns:msink="http://schemas.microsoft.com/ink/2010/main" type="inkDrawing" rotatedBoundingBox="23843,6388 24233,7253 23478,7594 23088,6729" semanticType="callout" shapeName="Other">
            <msink:sourceLink direction="with" ref="{7F78B071-218A-4967-B8AA-D1F51EFA1A54}"/>
          </msink:context>
        </emma:interpretation>
      </emma:emma>
    </inkml:annotationXML>
    <inkml:trace contextRef="#ctx0" brushRef="#br0">4606 1007 94,'0'0'24,"0"0"26,0 0 8,0 0-1,0 0 12,0 0-11,10-29-6,-10 25 8,0-2-27,0 1 6,0-3-10,-5-1 6,-4 1-3,-1-2-5,-4 1-8,-3 2 29,-4 3-31,-3 2 3,-4 2-1,-3 0-12,-3 0 16,-1 0-19,2 11 4,2 3 20,3-4-19,5 6-4,-2-1-2,6 2 0,1 1 2,-4 4-4,4-1-1,-3 1 14,0 0-10,4 0 8,-2 1 5,5 1-4,0-2 9,0 2-16,2-1-3,2 0 11,1 1-14,3 0 5,-2-4-1,2 4-1,1-2 15,-1 4-17,5-5 1,-2 3 11,1-4-12,2 0 2,0-1-3,0 0 5,0 0 10,0-2-15,2 1 2,8 0 13,1-2-9,2 2 4,-3-2-6,4 2 0,0-2 6,-1-1-6,4 0-4,-3 0 9,1 0-4,2-2-1,0-1-4,2-2 0,-3-3 20,5-3-18,1 0 2,1-4 7,0 5-5,4-5 2,-2 1-8,-1-1 1,0 0 7,0 0-7,6 0-1,-1 0 7,7 0-1,1-1 3,2-5-9,-2-3 0,-1 3 14,-8 0-14,-2 0 0,-6 0 5,-1 3-2,-1-4 7,3 1-10,-3 0 0,2-2 16,2 6-15,-3-6-1,2 7 6,-5-4-2,-4 5 2,-2-2-6,-7 2 0,-2 0 10,-1 0-10,0 0 0,0 0 5,0 0-3,0-1-2,0 1-1,0 0 1,0 0-1,0 0 1,0 0-14,0 0-20,0 0-37,0 0-66,-20-7-127,-16-2-332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6:32.30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DC4173-06FD-4B8A-B098-98FD267483E0}" emma:medium="tactile" emma:mode="ink">
          <msink:context xmlns:msink="http://schemas.microsoft.com/ink/2010/main" type="inkDrawing" rotatedBoundingBox="16614,9915 17423,9673 17432,9702 16622,9943" semanticType="callout" shapeName="Other">
            <msink:sourceLink direction="with" ref="{425AB65B-5064-40FD-8642-0C1E52978BCB}"/>
          </msink:context>
        </emma:interpretation>
      </emma:emma>
    </inkml:annotationXML>
    <inkml:trace contextRef="#ctx0" brushRef="#br0">-2673 4350 408,'0'0'74,"0"0"6,0 0 61,0 0-31,0 0-61,0 0-13,0 0 18,38 6 23,30-23-30,12-2 7,12-9-40,4-2-9,0-1-5,-1-3 0,-10 5-10,-15 8-54,-16 5-39,-23 7 20,-22 9-25,-9 0-23,-28 14 10,-29 14-46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6:32.0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5AB65B-5064-40FD-8642-0C1E52978BCB}" emma:medium="tactile" emma:mode="ink">
          <msink:context xmlns:msink="http://schemas.microsoft.com/ink/2010/main" type="inkDrawing" rotatedBoundingBox="16356,9730 17437,9664 17441,9723 16360,9790" semanticType="underline" shapeName="Other">
            <msink:sourceLink direction="with" ref="{A96BA0B3-DC15-4933-A237-2881AFB43C52}"/>
            <msink:destinationLink direction="with" ref="{6ADC4173-06FD-4B8A-B098-98FD267483E0}"/>
          </msink:context>
        </emma:interpretation>
      </emma:emma>
    </inkml:annotationXML>
    <inkml:trace contextRef="#ctx0" brushRef="#br0">-2589 4180 208,'0'0'30,"0"0"59,0 0-16,0 0-17,0 0 7,0 0-8,0 0 31,-133-12-23,109 12 19,-2 0 1,-5 0 3,2 0-1,-2 0-19,4 0-24,7 0 19,8 2-35,7 2 1,2-4-4,3 0-14,0 2-9,26 2 0,32 1 0,21-1 21,22-4-21,10 0 0,4 0 4,-10 0-2,-5-13-4,-11-1 2,-11-1 0,-10-1-8,-9 4-4,-15 2-16,-15 5-16,-14 2-15,-11 3-61,-4 0-47,-8 0 32,-32 1-76,-16 10-170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3:28.89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858715-67E8-4529-8605-8E0B13D92AFA}" emma:medium="tactile" emma:mode="ink">
          <msink:context xmlns:msink="http://schemas.microsoft.com/ink/2010/main" type="writingRegion" rotatedBoundingBox="9646,8300 11686,8530 11598,9312 9558,9082"/>
        </emma:interpretation>
      </emma:emma>
    </inkml:annotationXML>
    <inkml:traceGroup>
      <inkml:annotationXML>
        <emma:emma xmlns:emma="http://www.w3.org/2003/04/emma" version="1.0">
          <emma:interpretation id="{DA3264B9-556F-4BA4-8B7A-684E3E40F896}" emma:medium="tactile" emma:mode="ink">
            <msink:context xmlns:msink="http://schemas.microsoft.com/ink/2010/main" type="paragraph" rotatedBoundingBox="9646,8300 11686,8530 11598,9312 9558,90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8CB0EE-C530-41FA-A2DA-378ADC02DC07}" emma:medium="tactile" emma:mode="ink">
              <msink:context xmlns:msink="http://schemas.microsoft.com/ink/2010/main" type="line" rotatedBoundingBox="9646,8300 11686,8530 11598,9312 9558,9082"/>
            </emma:interpretation>
          </emma:emma>
        </inkml:annotationXML>
        <inkml:traceGroup>
          <inkml:annotationXML>
            <emma:emma xmlns:emma="http://www.w3.org/2003/04/emma" version="1.0">
              <emma:interpretation id="{42FF44FE-2D70-4AD8-A6D4-FCE51E7E32FC}" emma:medium="tactile" emma:mode="ink">
                <msink:context xmlns:msink="http://schemas.microsoft.com/ink/2010/main" type="inkWord" rotatedBoundingBox="9646,8300 11686,8530 11598,9312 9558,9082">
                  <msink:destinationLink direction="to" ref="{E4660873-DE50-4582-9E16-E05C664C8DE9}"/>
                  <msink:destinationLink direction="with" ref="{034D51D8-80E2-49B3-9297-98469D84587E}"/>
                  <msink:destinationLink direction="with" ref="{479A1DF4-7D0E-4BF4-BE3F-8D1E0D832264}"/>
                </msink:context>
              </emma:interpretation>
              <emma:one-of disjunction-type="recognition" id="oneOf0">
                <emma:interpretation id="interp0" emma:lang="en-US" emma:confidence="0.5">
                  <emma:literal>343</emma:literal>
                </emma:interpretation>
                <emma:interpretation id="interp1" emma:lang="en-US" emma:confidence="0">
                  <emma:literal>3+3</emma:literal>
                </emma:interpretation>
                <emma:interpretation id="interp2" emma:lang="en-US" emma:confidence="0">
                  <emma:literal>35+3</emma:literal>
                </emma:interpretation>
                <emma:interpretation id="interp3" emma:lang="en-US" emma:confidence="0">
                  <emma:literal>3433</emma:literal>
                </emma:interpretation>
                <emma:interpretation id="interp4" emma:lang="en-US" emma:confidence="0">
                  <emma:literal>34+3</emma:literal>
                </emma:interpretation>
              </emma:one-of>
            </emma:emma>
          </inkml:annotationXML>
          <inkml:trace contextRef="#ctx0" brushRef="#br0">0 93 719,'0'0'12,"0"0"5,0 0 62,0 0-36,0 0-11,0 0-31,127-77-1,-68 66 4,-5 6-4,-8 5-1,-10 0-7,-16 22-9,-10 10 17,-10 7-13,-10 2 10,-22 2-1,-6-6 4,7-4-1,5-4 0,15-5 1,8-8 1,3-1-1,0-2-3,17 3 3,16 0 3,2 3-2,6-3-1,-4 4 0,-9-3 4,-5 4-4,-6-2 0,-8-1 6,-9 6-3,0 0 3,0 1-4,-10 3 4,-17 1 24,-5-1-23,-12-3-1,-5 0 4,1-7-6,0 1-4,7-9-3,12-6-40,10-4-13,7 0-137,12-26-225</inkml:trace>
          <inkml:trace contextRef="#ctx0" brushRef="#br0" timeOffset="315.0988">646 382 1025,'0'0'7,"0"0"26,0 0 33,0 0-34,130 38-11,-69-7-1,2 2-19,-4-3-2,-3 1-12,-8-6-57,-11-4-61,-6-5-83,-10-7-86</inkml:trace>
          <inkml:trace contextRef="#ctx0" brushRef="#br0" timeOffset="422.8132">1124 310 364,'0'0'504,"0"0"-501,0 0 94,0 0-33,-138 61-24,107-1-10,0 8-14,-2 2-6,5-3-10,2-8-21,7-6-70,10-8-99,4-11-124</inkml:trace>
          <inkml:trace contextRef="#ctx0" brushRef="#br0" timeOffset="848.0411">1593 302 719,'0'0'259,"0"0"-218,137-77-41,-80 62 21,-7 12-14,-16 3-7,-12 0-26,-22 7-54,0 20 29,-27 6 23,-16 4-14,-7 8 42,2-4 1,11-1 2,9-5 11,14-7-5,9-2-5,5-9-4,11 1-4,23-6 4,5 0 12,5 1-9,-3-4-3,0 2 28,-4 0 12,-5 3-10,-5 2-19,-5 2-5,-8 7 9,-8-3-13,-6 6-2,0-1 7,-11 0-3,-15 0 1,-12-2-5,-7-2 0,-12-2-5,-5-5-20,-9-10-65,-12-6-137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05.4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E02171-D3DB-498E-9338-D2E13594366B}" emma:medium="tactile" emma:mode="ink">
          <msink:context xmlns:msink="http://schemas.microsoft.com/ink/2010/main" type="writingRegion" rotatedBoundingBox="16067,9327 15793,6098 22123,5562 22396,8791"/>
        </emma:interpretation>
      </emma:emma>
    </inkml:annotationXML>
    <inkml:traceGroup>
      <inkml:annotationXML>
        <emma:emma xmlns:emma="http://www.w3.org/2003/04/emma" version="1.0">
          <emma:interpretation id="{19D14E38-904F-4B6A-B084-ABA3AE45A1E1}" emma:medium="tactile" emma:mode="ink">
            <msink:context xmlns:msink="http://schemas.microsoft.com/ink/2010/main" type="paragraph" rotatedBoundingBox="15948,7918 15768,6106 16357,6047 16536,78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366DF03-1139-4A49-9115-345FA3F14D1E}" emma:medium="tactile" emma:mode="ink">
              <msink:context xmlns:msink="http://schemas.microsoft.com/ink/2010/main" type="line" rotatedBoundingBox="15948,7918 15768,6106 16357,6047 16536,7859"/>
            </emma:interpretation>
          </emma:emma>
        </inkml:annotationXML>
        <inkml:traceGroup>
          <inkml:annotationXML>
            <emma:emma xmlns:emma="http://www.w3.org/2003/04/emma" version="1.0">
              <emma:interpretation id="{31C13EEC-692E-45EF-9DCC-CCDD42DB595A}" emma:medium="tactile" emma:mode="ink">
                <msink:context xmlns:msink="http://schemas.microsoft.com/ink/2010/main" type="inkWord" rotatedBoundingBox="15948,7918 15941,7852 16530,7793 16536,7859"/>
              </emma:interpretation>
              <emma:one-of disjunction-type="recognition" id="oneOf0">
                <emma:interpretation id="interp0" emma:lang="en-US" emma:confidence="0.5">
                  <emma:literal>l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|</emma:literal>
                </emma:interpretation>
              </emma:one-of>
            </emma:emma>
          </inkml:annotationXML>
          <inkml:trace contextRef="#ctx0" brushRef="#br0">-3333 2342 280,'0'0'57,"0"0"35,0 0-15,0 0-20,0 0 19,0 0-37,0 0 13,-8-12 4,8 12-13,0 0-4,0 0-39,0 0 6,22 0 0,15 0-4,14 0 8,8 0 3,8 0 7,3-10 6,-4-5-18,-5-1-7,-9-4 10,-13 5-9,-8 2-2,-14 6 4,-7 2 0,-10 5 7,0 0 5,0 0-2,0 0 1,0 0-15,0 0-9,0 0-25,0 0-23,0 0-70,1 6-17,2 6-52</inkml:trace>
        </inkml:traceGroup>
        <inkml:traceGroup>
          <inkml:annotationXML>
            <emma:emma xmlns:emma="http://www.w3.org/2003/04/emma" version="1.0">
              <emma:interpretation id="{4450F3BF-AF36-40AA-A294-14308F9DA0FE}" emma:medium="tactile" emma:mode="ink">
                <msink:context xmlns:msink="http://schemas.microsoft.com/ink/2010/main" type="inkWord" rotatedBoundingBox="16068,6382 16038,6079 16143,6069 16173,6372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_</emma:literal>
                </emma:interpretation>
                <emma:interpretation id="interp9" emma:lang="en-US" emma:confidence="0">
                  <emma:literal>$</emma:literal>
                </emma:interpretation>
              </emma:one-of>
            </emma:emma>
          </inkml:annotationXML>
          <inkml:trace contextRef="#ctx0" brushRef="#br0" timeOffset="19704.3043">-3144 504 44,'0'0'23,"0"0"2,0 0 13,0 0-14,0 0-19,0 0-4,0 0 0,-15 30 1,10-22-2,0 6 0,-3-2 0,2 4 4,-1 5-1,2 5-3,-1 9 2,-1 8-1,1 9-1,2 5-76</inkml:trace>
        </inkml:traceGroup>
      </inkml:traceGroup>
    </inkml:traceGroup>
    <inkml:traceGroup>
      <inkml:annotationXML>
        <emma:emma xmlns:emma="http://www.w3.org/2003/04/emma" version="1.0">
          <emma:interpretation id="{E8FED854-23E6-4429-B18C-6E1F85C512D8}" emma:medium="tactile" emma:mode="ink">
            <msink:context xmlns:msink="http://schemas.microsoft.com/ink/2010/main" type="paragraph" rotatedBoundingBox="21102,8900 20891,6405 21872,6322 22084,88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D583DB-F58D-4869-ACF8-0124E3E2E0A8}" emma:medium="tactile" emma:mode="ink">
              <msink:context xmlns:msink="http://schemas.microsoft.com/ink/2010/main" type="line" rotatedBoundingBox="21102,8900 20891,6405 21872,6322 22084,8817"/>
            </emma:interpretation>
          </emma:emma>
        </inkml:annotationXML>
        <inkml:traceGroup>
          <inkml:annotationXML>
            <emma:emma xmlns:emma="http://www.w3.org/2003/04/emma" version="1.0">
              <emma:interpretation id="{83FC2F14-F3B7-47F7-8C4A-EEFEF0A1E145}" emma:medium="tactile" emma:mode="ink">
                <msink:context xmlns:msink="http://schemas.microsoft.com/ink/2010/main" type="inkWord" rotatedBoundingBox="21890,7462 22113,8752 21311,8891 21087,7601"/>
              </emma:interpretation>
              <emma:one-of disjunction-type="recognition" id="oneOf2">
                <emma:interpretation id="interp10" emma:lang="en-US" emma:confidence="0.5">
                  <emma:literal>"</emma:literal>
                </emma:interpretation>
                <emma:interpretation id="interp11" emma:lang="en-US" emma:confidence="0">
                  <emma:literal>£</emma:literal>
                </emma:interpretation>
                <emma:interpretation id="interp12" emma:lang="en-US" emma:confidence="0">
                  <emma:literal>7</emma:literal>
                </emma:interpretation>
                <emma:interpretation id="interp13" emma:lang="en-US" emma:confidence="0">
                  <emma:literal>.</emma:literal>
                </emma:interpretation>
                <emma:interpretation id="interp14" emma:lang="en-US" emma:confidence="0">
                  <emma:literal>2</emma:literal>
                </emma:interpretation>
              </emma:one-of>
            </emma:emma>
          </inkml:annotationXML>
          <inkml:trace contextRef="#ctx0" brushRef="#br0" timeOffset="-8709.5536">1640 1136 56,'0'0'125,"0"0"-90,0 0 13,0 0 18,0 0-32,0 0 0,0 0-9,0 0 12,0-34-4,0 32-8,0-2 25,0 2-10,-4 2-9,1-1 17,3-2-29,-2 3 4,2-1 0,0-3 2,0 4 0,0 0-10,0 0-2,-3 0 13,3 0-22,0 0 1,0 0-2,0 0-1,0 0-4,0 9-1,0 15 3,9 2 6,7 5-5,-1 0 0,2 0 5,-3-2-4,0-3 8,-1-4-10,-4-7 0,0-3 10,-3-9-5,2-3 6,3 0 11,11-3-12,18-28 36,16-18-20,20-15-22,11-11 9,3-6-10,-4 1-3,-8 10 0,-18 13-9,-15 21 2,-18 12-28,-13 19-10,-13 5-2,-1 0-46,0 13-20,0 14 3,-28 0-71</inkml:trace>
          <inkml:trace contextRef="#ctx0" brushRef="#br0" timeOffset="-8191.1249">1857 2062 365,'0'0'25,"0"0"46,0 0 37,0 0 11,0 0-49,0 0-18,10-24-9,-10 24 15,0 0-49,0 0-9,0 13 1,-3 13-1,-4 6 10,0-1-10,2 1 1,2-5 24,3-3-25,0-8 5,0-8 4,0-2-2,11-6-7,18 0 0,19-18 0,22-23-8,12-14-22,8-11-72,-11 0-92,-11 6-226</inkml:trace>
        </inkml:traceGroup>
        <inkml:traceGroup>
          <inkml:annotationXML>
            <emma:emma xmlns:emma="http://www.w3.org/2003/04/emma" version="1.0">
              <emma:interpretation id="{71CC7744-7163-4C92-9F76-A1CB9A704161}" emma:medium="tactile" emma:mode="ink">
                <msink:context xmlns:msink="http://schemas.microsoft.com/ink/2010/main" type="inkWord" rotatedBoundingBox="20897,6658 21696,6251 21833,6521 21034,6927"/>
              </emma:interpretation>
              <emma:one-of disjunction-type="recognition" id="oneOf3">
                <emma:interpretation id="interp15" emma:lang="en-US" emma:confidence="0.5">
                  <emma:literal>\</emma:literal>
                </emma:interpretation>
                <emma:interpretation id="interp16" emma:lang="en-US" emma:confidence="0">
                  <emma:literal>s</emma:literal>
                </emma:interpretation>
                <emma:interpretation id="interp17" emma:lang="en-US" emma:confidence="0">
                  <emma:literal>q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-7665.9343">1983 3029 351,'0'0'152,"0"0"-109,0 0 64,0 0-23,0 0-32,0 0-5,17-38-15,-17 38-3,0 0-5,0 2-24,0 22 0,3 11 29,-1 10-6,1 5-3,-3-3-20,1-5 0,4-11 10,3-9-8,3-5 2,7-10 7,16-7 2,22-7 37,26-41-35,35-34-15,24-22-29,1-30-158,-7-12-304</inkml:trace>
        </inkml:traceGroup>
      </inkml:traceGroup>
    </inkml:traceGroup>
    <inkml:traceGroup>
      <inkml:annotationXML>
        <emma:emma xmlns:emma="http://www.w3.org/2003/04/emma" version="1.0">
          <emma:interpretation id="{7A69D104-C71F-47A6-A916-494ADE8CE2B5}" emma:medium="tactile" emma:mode="ink">
            <msink:context xmlns:msink="http://schemas.microsoft.com/ink/2010/main" type="paragraph" rotatedBoundingBox="21713,6998 22245,6998 22245,7339 21713,733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8517D6F-B27F-4912-BE5A-5B8CDF11FCB2}" emma:medium="tactile" emma:mode="ink">
              <msink:context xmlns:msink="http://schemas.microsoft.com/ink/2010/main" type="inkBullet" rotatedBoundingBox="21675,7034 22216,6890 22313,7254 21773,7398"/>
            </emma:interpretation>
            <emma:one-of disjunction-type="recognition" id="oneOf4">
              <emma:interpretation id="interp20" emma:lang="en-US" emma:confidence="1">
                <emma:literal>=</emma:literal>
              </emma:interpretation>
              <emma:interpretation id="interp21" emma:lang="en-US" emma:confidence="0">
                <emma:literal>I</emma:literal>
              </emma:interpretation>
              <emma:interpretation id="interp22" emma:lang="en-US" emma:confidence="0">
                <emma:literal>_</emma:literal>
              </emma:interpretation>
              <emma:interpretation id="interp23" emma:lang="en-US" emma:confidence="0">
                <emma:literal>x</emma:literal>
              </emma:interpretation>
              <emma:interpretation id="interp24" emma:lang="en-US" emma:confidence="0">
                <emma:literal>X</emma:literal>
              </emma:interpretation>
            </emma:one-of>
          </emma:emma>
        </inkml:annotationXML>
        <inkml:trace contextRef="#ctx0" brushRef="#br0" timeOffset="-60328.9102">2473 1774 448,'0'0'39,"0"0"30,0 0 63,0 0-66,0 0-33,0 0 16,-3 0-11,28 0 19,9 0-8,14 0-24,11 0 0,1-6-24,2-5-1,-6-2-27,-6 0-62,-9 4-47,-10-3-77,-15 0-264</inkml:trace>
        <inkml:trace contextRef="#ctx0" brushRef="#br0" timeOffset="-60603.9585">2426 1460 360,'0'0'25,"0"0"56,0 0 38,0 0-53,0 0-15,0 0 26,0 0-3,0 0 0,0 5-16,0-5 2,2 0 2,24 0-32,15 0 4,13-2-17,6-4-10,9 2 4,-4-5-11,-3 5 0,-8 0-8,-12 1-8,-11 3-33,-16 0-40,-4 0-22,-11 0-9,0 11-43,-6 8 12,-22-2-157</inkml:trace>
      </inkml:traceGroup>
    </inkml:traceGroup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19.59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5AB35A-252B-418C-9592-BFD5814C9DAE}" emma:medium="tactile" emma:mode="ink">
          <msink:context xmlns:msink="http://schemas.microsoft.com/ink/2010/main" type="inkDrawing" rotatedBoundingBox="24465,11949 27176,11792 27180,11864 24469,12020" shapeName="Other"/>
        </emma:interpretation>
      </emma:emma>
    </inkml:annotationXML>
    <inkml:trace contextRef="#ctx0" brushRef="#br0">2 168 104,'0'0'97,"0"0"-85,0 0 43,0 0 16,0 0 7,0 0-26,0-24 1,0 22 5,0 2-1,0 0 0,0 0-19,0 0-10,0 0 16,9 0-44,31 0 2,26 11 28,33-3 4,33-6 18,30-2-5,24 0-2,16-19 10,7-2-43,1 0-9,-7 3 3,-16 6-6,-18 2 0,-20 2-1,-17-4 1,-21 4-3,-8 0 4,-20 2-1,-11-3 0,-13 5 1,-13-1 0,-9 2-1,-12 3-9,-11 0 3,-9 0-34,-5 0 2,-19 1-16,-30 19-66,-24 7-74,-16-3-11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20.4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3EDAD2-4345-47DA-BC98-712B37ACB077}" emma:medium="tactile" emma:mode="ink">
          <msink:context xmlns:msink="http://schemas.microsoft.com/ink/2010/main" type="inkDrawing" rotatedBoundingBox="24845,12034 26952,11837 26956,11877 24849,12075" shapeName="Other"/>
        </emma:interpretation>
      </emma:emma>
    </inkml:annotationXML>
    <inkml:trace contextRef="#ctx0" brushRef="#br0">383 254 440,'0'0'34,"0"0"46,0 0-7,0 0 1,0 0-51,0 0 39,106-15 26,-26 9-35,23 0-7,18 0-15,16-5-27,14-4 18,10-2-22,8-2 0,0-2-4,-6 0-4,-16 2-3,-15 2-9,-22 2 11,-15 4 0,-18 5 0,-15 4 2,-20 2 6,-11 0 1,-12 0 0,-10 0-4,-3 0 4,-1 0-3,-1 0 3,-1 0 0,-3 0 2,4 0-2,-4 0 4,0 0-4,0 2 0,0 3 2,0-2-2,0 0 0,0 2 0,0-4 1,0 1-2,0-2 1,0 0 0,0 0-1,0 0 2,0 0-1,0 0 3,0 0-2,0 3-1,0-3 0,0 0 0,0 0 0,0 0 0,0 0 0,0 0 0,0 0 0,0 0 0,0 0-3,0 0 3,0 0 4,0 0-4,0 0 0,0 0 1,0 0 0,0 0 0,0 0-1,0 0 0,0 0 0,0 0 0,0 0 0,0 0-2,0 0 2,0 0 3,0 0-3,0 0 0,-4 0 0,1 0 0,-1 0 0,-2 0 0,-4 0 0,1 0-1,1 0-2,-1 0-13,4 0 15,1 1-42,4-1-4,0 0-46,-2 0-65,-6 0-57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37.6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1AC041-A15A-44AE-B5DF-EF09AE926D26}" emma:medium="tactile" emma:mode="ink">
          <msink:context xmlns:msink="http://schemas.microsoft.com/ink/2010/main" type="inkDrawing" rotatedBoundingBox="20047,12002 20458,11996 20459,12044 20047,12049" shapeName="Other"/>
        </emma:interpretation>
      </emma:emma>
    </inkml:annotationXML>
    <inkml:trace contextRef="#ctx0" brushRef="#br0">761 6485 194,'0'0'153,"0"0"-85,0 0 41,0 0-18,0 0-27,0 0-20,0-46 2,0 44-10,0 2-11,0 0 16,0 0-24,0 0 0,0 0 3,0 0 4,0 0 5,0 0-17,0 0-4,0 0 22,5 0-27,6 0-3,3 0 9,6 0-1,3 0 11,0 0-19,1 0 0,2 0 15,-1 0-15,1 0 0,1 0 4,-4 0-3,0 0 1,0 0-2,-1 0 0,-8 0 0,0 0 0,-2 0 0,-5 0 0,-3 0 2,1 0-3,-2 0 1,-1 0 0,2 0-1,1 0 2,-1 0-1,4 2 1,0-2 1,-6 2-2,2-2 0,-4 0 0,0 0-3,0 0 3,0 0-12,0 0-33,0 0-35,0 0-25,0 2-64,0-2-89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16.52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0BB62A-9EFE-47C8-BCD5-B39E950E6958}" emma:medium="tactile" emma:mode="ink">
          <msink:context xmlns:msink="http://schemas.microsoft.com/ink/2010/main" type="inkDrawing" rotatedBoundingBox="27864,12097 28948,11924 28961,12010 27878,12183" shapeName="Other"/>
        </emma:interpretation>
      </emma:emma>
    </inkml:annotationXML>
    <inkml:trace contextRef="#ctx0" brushRef="#br0">3450 371 718,'0'0'1,"0"0"64,0 0 23,0 0-10,0 0 20,0 0-45,0 0 4,0 0-5,-47-59-26,89 47 26,31-1-19,31-9-1,15-1-10,5-1-20,-3 3-2,-8 8 0,-15-1 0,-13 7-7,-16 3 7,-18 2-19,-11 0-7,-12 2-28,-11 0-63,-15 0-122,-2 0-145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26.84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EB62810-D1AC-48B6-9822-8EE76166A89B}" emma:medium="tactile" emma:mode="ink">
          <msink:context xmlns:msink="http://schemas.microsoft.com/ink/2010/main" type="inkDrawing" rotatedBoundingBox="15610,12181 16010,12104 16014,12126 15614,12204" semanticType="callout" shapeName="Other">
            <msink:sourceLink direction="with" ref="{551DA0D5-AF3B-4B95-B5D8-A30F5E0FEF1D}"/>
          </msink:context>
        </emma:interpretation>
      </emma:emma>
    </inkml:annotationXML>
    <inkml:trace contextRef="#ctx0" brushRef="#br0">-3673 6635 465,'0'0'44,"0"0"32,0 0 43,0 0-36,0 0-15,0 0 23,114-18-18,-93 10-11,3 1-17,-1-1-22,3-1 11,-3 3-23,1-2-1,-1 7 7,-1 0-17,-2-1 0,-3 2 0,0 0 3,-8 0 1,0-3-4,-2 3 0,-3-2-1,1 0 1,-2 2-16,-1 0-22,1-5-81,-3 1-32,0-8-101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31.22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1DA0D5-AF3B-4B95-B5D8-A30F5E0FEF1D}" emma:medium="tactile" emma:mode="ink">
          <msink:context xmlns:msink="http://schemas.microsoft.com/ink/2010/main" type="inkDrawing" rotatedBoundingBox="17506,12144 17841,12103 17843,12118 17508,12159" shapeName="Other">
            <msink:destinationLink direction="with" ref="{2EB62810-D1AC-48B6-9822-8EE76166A89B}"/>
          </msink:context>
        </emma:interpretation>
      </emma:emma>
    </inkml:annotationXML>
    <inkml:trace contextRef="#ctx0" brushRef="#br0">-1777 6579 232,'0'0'50,"0"0"13,0 0 0,0 0-13,0 0-8,0 0 28,0 0-20,-3 0 8,3 0-12,0 0-3,0 0 3,0 0-21,3 1-2,13-1 21,4 0-20,5 0 3,3 0 6,3 0 6,0-4-5,-3-1-16,0 1-4,-7-1 10,-2 1-22,0 0 0,-5 1-2,-2 1 5,0 0-3,-5 2-2,-3-2 0,-1 2 2,-1 0-2,-2 0-1,3 0 1,-3 0 0,0 0 2,0 0-2,0 0 0,0 0-1,0 0 1,0 0-2,0 0-4,0 0-12,0-3-2,0 3-36,0 0-14,1 0 7,3 0-68,0 0-47,-4 0-149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34.18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1F8B4F-26EC-4372-A012-3442D91F9073}" emma:medium="tactile" emma:mode="ink">
          <msink:context xmlns:msink="http://schemas.microsoft.com/ink/2010/main" type="inkDrawing" rotatedBoundingBox="18468,12107 18913,12135 18912,12160 18466,12133" shapeName="Other"/>
        </emma:interpretation>
      </emma:emma>
    </inkml:annotationXML>
    <inkml:trace contextRef="#ctx0" brushRef="#br0">-817 6564 301,'0'0'54,"0"0"31,0 0-20,0 0-16,0 0-1,0 0 29,0 0-24,-3 0 4,3 0 13,0 0-23,0 0-11,0 0-15,0 0-10,0 0 13,19 0-7,7 0 9,10 0 7,4 0-22,6 0 2,-1 0-4,-4 0-1,-7 0 4,-3 0-12,-5 0 0,-6 5 12,-1 2-12,-4-4 1,-1 3 1,0-2-1,-4-2 8,-4 1-9,-3-3 0,-3 2 6,0-2-3,0 0-3,0 0 0,0 0 5,0 0-7,0 0 2,0 0-18,0 0-13,0 0-74,0 0-44,0-2-126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16.79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9786C5-72BD-4AF1-A9BB-E7BA25A3D9E5}" emma:medium="tactile" emma:mode="ink">
          <msink:context xmlns:msink="http://schemas.microsoft.com/ink/2010/main" type="inkDrawing" rotatedBoundingBox="27997,12269 29093,11981 29115,12065 28018,12352" shapeName="Other"/>
        </emma:interpretation>
      </emma:emma>
    </inkml:annotationXML>
    <inkml:trace contextRef="#ctx0" brushRef="#br0">3532 462 784,'0'0'63,"0"0"63,0 0 37,0 0-87,0 0-60,0 0 30,155 1 27,-73-1-57,14-4 4,8-18-7,12-13-10,1-2-3,-4-1-8,-9-1-41,-14 10-21,-22 4-120,-26 7-130,-25 7-253</inkml:trace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47.37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F195FC-8FFB-4A92-A9BF-089EDAB8325C}" emma:medium="tactile" emma:mode="ink">
          <msink:context xmlns:msink="http://schemas.microsoft.com/ink/2010/main" type="inkDrawing" rotatedBoundingBox="24781,16430 28068,16556 28060,16759 24773,16633" semanticType="callout" shapeName="Other">
            <msink:sourceLink direction="with" ref="{E1CF5EEC-171C-4878-B51E-5C257455AB7A}"/>
            <msink:sourceLink direction="with" ref="{077E6000-2F73-4ED8-89A7-3192F25385CE}"/>
          </msink:context>
        </emma:interpretation>
      </emma:emma>
    </inkml:annotationXML>
    <inkml:trace contextRef="#ctx0" brushRef="#br0">84 0 236,'0'0'140,"0"0"-125,0 0 60,0 0-6,0 0 14,0 0-22,-84 37-38,149 1 36,33 6 0,27-2-31,38-7 23,29-12-32,29-9 0,31-9 4,21-5-15,9 0-3,4 0-5,-21-3 0,-20-6-2,-31 5 2,-36 2-7,-31 2 5,-37 0-7,-32 0-1,-27 0 0,-25 6 10,-13-3-6,-13 1 6,0-4 0,0 0 4,0 5 1,0 1-4,-3 3-1,-10-2-20,-1 2-32,-1-3-82,-13-6-89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29:33.92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D09946-4740-47A9-ADB3-C9D827F3145A}" emma:medium="tactile" emma:mode="ink">
          <msink:context xmlns:msink="http://schemas.microsoft.com/ink/2010/main" type="inkDrawing" rotatedBoundingBox="8514,9699 13593,9309 13607,9483 8527,9873" shapeName="Other">
            <msink:destinationLink direction="to" ref="{03DDC871-2D21-4A9D-8CF8-905E854C18FC}"/>
          </msink:context>
        </emma:interpretation>
      </emma:emma>
    </inkml:annotationXML>
    <inkml:trace contextRef="#ctx0" brushRef="#br0">0 447 520,'0'0'0,"0"0"-17,0 0 12,0 0 5,0 0 9,161-33-9,-109 33 0,6 0 0,8 0 4,10 0-4,10 0-6,15 0 2,15-9 1,5-10 3,11-4 0,8-5 0,5-4 5,6 2 16,-2 3-3,-8 1-13,-8 8 10,-6 0-14,-9 8-1,-10 4 0,-11 6 2,-9 0-5,-3 0-1,5 0 4,-6 0 9,3-6-9,-2 2 0,-4-7 1,-2 2 1,6 1 1,-3 0-3,3 0 2,2 2-3,0 1 1,1 0-1,5 2 1,-1 0 0,-4-1 0,5 1-1,-1 0 1,-1-4 0,-4 0 4,-2 2-6,-6-3 2,3 1 0,5 0 3,6 5-3,-4-3 2,-2 5-8,-10 0 6,-6 0 0,-10 0-4,-8 0 4,-12 7-3,-8 4-8,-8 0-39,-14 2 25,-11 3-53,0-4-42,-22 3-52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3:37.9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C6D494-1DC6-4289-BD00-B376777050A3}" emma:medium="tactile" emma:mode="ink">
          <msink:context xmlns:msink="http://schemas.microsoft.com/ink/2010/main" type="writingRegion" rotatedBoundingBox="7156,4540 9098,4540 9098,5043 7156,5043"/>
        </emma:interpretation>
      </emma:emma>
    </inkml:annotationXML>
    <inkml:traceGroup>
      <inkml:annotationXML>
        <emma:emma xmlns:emma="http://www.w3.org/2003/04/emma" version="1.0">
          <emma:interpretation id="{76134799-2091-4598-9591-955A6EB35BA3}" emma:medium="tactile" emma:mode="ink">
            <msink:context xmlns:msink="http://schemas.microsoft.com/ink/2010/main" type="paragraph" rotatedBoundingBox="7156,4540 9098,4540 9098,5043 7156,50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B449A4-8B03-4A32-B5DC-1453FB131162}" emma:medium="tactile" emma:mode="ink">
              <msink:context xmlns:msink="http://schemas.microsoft.com/ink/2010/main" type="line" rotatedBoundingBox="7156,4540 9098,4540 9098,5043 7156,5043"/>
            </emma:interpretation>
          </emma:emma>
        </inkml:annotationXML>
        <inkml:traceGroup>
          <inkml:annotationXML>
            <emma:emma xmlns:emma="http://www.w3.org/2003/04/emma" version="1.0">
              <emma:interpretation id="{03DEE812-C854-48BF-81AC-14E09A0D97DE}" emma:medium="tactile" emma:mode="ink">
                <msink:context xmlns:msink="http://schemas.microsoft.com/ink/2010/main" type="inkWord" rotatedBoundingBox="7156,4540 8112,4540 8112,5043 7156,5043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r</emma:literal>
                </emma:interpretation>
              </emma:one-of>
            </emma:emma>
          </inkml:annotationXML>
          <inkml:trace contextRef="#ctx0" brushRef="#br0">56 469 119,'0'0'11,"0"0"14,0 0 24,0 0 14,0 0-11,0 0-13,0 0 17,-50-7-17,48 7-3,-1 0 10,2 0-34,1 0-4,0 4 18,0 9-1,0-4 3,4-2-19,17 1-8,10-8 27,14 0 0,15-4-2,13-26-5,14-12-5,10-16-7,10-10-9,11-8-1,3-5-6,-14 7-95,-22 4-151</inkml:trace>
        </inkml:traceGroup>
        <inkml:traceGroup>
          <inkml:annotationXML>
            <emma:emma xmlns:emma="http://www.w3.org/2003/04/emma" version="1.0">
              <emma:interpretation id="{866EAAAF-A59E-4589-A212-681AC0603D75}" emma:medium="tactile" emma:mode="ink">
                <msink:context xmlns:msink="http://schemas.microsoft.com/ink/2010/main" type="inkWord" rotatedBoundingBox="8363,4814 9098,4814 9098,5031 8363,5031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_</emma:literal>
                </emma:interpretation>
                <emma:interpretation id="interp8" emma:lang="en-US" emma:confidence="0">
                  <emma:literal>,</emma:literal>
                </emma:interpretation>
                <emma:interpretation id="interp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322.8405">1207 491 478,'0'0'2,"0"0"0,0 0 17,0 0 4,0 0 16,0 0-9,128-27-15,-66 8 22,20-8-31,19-4-6,13-6-6,12-1-70,-4 0-119</inkml:trace>
        </inkml:traceGroup>
      </inkml:traceGroup>
    </inkml:traceGroup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51.01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D00845-AA51-47FD-8E80-F46E430217D1}" emma:medium="tactile" emma:mode="ink">
          <msink:context xmlns:msink="http://schemas.microsoft.com/ink/2010/main" type="writingRegion" rotatedBoundingBox="24107,15945 24658,15945 24658,16047 24107,16047"/>
        </emma:interpretation>
      </emma:emma>
    </inkml:annotationXML>
    <inkml:traceGroup>
      <inkml:annotationXML>
        <emma:emma xmlns:emma="http://www.w3.org/2003/04/emma" version="1.0">
          <emma:interpretation id="{1051BC25-1408-4C36-97CC-830E166767E1}" emma:medium="tactile" emma:mode="ink">
            <msink:context xmlns:msink="http://schemas.microsoft.com/ink/2010/main" type="paragraph" rotatedBoundingBox="24107,15945 24658,15945 24658,16047 24107,16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68C3B5-8397-4602-9DB2-A0262CC900AE}" emma:medium="tactile" emma:mode="ink">
              <msink:context xmlns:msink="http://schemas.microsoft.com/ink/2010/main" type="line" rotatedBoundingBox="24107,15945 24658,15945 24658,16047 24107,16047"/>
            </emma:interpretation>
          </emma:emma>
        </inkml:annotationXML>
        <inkml:traceGroup>
          <inkml:annotationXML>
            <emma:emma xmlns:emma="http://www.w3.org/2003/04/emma" version="1.0">
              <emma:interpretation id="{E1CF5EEC-171C-4878-B51E-5C257455AB7A}" emma:medium="tactile" emma:mode="ink">
                <msink:context xmlns:msink="http://schemas.microsoft.com/ink/2010/main" type="inkWord" rotatedBoundingBox="24107,15945 24658,15945 24658,16047 24107,16047">
                  <msink:destinationLink direction="with" ref="{4AF195FC-8FFB-4A92-A9BF-089EDAB8325C}"/>
                  <msink:destinationLink direction="to" ref="{84664F12-9C6D-4539-8B37-35AF8F228099}"/>
                </msink:context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59 88 433,'0'0'16,"0"0"-12,0 0 50,0 0 32,0 0 0,0 0-11,0 0-28,-59-16-9,59 16 13,19 0-23,26 0 25,14 0 11,6 0-31,1-3-10,0-6-9,-9-5-14,-6 1 9,-6-2-9,-9 6 0,-13 5-9,-9-2 7,-9 6-28,-5 0 8,0 0-9,-31 0-9,-11 14-35,-10 4 44,-2 2 31,2-5-12,7 0 9,10-3 1,12-5 2,12-6 0,10-1 0,1 0-10,17 0 6,22 0-1,20-1 3,9-11 2,5-1-71,-2-5-105</inkml:trace>
        </inkml:traceGroup>
      </inkml:traceGroup>
    </inkml:traceGroup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56.4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6954F6-D6B5-4ABC-9F51-F6B135194527}" emma:medium="tactile" emma:mode="ink">
          <msink:context xmlns:msink="http://schemas.microsoft.com/ink/2010/main" type="writingRegion" rotatedBoundingBox="15523,17280 16019,17311 16007,17496 15511,17465"/>
        </emma:interpretation>
      </emma:emma>
    </inkml:annotationXML>
    <inkml:traceGroup>
      <inkml:annotationXML>
        <emma:emma xmlns:emma="http://www.w3.org/2003/04/emma" version="1.0">
          <emma:interpretation id="{BF884EFC-B459-4FB3-A61A-4A4BC294D43C}" emma:medium="tactile" emma:mode="ink">
            <msink:context xmlns:msink="http://schemas.microsoft.com/ink/2010/main" type="paragraph" rotatedBoundingBox="15523,17280 16019,17311 16007,17496 15511,174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BC5581-F664-4835-AD87-7AF1BBA5377D}" emma:medium="tactile" emma:mode="ink">
              <msink:context xmlns:msink="http://schemas.microsoft.com/ink/2010/main" type="line" rotatedBoundingBox="15523,17280 16019,17311 16007,17496 15511,17465"/>
            </emma:interpretation>
          </emma:emma>
        </inkml:annotationXML>
        <inkml:traceGroup>
          <inkml:annotationXML>
            <emma:emma xmlns:emma="http://www.w3.org/2003/04/emma" version="1.0">
              <emma:interpretation id="{FB909DC7-C595-40D6-A399-3F4D728216A9}" emma:medium="tactile" emma:mode="ink">
                <msink:context xmlns:msink="http://schemas.microsoft.com/ink/2010/main" type="inkWord" rotatedBoundingBox="15523,17280 16019,17311 16007,17496 15511,17465"/>
              </emma:interpretation>
              <emma:one-of disjunction-type="recognition" id="oneOf0">
                <emma:interpretation id="interp0" emma:lang="en-US" emma:confidence="0.5">
                  <emma:literal>#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€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113-3 74,'0'0'50,"0"0"-7,0 0 15,0 0 2,0 0-13,0 0-15,0 0-17,-28 0 6,27 0 13,-3 0-26,0 0 6,-4 0 8,-1 0-1,-1 0-5,1 5-6,0-1-1,3 2 16,1-4-16,0 2 0,1-1 2,1-2-5,-1 2 6,3-3-9,1 0 8,-3 0 25,3 2-17,0-2 1,0 0-4,0 0-8,0 0 4,0 0-7,0 0 0,11 0 22,9 0-9,6 0-4,2 0-8,0 0-1,3-2 2,-3-2-7,0-2 0,-2 3 3,-4-2-3,-4 4 0,1 1-1,-5-1 2,0 1-1,-2 0 0,-2 0 0,-4 0-3,2 0 3,-4-3-6,4 3 3,-2 0 2,-3 0-2,-1 0 0,1 0 3,-3 0 0,0 0 0,0 0 0,0-2 0,0-1 0,0 3-2,0 0-12,0 0-10,0 0 19,0 0-10,0 0 5,0 0-1,0 0-7,0 0 5,0 0-43,-8 0-23,-9 0-16,-1 0-99</inkml:trace>
          <inkml:trace contextRef="#ctx0" brushRef="#br0" timeOffset="1156.5945">-6 119 255,'0'0'34,"0"0"10,0 0 17,0 0 1,0 0-15,0 0-1,82 0-12,-51 0 4,-2 0 5,2 0-25,-3 0-4,-1 0-3,-1 0-4,-3 0 0,3 0-7,-2-1 0,1-7 10,-1 5-8,0-3-2,-4 0 4,-3 3-4,-5 3 1,-6-2-1,-1 2 0,-2 0-1,-1 0 1,-2 0-1,0 0 1,0 0 0,0 0-4,0 0-7,0 0-8,-5 0 6,-10 0-26,-6 0-16,1 0-8,-6 10-14,0-3-45,-2 4-94</inkml:trace>
          <inkml:trace contextRef="#ctx0" brushRef="#br0" timeOffset="599.3917">-2 80 351,'0'0'19,"0"0"37,0 0 11,0 0-8,0 0-4,0 0 11,50 0-21,-30 0-9,6 2-2,5 0-19,0-2-2,-1 0-8,4 0-1,-5 0 7,2 0-11,-4 0 0,-2-7 3,-4 1-3,-2-1 6,0 4-6,-6-3 1,1 2-1,2 1 0,-2 3-1,0 0-1,-5 0 1,0-2-4,-2 0-4,-3 2-9,-1 0 10,0 0-38,-3 0-4,0 0-40,0 0-53</inkml:trace>
          <inkml:trace contextRef="#ctx0" brushRef="#br0" timeOffset="1413.3729">84 164 302,'0'0'32,"0"0"29,0 0 6,0 0 3,0 0-35,0 0 2,93 0 0,-66 0-23,4 0 5,0 0-18,0 0 3,-1 0-4,1 0-1,-5-8-3,-1 7-52,-5-2-40,-6 3-57</inkml:trace>
        </inkml:traceGroup>
      </inkml:traceGroup>
    </inkml:traceGroup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01.2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4AD8C0-D1AB-4493-989C-6A4D3F95D799}" emma:medium="tactile" emma:mode="ink">
          <msink:context xmlns:msink="http://schemas.microsoft.com/ink/2010/main" type="inkDrawing" rotatedBoundingBox="20132,17591 20701,17514 20707,17562 20139,17640" semanticType="callout" shapeName="Other">
            <msink:sourceLink direction="with" ref="{326F64FE-C7D3-411B-B8CE-35F4FCB9EC28}"/>
          </msink:context>
        </emma:interpretation>
      </emma:emma>
    </inkml:annotationXML>
    <inkml:trace contextRef="#ctx0" brushRef="#br0">104 82 213,'0'0'57,"0"0"20,0 0 5,0 0-18,0 0-5,0 0 10,-67 7 0,58-5 3,0 0 9,-1-2-18,6 2 28,-1-2-9,5 0-33,0 0-16,0 0-16,2 0-7,21 0-10,16 0 4,6 0 19,6 0-22,8 0 7,0-6 15,1-7-6,-2-1 0,-10 5-11,-5-1-4,-12-1 18,-12 4-20,-10 5 0,-4 0 9,-5 2 1,0 0 4,0 0-2,0 0-12,0 0 10,0 0-10,0 0 0,0 0 0,0 0-9,0 0-16,0 0-44,0-2-62,6-5-102,3-5-183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59.56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09D8E26-FBE9-41EB-A110-03B781CBDE16}" emma:medium="tactile" emma:mode="ink">
          <msink:context xmlns:msink="http://schemas.microsoft.com/ink/2010/main" type="inkDrawing" rotatedBoundingBox="17188,17707 17779,17681 17780,17707 17189,17732" shapeName="Other"/>
        </emma:interpretation>
      </emma:emma>
    </inkml:annotationXML>
    <inkml:trace contextRef="#ctx0" brushRef="#br0">1668 400 414,'0'0'10,"0"0"15,0 0 55,0 0-37,0 0-6,0 0 2,14 3 16,17 0-10,11 0-5,9-3 3,8 0 4,8 0-17,-2 0-2,-3 0-10,-8-7-15,-9 1 12,-8-1-15,-12 0 0,-5 6 3,-11 1-3,-4-3 0,-3 3 0,-2 0 4,0 0-10,0 0 6,0 0-23,0 0-18,0 0-48,3 3 8,-2 5-78,-1-7-136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00.4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6F64FE-C7D3-411B-B8CE-35F4FCB9EC28}" emma:medium="tactile" emma:mode="ink">
          <msink:context xmlns:msink="http://schemas.microsoft.com/ink/2010/main" type="inkDrawing" rotatedBoundingBox="18707,17684 19168,17639 19170,17663 18710,17708" shapeName="Other">
            <msink:destinationLink direction="with" ref="{E14AD8C0-D1AB-4493-989C-6A4D3F95D799}"/>
          </msink:context>
        </emma:interpretation>
      </emma:emma>
    </inkml:annotationXML>
    <inkml:trace contextRef="#ctx0" brushRef="#br0">6 57 264,'0'0'74,"0"0"2,0 0 32,0 0-15,0 0-18,0 0-16,-8 0 23,8 0-29,0 0 11,0 0-9,0 0-23,6 0-5,17 0-14,15-2 24,3-1 7,4 3-30,0-2 7,-3-3 5,-2 0-1,-4-1 0,-6 2-8,-9 2-12,-2-1 25,-7 3-29,-5 0 7,-3 0-2,-1 0-2,-3 0 2,0 0-6,2 0 0,-2 0 3,0 0-3,0 0 0,0 0 0,0-2-3,0 2 1,0-2-26,3 0-23,0 2-10,6-4-80,5-1-82,2-5-116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7:46.12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7E6000-2F73-4ED8-89A7-3192F25385CE}" emma:medium="tactile" emma:mode="ink">
          <msink:context xmlns:msink="http://schemas.microsoft.com/ink/2010/main" type="inkDrawing" rotatedBoundingBox="28423,16533 29633,16452 29644,16609 28434,16690" shapeName="Other">
            <msink:destinationLink direction="to" ref="{84664F12-9C6D-4539-8B37-35AF8F228099}"/>
            <msink:destinationLink direction="with" ref="{4AF195FC-8FFB-4A92-A9BF-089EDAB8325C}"/>
          </msink:context>
        </emma:interpretation>
      </emma:emma>
    </inkml:annotationXML>
    <inkml:trace contextRef="#ctx0" brushRef="#br0">4310 4812 395,'0'0'38,"0"0"24,-119-33 18,86 18-9,7 6-14,3-2-12,1 4 5,3 3 3,-2 4 3,1 0-20,-5 0-6,5 0 19,3 0-6,12 0-11,5 9-9,23-3-23,45-2 48,35-4-30,25 0-6,17-8 10,2-12-21,-3-2 7,-12 0-3,-18 6 2,-27 7-1,-23 3-6,-28 6 0,-21 0-1,-12 0 2,-3 0-2,-22 2-12,-24 16-12,-21 2 14,-7 0-36,-13-2-30,-4-1 0,-9-3 19,1 1 30,0-4-2,7-3 5,10-1 20,12-3 5,18 0 0,15-1 1,13-3-1,15 2 3,6-2 0,3 1 5,0 2 30,28 0-23,25-3 31,19 0 24,23 0-20,15-6-8,5-8-15,1-1-22,-14-1 9,-12 3-14,-20 2 0,-22 4-2,-20 3-13,-16 1-24,-12 3-25,0 0 4,-29 0 16,-18 14-27,-13 6 16,-4-2 4,-2-1 22,7-3-11,9 0-7,16-5-45,17-6 9,17-3-65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03.2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664F12-9C6D-4539-8B37-35AF8F228099}" emma:medium="tactile" emma:mode="ink">
          <msink:context xmlns:msink="http://schemas.microsoft.com/ink/2010/main" type="inkDrawing" rotatedBoundingBox="24267,14327 29088,14249 29102,15079 24280,15156" semanticType="callout" shapeName="Other">
            <msink:sourceLink direction="to" ref="{077E6000-2F73-4ED8-89A7-3192F25385CE}"/>
            <msink:sourceLink direction="to" ref="{E1CF5EEC-171C-4878-B51E-5C257455AB7A}"/>
          </msink:context>
        </emma:interpretation>
      </emma:emma>
    </inkml:annotationXML>
    <inkml:trace contextRef="#ctx0" brushRef="#br0">85 578 185,'0'0'143,"0"0"-108,0 0 31,0 0 20,0 0 20,0 0-37,0 0 5,-86-17-7,86 10-16,0-1 4,0-5-43,0-6-11,23-2 10,9-9-8,6-1-5,5-3 2,-6 0 0,-4 1 1,-7 3-1,-7 4 0,-10 3 6,-1 7-2,-4-1-4,-4 4 0,2 3 2,-2 1 2,0 3-4,0 4 0,0-1 5,0 0-3,0 3 8,0 0 0,0 0-8,0 0 16,0 0-18,0 0 0,0 0 0,0 0 0,0 0 0,5 0-4,7 0 4,8 0-1,11 0 1,10 0 0,10 0 1,17 0 1,14-1-2,13-1-3,13-1 3,7 3 1,3 0-1,1 0 0,2 0 3,-2 0-3,2 0 2,-6 0-2,-5 0 0,3 0 3,-3 0-3,2 0 0,-2 0 9,-6 0-8,1-4 0,-1-5-1,-3 3 0,-2-3-1,-6 2 1,-3 0 0,-5 0 1,-2 1-1,-6-1 4,-2 1-4,2 0 0,-1-3-2,-3 2 2,1 0 0,-2 0 2,-4 3-1,-5 4-1,-2 0-2,-4 0 2,-1 0-1,-2 0 1,-3 0-2,-2 0 2,-3 0 0,-1 0 0,2 0-4,1 0-2,0 0-4,0 0-4,1-2 0,-5-2-6,-1-2-5,-6 1 8,-4 1-1,-5-1 18,-2 1 0,-4-2 0,-2 3 0,0-2 4,-4 1 0,1 0 13,-8 1-12,-4 1 0,-1 0 21,-4 2-23,2 0 4,-2 0 4,0 0 0,0 0 4,0 0-12,0 4 1,0 15 35,3 7-26,-1 3 10,4 5 2,-2 5-9,1 2 10,-3 1-10,2-5-6,-1 1 23,2 0-28,1-1 0,2 0 4,1 3-4,5-2-1,0-1-4,0-1 0,-2 0-1,-2-1 3,-4 4-4,2-2 1,1 5-21,-1-4-78,-7-10-242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20.6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-1 0 305,'0'0'147,"0"0"-136,0 0 64,0 0-43,0 0-9,0 0-5,0 42-18,0-35 0,0-3-2,0 5 2,0-2-61,0-1-68,0 1-165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21.5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0 263,'0'0'100,"0"0"22,0 0-42,0 0 18,0 0-39,0 0 3,0 100-2,0-82-5,0-5-18,0 6-35,0-2 1,0 3-4,0-1 1,0-1-47,0 4-38,0 1-39,0 0-48,0 2-96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23.68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5BD7A4D-52E7-43A9-8126-F58E077DB2D3}" emma:medium="tactile" emma:mode="ink">
          <msink:context xmlns:msink="http://schemas.microsoft.com/ink/2010/main" type="writingRegion" rotatedBoundingBox="20090,4776 20332,13908 20174,13913 19932,4780"/>
        </emma:interpretation>
      </emma:emma>
    </inkml:annotationXML>
    <inkml:traceGroup>
      <inkml:annotationXML>
        <emma:emma xmlns:emma="http://www.w3.org/2003/04/emma" version="1.0">
          <emma:interpretation id="{1A0C4A7B-2C76-4774-A66A-99643E491120}" emma:medium="tactile" emma:mode="ink">
            <msink:context xmlns:msink="http://schemas.microsoft.com/ink/2010/main" type="paragraph" rotatedBoundingBox="20090,4776 20332,13908 20174,13913 19932,4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0CD464-2D5A-4C3E-A0FF-CF85B5162457}" emma:medium="tactile" emma:mode="ink">
              <msink:context xmlns:msink="http://schemas.microsoft.com/ink/2010/main" type="line" rotatedBoundingBox="20090,4776 20332,13908 20174,13913 19932,4780"/>
            </emma:interpretation>
          </emma:emma>
        </inkml:annotationXML>
        <inkml:traceGroup>
          <inkml:annotationXML>
            <emma:emma xmlns:emma="http://www.w3.org/2003/04/emma" version="1.0">
              <emma:interpretation id="{771E4530-BB25-4B60-8B76-BEC5CA939593}" emma:medium="tactile" emma:mode="ink">
                <msink:context xmlns:msink="http://schemas.microsoft.com/ink/2010/main" type="inkWord" rotatedBoundingBox="20002,4778 20010,5045 19964,5047 19957,4780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-111-4353 293,'0'0'70,"0"0"28,0 0-10,0 0 2,0 0-20,0 0 1,0-8-20,0 8-13,0 0 8,0 0-36,0 0-9,0 0-1,0 10 0,4 14-11,2 12-27,1 8-63,4 7-6,2 0-77,-2-1-202</inkml:trace>
        </inkml:traceGroup>
        <inkml:traceGroup>
          <inkml:annotationXML>
            <emma:emma xmlns:emma="http://www.w3.org/2003/04/emma" version="1.0">
              <emma:interpretation id="{5B036A5F-3C25-4754-8D9C-F184472F6FAB}" emma:medium="tactile" emma:mode="ink">
                <msink:context xmlns:msink="http://schemas.microsoft.com/ink/2010/main" type="inkWord" rotatedBoundingBox="20054,5830 20104,5548 20114,5550 20065,5832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_</emma:literal>
                </emma:interpretation>
                <emma:interpretation id="interp9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182.5385">35-3592 340,'0'0'19,"0"0"77,0 0-10,0 0-12,0 0-30,-12 114-37,10-92 1,-1 2-8,-2 3-15,-4 4-55,0 3-84,0-4-137</inkml:trace>
        </inkml:traceGroup>
        <inkml:traceGroup>
          <inkml:annotationXML>
            <emma:emma xmlns:emma="http://www.w3.org/2003/04/emma" version="1.0">
              <emma:interpretation id="{58D66504-9C29-49EE-B6A3-EC7F0ABBF374}" emma:medium="tactile" emma:mode="ink">
                <msink:context xmlns:msink="http://schemas.microsoft.com/ink/2010/main" type="inkWord" rotatedBoundingBox="19984,6135 20003,6331 19999,6331 19980,6136"/>
              </emma:interpretation>
              <emma:one-of disjunction-type="recognition" id="oneOf2">
                <emma:interpretation id="interp10" emma:lang="en-US" emma:confidence="0.5">
                  <emma:literal>-</emma:literal>
                </emma:interpretation>
                <emma:interpretation id="interp11" emma:lang="en-US" emma:confidence="0">
                  <emma:literal>_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338.1231">-87-3005 251,'0'0'57,"0"0"52,0 0-40,0 0-4,0 0-26,0 0-6,9 104-25,-4-82-1,-2 0-14,-3 2-58,0 0-168</inkml:trace>
        </inkml:traceGroup>
        <inkml:traceGroup>
          <inkml:annotationXML>
            <emma:emma xmlns:emma="http://www.w3.org/2003/04/emma" version="1.0">
              <emma:interpretation id="{5EF8057F-7E83-4E84-A0D0-035D4681DB97}" emma:medium="tactile" emma:mode="ink">
                <msink:context xmlns:msink="http://schemas.microsoft.com/ink/2010/main" type="inkWord" rotatedBoundingBox="20056,6946 20060,6633 20064,6634 20060,6947"/>
              </emma:interpretation>
              <emma:one-of disjunction-type="recognition" id="oneOf3">
                <emma:interpretation id="interp15" emma:lang="en-US" emma:confidence="0.5">
                  <emma:literal>-</emma:literal>
                </emma:interpretation>
                <emma:interpretation id="interp16" emma:lang="en-US" emma:confidence="0">
                  <emma:literal>_</emma:literal>
                </emma:interpretation>
                <emma:interpretation id="interp17" emma:lang="en-US" emma:confidence="0">
                  <emma:literal>.</emma:literal>
                </emma:interpretation>
                <emma:interpretation id="interp18" emma:lang="en-US" emma:confidence="0">
                  <emma:literal>,</emma:literal>
                </emma:interpretation>
                <emma:interpretation id="interp1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511.6636">-5-2507 421,'0'0'13,"0"0"42,0 0 18,0 0-33,-5 115-27,5-90-4,0 3-9,0-4 0,0 7-11,0-2-53,0 3-33,0-3-142</inkml:trace>
        </inkml:traceGroup>
        <inkml:traceGroup>
          <inkml:annotationXML>
            <emma:emma xmlns:emma="http://www.w3.org/2003/04/emma" version="1.0">
              <emma:interpretation id="{281973B8-21C6-4641-BE75-0B8DD7F6C67A}" emma:medium="tactile" emma:mode="ink">
                <msink:context xmlns:msink="http://schemas.microsoft.com/ink/2010/main" type="inkWord" rotatedBoundingBox="20048,7300 20053,7455 20041,7455 20037,7301"/>
              </emma:interpretation>
              <emma:one-of disjunction-type="recognition" id="oneOf4">
                <emma:interpretation id="interp20" emma:lang="en-US" emma:confidence="0.5">
                  <emma:literal>-</emma:literal>
                </emma:interpretation>
                <emma:interpretation id="interp21" emma:lang="en-US" emma:confidence="0">
                  <emma:literal>_</emma:literal>
                </emma:interpretation>
                <emma:interpretation id="interp22" emma:lang="en-US" emma:confidence="0">
                  <emma:literal>.</emma:literal>
                </emma:interpretation>
                <emma:interpretation id="interp23" emma:lang="en-US" emma:confidence="0">
                  <emma:literal>,</emma:literal>
                </emma:interpretation>
                <emma:interpretation id="interp2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681.2059">-25-1840 365,'0'0'31,"0"0"59,0 0-6,0 0-51,0 0-15,0 0-11,-3 102-7,3-86-12,4 2-63,4 0-83</inkml:trace>
        </inkml:traceGroup>
        <inkml:traceGroup>
          <inkml:annotationXML>
            <emma:emma xmlns:emma="http://www.w3.org/2003/04/emma" version="1.0">
              <emma:interpretation id="{BE04AD1C-1133-4EF0-A485-C78BBD5397D2}" emma:medium="tactile" emma:mode="ink">
                <msink:context xmlns:msink="http://schemas.microsoft.com/ink/2010/main" type="inkWord" rotatedBoundingBox="20092,7849 20100,8157 20093,8157 20085,7850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_</emma:literal>
                </emma:interpretation>
                <emma:interpretation id="interp27" emma:lang="en-US" emma:confidence="0">
                  <emma:literal>.</emma:literal>
                </emma:interpretation>
                <emma:interpretation id="interp28" emma:lang="en-US" emma:confidence="0">
                  <emma:literal>,</emma:literal>
                </emma:interpretation>
                <emma:interpretation id="interp29" emma:lang="en-US" emma:confidence="0">
                  <emma:literal>€</emma:literal>
                </emma:interpretation>
              </emma:one-of>
            </emma:emma>
          </inkml:annotationXML>
          <inkml:trace contextRef="#ctx0" brushRef="#br0" timeOffset="869.7548">21-1291 389,'0'0'48,"0"0"56,0 0-25,0 0-36,0 139-14,0-106-18,2-2-10,-2-4-1,0 1-22,3-3-90,2-1-63</inkml:trace>
        </inkml:traceGroup>
        <inkml:traceGroup>
          <inkml:annotationXML>
            <emma:emma xmlns:emma="http://www.w3.org/2003/04/emma" version="1.0">
              <emma:interpretation id="{6D13A629-C284-4D02-ACD8-1E735633F723}" emma:medium="tactile" emma:mode="ink">
                <msink:context xmlns:msink="http://schemas.microsoft.com/ink/2010/main" type="inkWord" rotatedBoundingBox="20113,8445 20141,8615 20139,8616 20112,8446"/>
              </emma:interpretation>
              <emma:one-of disjunction-type="recognition" id="oneOf6">
                <emma:interpretation id="interp30" emma:lang="en-US" emma:confidence="0.5">
                  <emma:literal>-</emma:literal>
                </emma:interpretation>
                <emma:interpretation id="interp31" emma:lang="en-US" emma:confidence="0">
                  <emma:literal>_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,</emma:literal>
                </emma:interpretation>
                <emma:interpretation id="interp3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1070.6557">44-695 396,'0'0'109,"0"0"8,0 0-69,0 0-18,0 0-30,18 116-7,-12-88-84,-3-2-109</inkml:trace>
        </inkml:traceGroup>
        <inkml:traceGroup>
          <inkml:annotationXML>
            <emma:emma xmlns:emma="http://www.w3.org/2003/04/emma" version="1.0">
              <emma:interpretation id="{AB19A9A6-09D3-404E-90FE-DB27D7B5F83C}" emma:medium="tactile" emma:mode="ink">
                <msink:context xmlns:msink="http://schemas.microsoft.com/ink/2010/main" type="inkWord" rotatedBoundingBox="20165,8959 20174,9929 20066,9930 20058,8960"/>
              </emma:interpretation>
              <emma:one-of disjunction-type="recognition" id="oneOf7">
                <emma:interpretation id="interp35" emma:lang="en-US" emma:confidence="0.5">
                  <emma:literal>--</emma:literal>
                </emma:interpretation>
                <emma:interpretation id="interp36" emma:lang="en-US" emma:confidence="0">
                  <emma:literal>---</emma:literal>
                </emma:interpretation>
                <emma:interpretation id="interp37" emma:lang="en-US" emma:confidence="0">
                  <emma:literal>----</emma:literal>
                </emma:interpretation>
                <emma:interpretation id="interp38" emma:lang="en-US" emma:confidence="0">
                  <emma:literal>-----</emma:literal>
                </emma:interpretation>
                <emma:interpretation id="interp3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-3658.3624">12 1 389,'0'0'21,"0"0"63,0 0 2,0 0 1,0 0-35,0 0 10,0 0 2,0 0-16,0-1-9,0 1-24,0 0-14,-4 0 14,2 0-15,-1 0-1,2 3 0,1 2 2,-3 4-2,3 1-14,0 2-28,0 1 0,0 1-57,0-4-38,0 6-44,7-5-221</inkml:trace>
          <inkml:trace contextRef="#ctx0" brushRef="#br0" timeOffset="1203.303">75-181 546,'0'0'88,"0"0"3,0 0-76,0 0-13,0 0-4,0 0 2,-3 106-50,3-91-98,0 0-159</inkml:trace>
          <inkml:trace contextRef="#ctx0" brushRef="#br0" timeOffset="1372.9968">99 121 163,'0'0'427,"0"0"-303,0 0-3,0 0-29,0 0-37,0 0-9,-22 98-21,17-79-24,4-2-1,1 1-3,0-7-80,0 3-102,0-5-246</inkml:trace>
          <inkml:trace contextRef="#ctx0" brushRef="#br0" timeOffset="-3430.4361">61 350 415,'0'0'57,"0"0"-44,0 0 58,0 0-7,0 0 3,0 0-46,0 62 3,-4-47-9,0 0-9,2 0-6,-2-2-1,4 0-42,0 1-43,0-4-87,-5 1-118</inkml:trace>
          <inkml:trace contextRef="#ctx0" brushRef="#br0" timeOffset="-3254.3678">-3 687 49,'0'0'118,"0"0"-61,0 0 14,0 0-28,0 0-7,0 0-34,19 66 0,-18-51-4,-1-3-73,5-3-170</inkml:trace>
        </inkml:traceGroup>
        <inkml:traceGroup>
          <inkml:annotationXML>
            <emma:emma xmlns:emma="http://www.w3.org/2003/04/emma" version="1.0">
              <emma:interpretation id="{DC2E0DA5-C463-4799-AEA4-7655D07F45A7}" emma:medium="tactile" emma:mode="ink">
                <msink:context xmlns:msink="http://schemas.microsoft.com/ink/2010/main" type="inkWord" rotatedBoundingBox="20124,10357 20224,10727 20196,10735 20097,10365"/>
              </emma:interpretation>
              <emma:one-of disjunction-type="recognition" id="oneOf8">
                <emma:interpretation id="interp40" emma:lang="en-US" emma:confidence="0.5">
                  <emma:literal>-</emma:literal>
                </emma:interpretation>
                <emma:interpretation id="interp41" emma:lang="en-US" emma:confidence="0">
                  <emma:literal>.</emma:literal>
                </emma:interpretation>
                <emma:interpretation id="interp42" emma:lang="en-US" emma:confidence="0">
                  <emma:literal>=</emma:literal>
                </emma:interpretation>
                <emma:interpretation id="interp43" emma:lang="en-US" emma:confidence="0">
                  <emma:literal>"</emma:literal>
                </emma:interpretation>
                <emma:interpretation id="interp4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-2879.8485">44 1220 205,'0'0'20,"0"0"31,0 0-20,0 0-26,0 0-4,0 0-1,8 26-1,-8-15-50,0 1-105</inkml:trace>
          <inkml:trace contextRef="#ctx0" brushRef="#br0" timeOffset="-2678.3954">86 1438 193,'0'0'48,"0"0"20,0 0 2,0 0-27,0 0-12,0 0-1,27 76-25,-24-62-2,-2-4-3,7 2-25,1-1-17,1 3-80,1-2-131</inkml:trace>
        </inkml:traceGroup>
        <inkml:traceGroup>
          <inkml:annotationXML>
            <emma:emma xmlns:emma="http://www.w3.org/2003/04/emma" version="1.0">
              <emma:interpretation id="{6D8C387E-C0CA-4848-854D-57093F905D05}" emma:medium="tactile" emma:mode="ink">
                <msink:context xmlns:msink="http://schemas.microsoft.com/ink/2010/main" type="inkWord" rotatedBoundingBox="20189,11134 20236,10892 20253,10895 20206,11137"/>
              </emma:interpretation>
              <emma:one-of disjunction-type="recognition" id="oneOf9">
                <emma:interpretation id="interp45" emma:lang="en-US" emma:confidence="0.5">
                  <emma:literal>-</emma:literal>
                </emma:interpretation>
                <emma:interpretation id="interp46" emma:lang="en-US" emma:confidence="0">
                  <emma:literal>.</emma:literal>
                </emma:interpretation>
                <emma:interpretation id="interp47" emma:lang="en-US" emma:confidence="0">
                  <emma:literal>_</emma:literal>
                </emma:interpretation>
                <emma:interpretation id="interp48" emma:lang="en-US" emma:confidence="0">
                  <emma:literal>,</emma:literal>
                </emma:interpretation>
                <emma:interpretation id="interp49" emma:lang="en-US" emma:confidence="0">
                  <emma:literal>`</emma:literal>
                </emma:interpretation>
              </emma:one-of>
            </emma:emma>
          </inkml:annotationXML>
          <inkml:trace contextRef="#ctx0" brushRef="#br0" timeOffset="-2507.8546">184 1755 166,'0'0'62,"0"0"30,0 0-20,0 0-24,0 0 3,0 0-22,-40 118-7,40-102-1,-3 3-16,1 1-5,2 2-7,0-1-53,-3 4-56</inkml:trace>
        </inkml:traceGroup>
        <inkml:traceGroup>
          <inkml:annotationXML>
            <emma:emma xmlns:emma="http://www.w3.org/2003/04/emma" version="1.0">
              <emma:interpretation id="{9115B707-3E5F-476F-8DCD-1D9706AACF5F}" emma:medium="tactile" emma:mode="ink">
                <msink:context xmlns:msink="http://schemas.microsoft.com/ink/2010/main" type="inkWord" rotatedBoundingBox="20161,11447 20168,11613 20159,11613 20153,11448"/>
              </emma:interpretation>
              <emma:one-of disjunction-type="recognition" id="oneOf10">
                <emma:interpretation id="interp50" emma:lang="en-US" emma:confidence="0.5">
                  <emma:literal>-</emma:literal>
                </emma:interpretation>
                <emma:interpretation id="interp51" emma:lang="en-US" emma:confidence="0">
                  <emma:literal>_</emma:literal>
                </emma:interpretation>
                <emma:interpretation id="interp52" emma:lang="en-US" emma:confidence="0">
                  <emma:literal>.</emma:literal>
                </emma:interpretation>
                <emma:interpretation id="interp53" emma:lang="en-US" emma:confidence="0">
                  <emma:literal>,</emma:literal>
                </emma:interpretation>
                <emma:interpretation id="interp5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-2310.5019">91 2307 389,'0'0'41,"0"0"44,0 0-42,0 0-20,0 0-12,0 0-6,-2 82-5,2-63-9,0-3-4,2 0-63,3 1-54,-2-2-64</inkml:trace>
        </inkml:traceGroup>
        <inkml:traceGroup>
          <inkml:annotationXML>
            <emma:emma xmlns:emma="http://www.w3.org/2003/04/emma" version="1.0">
              <emma:interpretation id="{34E0ECE3-C39E-4239-9C2F-2F363079E09E}" emma:medium="tactile" emma:mode="ink">
                <msink:context xmlns:msink="http://schemas.microsoft.com/ink/2010/main" type="inkWord" rotatedBoundingBox="20213,12351 20213,12564 20198,12564 20198,12351"/>
              </emma:interpretation>
              <emma:one-of disjunction-type="recognition" id="oneOf11">
                <emma:interpretation id="interp55" emma:lang="en-US" emma:confidence="0.5">
                  <emma:literal>-</emma:literal>
                </emma:interpretation>
                <emma:interpretation id="interp56" emma:lang="en-US" emma:confidence="0">
                  <emma:literal>_</emma:literal>
                </emma:interpretation>
                <emma:interpretation id="interp57" emma:lang="en-US" emma:confidence="0">
                  <emma:literal>.</emma:literal>
                </emma:interpretation>
                <emma:interpretation id="interp58" emma:lang="en-US" emma:confidence="0">
                  <emma:literal>,</emma:literal>
                </emma:interpretation>
                <emma:interpretation id="interp59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-1949.9798">144 3211 288,'0'0'45,"0"0"38,0 0-60,0 0-19,0 116-4,0-93-20,0 4-15,0-3-55,0-1-61</inkml:trace>
        </inkml:traceGroup>
        <inkml:traceGroup>
          <inkml:annotationXML>
            <emma:emma xmlns:emma="http://www.w3.org/2003/04/emma" version="1.0">
              <emma:interpretation id="{1CB4F403-6C4B-4E06-8DF6-CA3B5FEF3821}" emma:medium="tactile" emma:mode="ink">
                <msink:context xmlns:msink="http://schemas.microsoft.com/ink/2010/main" type="inkWord" rotatedBoundingBox="20246,12907 20312,13908 20203,13915 20137,12914"/>
              </emma:interpretation>
              <emma:one-of disjunction-type="recognition" id="oneOf12">
                <emma:interpretation id="interp60" emma:lang="en-US" emma:confidence="0.5">
                  <emma:literal>-r</emma:literal>
                </emma:interpretation>
                <emma:interpretation id="interp61" emma:lang="en-US" emma:confidence="0">
                  <emma:literal>-n.</emma:literal>
                </emma:interpretation>
                <emma:interpretation id="interp62" emma:lang="en-US" emma:confidence="0">
                  <emma:literal>-Fr</emma:literal>
                </emma:interpretation>
                <emma:interpretation id="interp63" emma:lang="en-US" emma:confidence="0">
                  <emma:literal>-m.</emma:literal>
                </emma:interpretation>
                <emma:interpretation id="interp64" emma:lang="en-US" emma:confidence="0">
                  <emma:literal>-Fr.</emma:literal>
                </emma:interpretation>
              </emma:one-of>
            </emma:emma>
          </inkml:annotationXML>
          <inkml:trace contextRef="#ctx0" brushRef="#br0" timeOffset="-1486.0883">181 4218 132,'0'0'218,"0"0"-80,0 0 11,0 0-29,0 0-12,-14 118-21,0-86-10,0-2-22,0-5-43,9-1-11,2-6 8,3-5-9,0 0-7,0 0-25,0-5-60,10 0 1,-3 1-60,-2-3-80,-3 0-155</inkml:trace>
          <inkml:trace contextRef="#ctx0" brushRef="#br0" timeOffset="-1316.1399">158 4615 552,'0'0'62,"0"0"40,0 0-62,0 0-34,0 0-4,0 0-2,-8 28-10,8-26-11,5 2-101,2-1-81</inkml:trace>
          <inkml:trace contextRef="#ctx0" brushRef="#br0" timeOffset="-1089.252">158 4615 252,'85'144'347,"-96"-138"-235,6-5-12,4-1-61,-2 0 28,3 2-59,0-2-7,0 0-1,0 1-10,0-1-76,0 0-72,0 0-91</inkml:trace>
          <inkml:trace contextRef="#ctx0" brushRef="#br0" timeOffset="-1722.9683">170 3767 458,'0'0'95,"0"0"42,0 0-62,-26 112-30,16-78-10,6-3-35,4-1 0,0-5-3,0-3-21,0-5-32,0-5-24,0-3-37,6-3-11,3 1-78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3:37.3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7A3636-2E8B-4C8B-9F42-7CA0EF29E99B}" emma:medium="tactile" emma:mode="ink">
          <msink:context xmlns:msink="http://schemas.microsoft.com/ink/2010/main" type="inkDrawing" rotatedBoundingBox="5472,4912 9107,7826 8353,8767 4717,5853" hotPoints="8549,8078 7798,8703 5288,5688 6040,5062" semanticType="enclosure" shapeName="Rectangle">
            <msink:destinationLink direction="with" ref="{3917BBC3-244E-4941-9B9C-43F087D990B7}"/>
            <msink:destinationLink direction="from" ref="{E4660873-DE50-4582-9E16-E05C664C8DE9}"/>
          </msink:context>
        </emma:interpretation>
      </emma:emma>
    </inkml:annotationXML>
    <inkml:trace contextRef="#ctx0" brushRef="#br0">212 281 206,'0'0'7,"0"0"-4,0 0 11,0 0 32,0 0-39,0 0-5,0 0 6,-14 16 6,14 0 28,0 11-13,0 6-6,0 7 6,3 3-7,2 2-11,1-1 4,2-2-11,1 0 3,2-5-3,4-1-3,-1-3 13,2 2-13,-2-4 1,3 0 12,0-2-12,-2 1 5,2-4-7,2 1 1,-2 0 3,3-2-4,-1-4 0,6 3 1,-5-8-1,-2 3 0,4-4 0,-5 0 1,-1-2 4,2-1-5,-1 3 0,-3-3 0,3 4 1,-1-4-1,-2 3 0,6-2 0,-5 0 0,3 0 0,-3-3 0,2 2-1,2-1 2,-5 0-1,4 0 0,2 1 0,-1-2 0,4 3 0,-4-2 0,7 1-1,-6-1 1,-3-1 0,2 2 0,-2-4 0,-6 1 0,6 2 0,0-2 0,-1 2 2,2 0-1,1 0-1,2 0 0,3 3 0,-1-1-1,2-1 1,-2 0 0,2 0 1,0-2-1,-2-1 0,-3 0 0,0-5 0,-4 4 0,1-2 0,-3 3 0,3-2 2,-2 7-1,-1-1-2,3 3 1,-3 2 0,0 0 0,3 1 0,-1-1 0,2-5-2,3 5 2,-3-6-4,-2 6-9,1-4 1,-3 1 5,-5 1 7,0-7 0,-1 0-1,-2-1 1,-1 1 0,3 0 0,-2-3 0,2 0 0,1 2 0,0-5 0,4 1-1,-4 2 1,0 1 0,0 1 0,1 4 0,-1-2 0,0 4 0,1-1 0,-1-2 0,0-1 1,4-3-2,-4 4 1,3-4 0,-1 2 0,-1-3 0,2 3 0,-3-2 0,1 4 2,3 4-3,5 3 1,0 1 0,5-3-1,4 2 1,2-4 0,5 0-2,-1 1 1,-2 0 1,-6-3-2,-4 4 2,-2-5-5,-7 2 5,-1-4 0,-1 4-1,-1 0 1,-1 0 0,1 0-2,-4-1 2,9 1 0,-1 2 0,6-3 0,-2 4 1,0-4-1,-1 3 0,1 0 0,1-1 0,-1 2 0,-1 0 0,1-1 0,-2 0 0,6 1 1,-3 0-2,1-2 1,1 4 0,2-3 0,1-3 0,-1 1 0,-1-1-1,-2 0 2,1 4-2,-3-1 1,2 1 0,-5 1-2,3 1 2,-3 1 0,4-3 0,1 4 0,3-2 0,-1-2 0,-2-2 0,-4-2-2,2 3 2,-7-2-1,7 3-1,-8-3 2,2 3 0,1 1-2,-1 1 2,2-5-1,1 4 1,-2 2 0,-1-4 0,3 0 1,-2 1-1,-2-3 0,2 1 0,-3-2 0,2-1 0,3-2 0,-2 3 2,1-1-2,-2-1 0,3 2 0,-2-3 0,2 1 10,3 4-10,-6-1 0,6-3 10,-3 2-5,1 2 1,2-2-4,1-2-1,2 0 9,1-1-7,-2-1-3,3-2 8,-4-2-3,6-4 4,-1 0 3,5 0-5,1 0 14,-1 0-21,0 0 3,0-10 5,3 4 1,-3-3-2,-2 5 1,-3-4-7,-1 5 7,-3-4-8,-1 5 0,-1-2 4,-3-1-4,2 1 5,1-2-3,0 1-2,-2 1 9,2-1-8,-1 4-1,0-2 0,-6 0 1,3-1 2,-2-3-3,-2 1 0,3-1 4,1-3-4,-2 1 0,3 0 5,-2-5-3,2 3 2,-5-1 1,4 2-1,-4-1 13,-4 0-11,1-2 1,-3 0 11,-2-3-3,-1-2 0,0 0 6,0-5-10,0-3 11,0-2-21,0 1 2,0 1 6,0 4-1,-4 2 10,-2 7-3,-4 0 2,1 4 26,-3-2-13,-1-2-9,4 3 9,-2-2-16,2 0 6,-1 0-13,-2-4-4,3 3 7,-4-3-8,4 2-2,-5-1 3,3 0 4,-4 4-4,1-2-1,3 5-2,-2-3 13,4 2-13,3 0 0,-6-3 8,7 4-5,-3 0 4,2-1-7,-3 3 1,-1-3 10,-4-1-11,2-1 0,-2 1 5,-3-1-4,1 1 3,3-1-4,-5-2 0,6 0 2,-2-1-2,3 1 0,2 0 3,-3-1-3,2 5 0,1-1 0,1 1 0,-1-2 0,0 3 0,2-3 0,-5-1 1,-2-1 0,5-2 0,-5 0-1,-3-2 0,-2-3 1,-3 2-1,2-6-1,-3-1 1,-2 3 1,0-2-1,2 0-1,1 5 1,1 1-7,1-1 6,-2 4-6,-1-3 3,-4 0-3,-4 0-1,3-1-4,0-3 2,1-4 7,3 0-10,-1 2 0,7 0 8,2 5 5,4 2-4,3 2 2,-1 2 2,3 0-4,0-3 4,-2 1 0,-3-2 0,-2 1 1,-3-2-1,-3 3-3,-2-1 3,-1 1-10,4 0 10,-3 0 0,2 5 2,0-1-2,4 1 1,-1-2-1,3 0 0,-4-3-3,-4 0 5,-1-1-2,-3-2 1,-2-1 1,-5-1-4,1 3-2,-4-5 4,0 2-6,-1-5 6,4 1 0,-2-4-1,-1-2 1,4 3 0,4-3-5,1-1-6,1 7 4,3 0 7,-1 5-7,3 3 3,2 1 4,-1 5 0,-2-4-5,-1 4 5,0-1-2,-2 0 2,0-6-2,2-3 2,-7-3 3,6-3-3,-3 0-3,1-5 3,1 2 1,-1 0-1,2 5 0,1 0 1,2-3 1,2 6-2,0-4-4,2 1 4,-4-1 0,2-1 0,-1-3 0,-7 5 0,9-5-3,-9 0 3,4 3-4,0 0 3,1 1-7,4 1 8,1 0-2,1 2 0,2-2 0,0 4-1,-1-4-5,-1 3 2,-1-5-2,-1 1 5,-4 2-3,2-1 5,-4 4 1,3 0 0,-3 6-3,3 1 3,-2 2-5,4 1 5,-3 1-5,2 3 5,0 0 1,0-3-1,-4 3-1,0 1 1,-1-1-2,-6-1 2,5 3-2,-2 0 2,-3 2-6,1 2 6,-4 0-8,0 0 8,0 0-3,0 0 3,-2 0-2,3 0 0,-1 6 4,5 5-4,-2 2-3,0 5 5,1 2-3,-1 10 3,0 4-3,-1 1 3,-1 5 0,-1-8 0,5 2 0,-2 3 0,0-4-3,-2 5 3,7-1-2,1 5-2,-1-2-6,7 4-12,2 5-60,12 3-8,5 0-22,0-13-76</inkml:trace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12.9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D6816BC-4C3A-465B-B6C7-F05A37CDB20A}" emma:medium="tactile" emma:mode="ink">
          <msink:context xmlns:msink="http://schemas.microsoft.com/ink/2010/main" type="inkDrawing" rotatedBoundingBox="17971,8863 18920,8666 18929,8712 17981,8910" semanticType="callout" shapeName="Other">
            <msink:sourceLink direction="with" ref="{87F0F292-FD12-4CE4-9ABB-AE1A097FC197}"/>
            <msink:destinationLink direction="with" ref="{B9B9D733-44B4-4BFE-B0CB-486E06524D27}"/>
          </msink:context>
        </emma:interpretation>
      </emma:emma>
    </inkml:annotationXML>
    <inkml:trace contextRef="#ctx0" brushRef="#br0">65 131 487,'0'0'34,"0"0"-23,0 0-9,0 0 30,0 0 38,0 0-9,0 0-31,-65 0-1,104 0 17,20 0 7,21 0-25,16-17-10,14-5 11,11-3-28,-6-2 0,-9 2-1,-18 2-17,-20-1-46,-24 4-77,-23-2-122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13.26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B9D733-44B4-4BFE-B0CB-486E06524D27}" emma:medium="tactile" emma:mode="ink">
          <msink:context xmlns:msink="http://schemas.microsoft.com/ink/2010/main" type="inkDrawing" rotatedBoundingBox="17973,9000 18667,8729 18681,8766 17987,9037" semanticType="callout" shapeName="Other">
            <msink:sourceLink direction="with" ref="{87F0F292-FD12-4CE4-9ABB-AE1A097FC197}"/>
            <msink:sourceLink direction="with" ref="{AD6816BC-4C3A-465B-B6C7-F05A37CDB20A}"/>
          </msink:context>
        </emma:interpretation>
      </emma:emma>
    </inkml:annotationXML>
    <inkml:trace contextRef="#ctx0" brushRef="#br0">0 260 677,'0'0'5,"0"0"1,0 0 54,0 0-11,0 0-3,0 0-23,138-25-15,-81 10 9,7-3-17,6-10 0,12-6-7,0-2 6,-1-1-36,-16 9-70,-22 4-93,-27 9-144</inkml:trace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51.52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ED13BB-348D-4171-8B09-19C5C71537C5}" emma:medium="tactile" emma:mode="ink">
          <msink:context xmlns:msink="http://schemas.microsoft.com/ink/2010/main" type="inkDrawing" rotatedBoundingBox="21492,9622 22527,9302 22622,9609 21587,9929" semanticType="callout" shapeName="Other">
            <msink:sourceLink direction="with" ref="{5704A24E-5ADD-4FDD-A058-191350A0BC34}"/>
          </msink:context>
        </emma:interpretation>
      </emma:emma>
    </inkml:annotationXML>
    <inkml:trace contextRef="#ctx0" brushRef="#br0">-1 189 469,'0'0'52,"0"0"36,0 0 18,0 0-59,0 0-4,0 0-6,0 0-8,0 0 11,0 3-29,0 9-6,0 9-1,0 7 13,0 4 19,9-1-23,3 1-7,10-5 21,6-3-27,9-6 16,8-11-6,11-7 3,11 0 27,7-7-23,7-26 9,5-7 3,0-6-17,-3-3 9,-5-1-1,-5 3-16,-10 3 39,-13 5-43,-13 9 11,-15 11 26,-8 8-17,-6 6-6,-4 1-14,-2 4 10,2 0-7,-4 0-3,4 0-2,-3 0-1,-1 0 3,0 0 0,0 0-1,0 0 1,0 0-4,0 0 4,0 0-4,0 0 1,0 0-5,0 0-7,0 0-21,0 0-19,0 4 9,0 9-85,0 0-78,-1-7-211</inkml:trace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53.47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04A24E-5ADD-4FDD-A058-191350A0BC34}" emma:medium="tactile" emma:mode="ink">
          <msink:context xmlns:msink="http://schemas.microsoft.com/ink/2010/main" type="inkDrawing" rotatedBoundingBox="15990,10582 21426,10491 21429,10632 15992,10723" shapeName="Other">
            <msink:destinationLink direction="with" ref="{EFED13BB-348D-4171-8B09-19C5C71537C5}"/>
          </msink:context>
        </emma:interpretation>
      </emma:emma>
    </inkml:annotationXML>
    <inkml:trace contextRef="#ctx0" brushRef="#br0">0 125 378,'0'0'50,"0"0"43,0 0-8,0 0 8,0 0-60,0 0 2,31-34-9,3 34 11,11 0-2,13 0-7,11 0-11,12 9 8,10-2-24,6 2 9,6-3-10,7-3 0,-1 0 4,-4-3-3,-1 2-2,2-1-1,2 0 2,7 7 1,1-5-1,-4 6 0,-4 0-2,1-2 4,-5 1-2,-3-4 0,-1-3 1,-4 3 0,2-4 2,3 0-3,0 0 10,9 0-10,3 0 3,-3-4-3,-3-1 0,-5 0 0,1-1 0,-3 0 0,4-1 1,-3 1 1,-5 1-3,-4 1 1,-10 1 0,-5 3-1,-4 0 1,-5 0 0,-4 0-2,0 0 2,-6-2 0,0 0-3,1 0 6,1-1-6,-1 3 3,2 0 0,1 0 1,-2 0-1,4-3-2,-2 2-1,-7-4-20,-5 2 22,-8-4-21,-2 1 16,1-1 2,-4-1 4,3-1-2,-3 3-2,0-3 4,8 1-11,-1 1 11,-1-2-8,-2 2 1,-6-1-8,-2 1 5,-5 3 6,-2-1 4,-3 1 5,-4 1-2,-5 3-2,-2 0 11,-4 0-5,-6 0 12,1 0-6,-3 0-8,0 0 31,0 0-27,0 0-5,0 0-4,0 0 0,0 0-5,0 0-21,0 0-51,0 0 0,0 7-139</inkml:trace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46.93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69CB65-68B9-4D81-9C46-08F3D3405D1A}" emma:medium="tactile" emma:mode="ink">
          <msink:context xmlns:msink="http://schemas.microsoft.com/ink/2010/main" type="inkDrawing" rotatedBoundingBox="14890,11609 15812,11493 15858,11868 14936,11983" semanticType="callout" shapeName="Other">
            <msink:sourceLink direction="with" ref="{55117C0D-90BF-4954-9CED-8D13AE09E498}"/>
          </msink:context>
        </emma:interpretation>
      </emma:emma>
    </inkml:annotationXML>
    <inkml:trace contextRef="#ctx0" brushRef="#br0">30 67 64,'0'0'65,"0"0"-22,0 0 17,0 0 2,0 0 7,0 0-12,0 0-1,0 0 9,-14-12-20,11 9 0,0 2 14,3-4-13,-1 2 1,-2 3 3,1-3-24,-1 0 12,1 2-15,2 1-6,0 0 4,0 0-21,0 0-4,0 0-7,2 15 11,18 11 8,0 8-7,2 1 0,-3-2 19,-2-4-14,-3-1 1,-4-1 0,4-1-5,0 0 21,6-5-22,-1-3-1,6-9 12,4-2-12,5-7 0,7 0 15,7 0-10,3-24 31,5-4-33,6-5 10,3-7 13,-3-4-25,-6-2 4,-7 2-5,-8 9 3,-9 5-3,-4 9 0,-9 8 0,-7 4 5,-6 5-4,-3 4 0,-1 0-1,-2 0 1,0 0 7,0 0-8,0 0 0,0 0 0,0 0 0,0 0 0,0 0-3,0 0-11,0 0 13,0 0-39,6 0-3,-4 0-64,5 0-28,-2 0-87,-5 0-135</inkml:trace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9:01.75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117C0D-90BF-4954-9CED-8D13AE09E498}" emma:medium="tactile" emma:mode="ink">
          <msink:context xmlns:msink="http://schemas.microsoft.com/ink/2010/main" type="inkDrawing" rotatedBoundingBox="16106,11699 22093,11739 22091,11897 16105,11858" shapeName="Other">
            <msink:destinationLink direction="with" ref="{DD69CB65-68B9-4D81-9C46-08F3D3405D1A}"/>
          </msink:context>
        </emma:interpretation>
      </emma:emma>
    </inkml:annotationXML>
    <inkml:trace contextRef="#ctx0" brushRef="#br0">89 22 123,'0'0'97,"0"0"-67,0 0 70,0 0-11,0 0-41,0 0 0,-90-24 24,90 24-33,0 0-8,0 0-1,0 0-12,18 0-17,41 0 37,37 12 19,39 4-5,47-1-18,41-3 13,36 0 2,25-2-14,2-6-23,-8 2-12,-19 1 5,-13-2-20,-12 3 14,-10-3-17,-9-3 9,-10 3 9,-7 1 4,-10 1-4,-11 3 0,-18 1-12,-13-5 11,-11-3-25,-10 2 13,3-5 5,-7 0-1,-7 0-6,-10 0 15,-8 0-6,-10 0 6,-9-5 0,-3 1 2,-2-2-1,-4-2 1,0 2-2,-4 0 0,-1-1 5,-4 1 0,-12 0 6,-12 0 8,-7-2-4,-6 1 17,3-4-13,3-3-12,6 6 8,3 1-15,5 1 0,3-1 5,0 0-5,-9 3 14,-13 0-12,-12-1 12,-7 5 52,-4 0-38,0 0 6,0 0-18,0 0-6,0 0-10,0 0-3,0 0 3,0 0-10,0 0-1,-9 0-67,-11 0-55,-11 2-53,-10-2-139</inkml:trace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9:10.3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1523E0-C6A3-48F0-BD22-99FED391C47C}" emma:medium="tactile" emma:mode="ink">
          <msink:context xmlns:msink="http://schemas.microsoft.com/ink/2010/main" type="inkDrawing" rotatedBoundingBox="16389,13199 22436,13044 22437,13103 16391,13258" shapeName="Other"/>
        </emma:interpretation>
      </emma:emma>
    </inkml:annotationXML>
    <inkml:trace contextRef="#ctx0" brushRef="#br0">0 168 495,'0'0'0,"0"0"14,0 0 17,273 5 51,-53-10-22,75-16-24,64-4 29,51 1-11,50 2 3,35 4-33,22 4-5,17 3 1,-7 2 2,-36 5 15,-49 2-36,-79 2 0,-89 0 9,-83 0-10,-76 0 0,-58-2 7,-37-2-7,-17-1 27,-3 1 14,0-1-32,0 2-18,0 3-33,0 0-93,-21 0 15,-12 0-85,-9-1-66</inkml:trace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9:27.1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BCC895-9DCD-43A9-A8A3-0F165BA0C6D1}" emma:medium="tactile" emma:mode="ink">
          <msink:context xmlns:msink="http://schemas.microsoft.com/ink/2010/main" type="writingRegion" rotatedBoundingBox="26413,13564 30837,11897 31156,12745 26733,14412"/>
        </emma:interpretation>
      </emma:emma>
    </inkml:annotationXML>
    <inkml:traceGroup>
      <inkml:annotationXML>
        <emma:emma xmlns:emma="http://www.w3.org/2003/04/emma" version="1.0">
          <emma:interpretation id="{0A2EFB4D-FD67-489A-99C4-025290B1923B}" emma:medium="tactile" emma:mode="ink">
            <msink:context xmlns:msink="http://schemas.microsoft.com/ink/2010/main" type="paragraph" rotatedBoundingBox="26413,13564 30837,11897 31156,12745 26733,14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E26D22-1425-4C18-A9D8-DF3978C67942}" emma:medium="tactile" emma:mode="ink">
              <msink:context xmlns:msink="http://schemas.microsoft.com/ink/2010/main" type="line" rotatedBoundingBox="26413,13564 30837,11897 31156,12745 26733,14412"/>
            </emma:interpretation>
          </emma:emma>
        </inkml:annotationXML>
        <inkml:traceGroup>
          <inkml:annotationXML>
            <emma:emma xmlns:emma="http://www.w3.org/2003/04/emma" version="1.0">
              <emma:interpretation id="{5E0F1FA2-5F06-46E1-9297-962485ABF439}" emma:medium="tactile" emma:mode="ink">
                <msink:context xmlns:msink="http://schemas.microsoft.com/ink/2010/main" type="inkWord" rotatedBoundingBox="26413,13564 30837,11897 31156,12745 26733,14412"/>
              </emma:interpretation>
              <emma:one-of disjunction-type="recognition" id="oneOf0">
                <emma:interpretation id="interp0" emma:lang="en-US" emma:confidence="0.5">
                  <emma:literal>the-I</emma:literal>
                </emma:interpretation>
                <emma:interpretation id="interp1" emma:lang="en-US" emma:confidence="0.5">
                  <emma:literal>the = ,</emma:literal>
                </emma:interpretation>
                <emma:interpretation id="interp2" emma:lang="en-US" emma:confidence="0">
                  <emma:literal>the = .</emma:literal>
                </emma:interpretation>
                <emma:interpretation id="interp3" emma:lang="en-US" emma:confidence="0.5">
                  <emma:literal>the =1</emma:literal>
                </emma:interpretation>
                <emma:interpretation id="interp4" emma:lang="en-US" emma:confidence="0.5">
                  <emma:literal>- n = ,</emma:literal>
                </emma:interpretation>
              </emma:one-of>
            </emma:emma>
          </inkml:annotationXML>
          <inkml:trace contextRef="#ctx0" brushRef="#br0">0 237 499,'0'0'87,"0"0"-72,0 0 83,0 0-10,173-51-18,-94 22-17,2-1-28,0-3 10,-4 4-35,-2 3-9,-12 3-59,-18 10-128,-28 9-161</inkml:trace>
          <inkml:trace contextRef="#ctx0" brushRef="#br0" timeOffset="183.5017">305 415 515,'0'0'21,"0"0"-1,0 0 70,166-37-57,-107 11-23,3-3-10,-3-9-22,-8-9-93,-9-9-275</inkml:trace>
          <inkml:trace contextRef="#ctx0" brushRef="#br0" timeOffset="525.1669">462-319 515,'0'0'117,"0"0"-108,0 0 68,0 0-55,0 0 5,0 0 25,102 16-38,-56 0-2,6 7-12,5-1 0,8 0-9,3 0 6,5 2-30,0-1-3,-6 0-2,-16 3-8,-15 4 5,-26 6 33,-10 6 4,-4 1 8,-30 6 21,-7 2 21,1-8-7,7 0-8,6-1-23,8-2-4,7-5-4,7 2 0,5-3-19,0-6-61,0-12-105</inkml:trace>
          <inkml:trace contextRef="#ctx0" brushRef="#br0" timeOffset="1236.091">1624-290 248,'0'0'227,"0"0"-226,0 0 47,0 0 41,0 0-21,141-102-7,-100 83 14,-2-1-35,4 0-1,3 0-17,10 2-13,6 2 26,-6 10-34,-3 6-1,-14 0 0,-13 5-4,-12 18-2,-14 9 3,0 1 3,-25 3-4,-15-3 9,-5-2-5,3-6 2,3-5-2,11-7 1,8-1-1,9-8 0,10-2-9,1-2 10,0 0-2,0 0-1,21-15 2,12-9 6,9-12-6,9-3 0,11-12 5,6-9-5,5-8 0,-3-7 4,-11 9-2,-14 9 4,-19 17-6,-17 15 0,-9 8 14,0 10 2,0 3 14,-7 4-3,-4 0-16,-6 2-11,-2 22-4,-3 7 4,2 5 11,3 3-8,3 0 4,7-1-3,5 2 2,2-5-2,0-6-4,22-5-31,15-11-20,12-8-76,7-5-37,3-7-161</inkml:trace>
          <inkml:trace contextRef="#ctx0" brushRef="#br0" timeOffset="1426.6791">3066-842 797,'0'0'14,"0"0"25,0 0 0,0 0-30,0 0-9,143-47-9,-98 32-76,0 0-119,-10 2-209</inkml:trace>
          <inkml:trace contextRef="#ctx0" brushRef="#br0" timeOffset="1634.9966">3167-738 503,'0'0'9,"0"0"24,0 0 35,172-2-32,-93-21-36,6-7-39,-7-8-88</inkml:trace>
          <inkml:trace contextRef="#ctx0" brushRef="#br0" timeOffset="1803.5455">4376-1555 831,'0'0'65,"0"0"-4,0 0 39,0 0-46,0 0-47,0 0-7,47 211 1,-47-67-1,0 18-75,-33 2-254</inkml:trace>
        </inkml:traceGroup>
      </inkml:traceGroup>
    </inkml:traceGroup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7T07:38:56.4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17C93E-D401-4435-B17A-102A929D0A7C}" emma:medium="tactile" emma:mode="ink">
          <msink:context xmlns:msink="http://schemas.microsoft.com/ink/2010/main" type="writingRegion" rotatedBoundingBox="18127,14851 30800,13280 31258,16975 18586,18546"/>
        </emma:interpretation>
      </emma:emma>
    </inkml:annotationXML>
    <inkml:traceGroup>
      <inkml:annotationXML>
        <emma:emma xmlns:emma="http://www.w3.org/2003/04/emma" version="1.0">
          <emma:interpretation id="{356A6481-F10A-487C-8B6E-377B62C317E2}" emma:medium="tactile" emma:mode="ink">
            <msink:context xmlns:msink="http://schemas.microsoft.com/ink/2010/main" type="paragraph" rotatedBoundingBox="18123,14732 25977,13994 26098,15272 18243,160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6BC2A0-0749-4CAC-BD19-6F90391CB793}" emma:medium="tactile" emma:mode="ink">
              <msink:context xmlns:msink="http://schemas.microsoft.com/ink/2010/main" type="inkBullet" rotatedBoundingBox="18143,14951 19443,14829 19476,15179 18176,15301"/>
            </emma:interpretation>
            <emma:one-of disjunction-type="recognition" id="oneOf0">
              <emma:interpretation id="interp0" emma:lang="en-US" emma:confidence="0">
                <emma:literal>U.</emma:literal>
              </emma:interpretation>
              <emma:interpretation id="interp1" emma:lang="en-US" emma:confidence="0">
                <emma:literal>He</emma:literal>
              </emma:interpretation>
              <emma:interpretation id="interp2" emma:lang="en-US" emma:confidence="0">
                <emma:literal>We</emma:literal>
              </emma:interpretation>
              <emma:interpretation id="interp3" emma:lang="en-US" emma:confidence="0">
                <emma:literal>X.</emma:literal>
              </emma:interpretation>
              <emma:interpretation id="interp4" emma:lang="en-US" emma:confidence="0">
                <emma:literal>21.</emma:literal>
              </emma:interpretation>
            </emma:one-of>
          </emma:emma>
        </inkml:annotationXML>
        <inkml:trace contextRef="#ctx0" brushRef="#br0">-1890 5973 350,'0'0'161,"0"0"-48,0 0 8,0 0 23,0 0-19,-31-117 3,31 103-59,0 2 4,9 1-38,22 7-17,3 4-5,5 0-10,-2 0-2,-1 15-1,-12 11-5,-2 6-5,-13 2-12,-9 0 5,0 2 9,-31-5 8,-7 1-1,-6-6-7,6-3-5,8-6 6,12-9-2,8-7 2,10-1 5,0 0-8,17-22 3,25-14-6,9-10 9,7-3-2,-3 0 6,-2 6-3,-11 7-3,-9 10 6,-12 9 2,-11 5 0,-9 6-2,-1 2 38,0 1-19,0 0 5,-5 0-10,-5 3-8,-12 0 5,-4 24-11,-2 13 0,3 9 4,9 0-3,15-1-2,1-5 1,4-2-6,34-8-17,14-5-71,13-16-137,8-9-96</inkml:trace>
        <inkml:trace contextRef="#ctx0" brushRef="#br0" timeOffset="189.1753">-866 5904 901,'0'0'104,"0"0"-59,0 0 33,0 0-39,0 0-35,0 0 3,86 0-7,-35-6-55,8-10-178,1-10-171</inkml:trace>
      </inkml:traceGroup>
      <inkml:traceGroup>
        <inkml:annotationXML>
          <emma:emma xmlns:emma="http://www.w3.org/2003/04/emma" version="1.0">
            <emma:interpretation id="{52CE5F42-8F99-410C-B06B-43BF25C0D660}" emma:medium="tactile" emma:mode="ink">
              <msink:context xmlns:msink="http://schemas.microsoft.com/ink/2010/main" type="line" rotatedBoundingBox="19998,14556 25977,13994 26098,15272 20118,15835"/>
            </emma:interpretation>
          </emma:emma>
        </inkml:annotationXML>
        <inkml:traceGroup>
          <inkml:annotationXML>
            <emma:emma xmlns:emma="http://www.w3.org/2003/04/emma" version="1.0">
              <emma:interpretation id="{551C8BFB-D148-47BC-B996-ABEB0824B6B1}" emma:medium="tactile" emma:mode="ink">
                <msink:context xmlns:msink="http://schemas.microsoft.com/ink/2010/main" type="inkWord" rotatedBoundingBox="20498,14193 21502,14951 20863,15798 19859,15039"/>
              </emma:interpretation>
              <emma:one-of disjunction-type="recognition" id="oneOf1">
                <emma:interpretation id="interp5" emma:lang="en-US" emma:confidence="0.5">
                  <emma:literal>ZY</emma:literal>
                </emma:interpretation>
                <emma:interpretation id="interp6" emma:lang="en-US" emma:confidence="0">
                  <emma:literal>ay</emma:literal>
                </emma:interpretation>
                <emma:interpretation id="interp7" emma:lang="en-US" emma:confidence="0">
                  <emma:literal>my</emma:literal>
                </emma:interpretation>
                <emma:interpretation id="interp8" emma:lang="en-US" emma:confidence="0">
                  <emma:literal>ZYY</emma:literal>
                </emma:interpretation>
                <emma:interpretation id="interp9" emma:lang="en-US" emma:confidence="0">
                  <emma:literal>Ty</emma:literal>
                </emma:interpretation>
              </emma:one-of>
            </emma:emma>
          </inkml:annotationXML>
          <inkml:trace contextRef="#ctx0" brushRef="#br0" timeOffset="637.9537">117 5668 396,'0'0'31,"0"0"54,0 0 6,-31-107-4,31 81-39,0 1 52,13 5-75,10 0 15,10 7 7,2 2 10,2 7-14,-1 4 13,-10 0-36,-9 10-14,-15 24-6,-2 10 0,-14 11 0,-26 4 6,-7 2-4,-5-6-2,0-7 0,11-7 9,5-8-9,10-11 0,12-4 6,7-6-6,7-6 0,0 1-1,14-5 1,27-2 1,10 0-1,14 0 0,8 0 8,4-12-8,4 2-42,0-6-109,-9-3-82,-8-9-160</inkml:trace>
          <inkml:trace contextRef="#ctx0" brushRef="#br0" timeOffset="1132.1607">753 5631 622,'0'0'162,"0"0"-94,0 0 58,0 0 26,0 0-135,0 0 3,-5 20 12,19-6-12,5 1-13,3-2-7,2-7-9,7-6 5,0 0-43,4-1 21,-1-25-10,-2-4 22,-9-5 14,-4 0 4,-7 8 32,-7 10 2,-3 11-11,-2 6-1,0 4-26,0 35 9,-11 16 7,-3 20 2,5 10-9,1 8 9,2 1-18,-2 0-5,-1 1 3,-5-6-5,0-1-20,-5-11-56,-7-9-10,-2-10-7,-3-16 7,0-14 36,3-10 45,5-16 12,4-2 45,10-8 14,6-24-5,3-12 32,0-17-45,23-13-10,11-7-15,3 0-15,5 14-2,-2 12-9,5 13-64,-3 14-38,3 1-78,2-4-176</inkml:trace>
        </inkml:traceGroup>
        <inkml:traceGroup>
          <inkml:annotationXML>
            <emma:emma xmlns:emma="http://www.w3.org/2003/04/emma" version="1.0">
              <emma:interpretation id="{A9E5EFAB-2443-42BD-8802-AD7B5D080C16}" emma:medium="tactile" emma:mode="ink">
                <msink:context xmlns:msink="http://schemas.microsoft.com/ink/2010/main" type="inkWord" rotatedBoundingBox="21511,14464 25969,13990 26054,14794 21596,15268"/>
              </emma:interpretation>
              <emma:one-of disjunction-type="recognition" id="oneOf2">
                <emma:interpretation id="interp10" emma:lang="en-US" emma:confidence="0.5">
                  <emma:literal>+32=9</emma:literal>
                </emma:interpretation>
                <emma:interpretation id="interp11" emma:lang="en-US" emma:confidence="0">
                  <emma:literal>+2=9</emma:literal>
                </emma:interpretation>
                <emma:interpretation id="interp12" emma:lang="en-US" emma:confidence="0">
                  <emma:literal>+32-9</emma:literal>
                </emma:interpretation>
                <emma:interpretation id="interp13" emma:lang="en-US" emma:confidence="0">
                  <emma:literal>+32=99</emma:literal>
                </emma:interpretation>
                <emma:interpretation id="interp14" emma:lang="en-US" emma:confidence="0">
                  <emma:literal>+329=9</emma:literal>
                </emma:interpretation>
              </emma:one-of>
            </emma:emma>
          </inkml:annotationXML>
          <inkml:trace contextRef="#ctx0" brushRef="#br0" timeOffset="1328.1712">1491 5784 695,'0'0'21,"0"0"67,0 0-3,0 0-52,155-55-13,-101 32-20,8-7-33,0-4-98,0-7-68</inkml:trace>
          <inkml:trace contextRef="#ctx0" brushRef="#br0" timeOffset="1545.8388">1674 5420 726,'0'0'53,"0"0"45,0 0 104,8 121-112,6-72-25,-2 3-11,-6 1-43,-3-4-9,-1-5-2,1-5-3,2-8-32,4-7-54,6-9-147,6-15-63</inkml:trace>
          <inkml:trace contextRef="#ctx0" brushRef="#br0" timeOffset="1973.0926">2297 5470 863,'0'0'52,"0"0"122,144-57-59,-108 50-48,-13 4-35,-7 3-32,-9 0 3,-3 0-8,-3 0-2,-1 9-5,0 7 2,0 7-15,-12 1 22,-7 2-10,-1 1 13,1-3 2,9-6 1,3-1 0,7 0-3,0-1 2,5 0 9,18-1-11,5-1 0,2-3 10,-1 4-7,-3-4-4,-4 1 1,-8-2 0,-8 4-4,-6-1 1,0-1-14,-4 0 15,-24 3-4,-14-4 4,-6-3 0,-8 0 2,2-7 0,4-1-15,8 0-78,14 0-65,10-19-59,10-11-127</inkml:trace>
          <inkml:trace contextRef="#ctx0" brushRef="#br0" timeOffset="2812.0596">2941 5365 456,'0'0'72,"0"0"14,0 0 56,0 0-64,0 0 42,124 0-45,-69 0 7,12-8-30,11-1-21,1 3-16,0 0-10,-11 1-3,-15 5 10,-19 0-12,-16 0-4,-16 0 4,-2 16-30,-11 10 30,-25 10 3,-10 6-3,-7-3 42,-1 3-35,0 0-6,2-5 15,6 3-14,10-8 1,10-4-3,12-6 0,9-4-2,5-6 2,0-3-3,8-6 3,17-3 9,11 0 16,8 0-8,8 0-16,2-12-2,3-7 0,-1-2-44,-2-4-62,-2-4-141,-3-4-191</inkml:trace>
          <inkml:trace contextRef="#ctx0" brushRef="#br0" timeOffset="3037.9458">4320 5378 893,'0'0'86,"0"0"51,0 0-13,0 0-107,0 0-15,134-54-2,-96 53-12,3-2-13,-12 3-184,-2 0-85,-9 0-243</inkml:trace>
          <inkml:trace contextRef="#ctx0" brushRef="#br0" timeOffset="3191.5382">4401 5473 604,'0'0'40,"0"0"56,0 0 53,0 0-42,129 0-66,-57-13-35,9-7-6,15-11-138,10-11-178</inkml:trace>
          <inkml:trace contextRef="#ctx0" brushRef="#br0" timeOffset="3952.1104">5830 4926 556,'0'0'131,"0"0"-31,0 0-5,-162-40 75,107 40-85,1 0-42,1 11-10,4 10 26,13 3-57,13-1-1,10 3-2,13 1-1,0-5-27,27-4-33,13-10-20,11-5 10,5-3-30,1 0 21,-5-18 9,-9-4 14,-10-8 6,-13 3 52,-8 3 7,-7 8 55,-5 5 21,0 5 11,0-1 56,0 7-53,-10 0-35,1 0-14,0 0-34,-5 15 13,1 7-13,7 9 0,2 4 1,4 5-11,0 4 1,9 1-5,14 3 0,4 0-2,2-3 2,2 1-8,0-4-9,2 1-8,-6-4 5,-5-7-18,-6-2 22,-7-7 11,-9-3-3,0-4 4,0-1 4,-9 0 0,-10 0 13,-4-1-12,0-3 5,-5 0 23,-3-4-21,0 2 0,-2-2-5,2-5-3,3 0 6,2-2-6,1 0 0,3 0 4,4 0-4,4 0 0,4 0 7,6 0-3,1-4 8,1 0-12,2 1 0,0 2 6,0 1-6,0 0 0,0 0 0,0 0 1,0 0-1,0 0 0,0 0-7,0 0 4,0 0-36,0-3-32,0-5-53,0-2-61,0-7-193</inkml:trace>
        </inkml:traceGroup>
      </inkml:traceGroup>
    </inkml:traceGroup>
    <inkml:traceGroup>
      <inkml:annotationXML>
        <emma:emma xmlns:emma="http://www.w3.org/2003/04/emma" version="1.0">
          <emma:interpretation id="{B33C8BA4-7124-4EE0-B96C-1AD2A0B05C82}" emma:medium="tactile" emma:mode="ink">
            <msink:context xmlns:msink="http://schemas.microsoft.com/ink/2010/main" type="paragraph" rotatedBoundingBox="19893,16080 30896,14101 31091,15184 20088,171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CFDC09-3895-4C3E-94FB-4D2288849E56}" emma:medium="tactile" emma:mode="ink">
              <msink:context xmlns:msink="http://schemas.microsoft.com/ink/2010/main" type="line" rotatedBoundingBox="19893,16080 30896,14101 31091,15184 20088,17164"/>
            </emma:interpretation>
          </emma:emma>
        </inkml:annotationXML>
        <inkml:traceGroup>
          <inkml:annotationXML>
            <emma:emma xmlns:emma="http://www.w3.org/2003/04/emma" version="1.0">
              <emma:interpretation id="{736A6971-1004-49E6-8596-118E6BBCAA91}" emma:medium="tactile" emma:mode="ink">
                <msink:context xmlns:msink="http://schemas.microsoft.com/ink/2010/main" type="inkWord" rotatedBoundingBox="20279,16052 20331,17018 20003,17035 19951,16070"/>
              </emma:interpretation>
              <emma:one-of disjunction-type="recognition" id="oneOf3">
                <emma:interpretation id="interp15" emma:lang="en-US" emma:confidence="0.5">
                  <emma:literal>y</emma:literal>
                </emma:interpretation>
                <emma:interpretation id="interp16" emma:lang="en-US" emma:confidence="0">
                  <emma:literal>Y</emma:literal>
                </emma:interpretation>
                <emma:interpretation id="interp17" emma:lang="en-US" emma:confidence="0">
                  <emma:literal>Z</emma:literal>
                </emma:interpretation>
                <emma:interpretation id="interp18" emma:lang="en-US" emma:confidence="0">
                  <emma:literal>.</emma:literal>
                </emma:interpretation>
                <emma:interpretation id="interp1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10653.2531">-111 6935 492,'0'0'63,"0"0"57,0 0-4,0 0-8,0 0-58,0 0-29,0-6-21,0 40 0,0 6 3,0 5-2,10-5-1,11-6-2,4-9-39,5-7 35,-5-15-26,1-3 13,0 0 7,-6-8-2,-3-15-8,-3-7-8,-4-4 23,-3 0 1,0 7 7,-4 8-1,-3 13 17,0 6 25,0 14-37,0 35 6,0 17 41,0 16-1,0 3-43,0 0 4,0-3-8,4-1 1,1-11-4,-3-6-1,-2-4-10,0-9 0,-10-7-38,-15-9 20,-1-12 16,3-13 12,0-10 2,2 0-2,6-15 2,3-23 8,10-8-9,2-9-1,0-7 0,16 0 2,13 7 9,-1 9-11,1 13-5,5 5 5,1 4-74,3-1-93,4-6-180</inkml:trace>
        </inkml:traceGroup>
        <inkml:traceGroup>
          <inkml:annotationXML>
            <emma:emma xmlns:emma="http://www.w3.org/2003/04/emma" version="1.0">
              <emma:interpretation id="{D4931348-0D4A-4B06-B27B-DC975523DFF8}" emma:medium="tactile" emma:mode="ink">
                <msink:context xmlns:msink="http://schemas.microsoft.com/ink/2010/main" type="inkWord" rotatedBoundingBox="20572,16082 25602,15131 25726,15789 20697,16741"/>
              </emma:interpretation>
              <emma:one-of disjunction-type="recognition" id="oneOf4">
                <emma:interpretation id="interp20" emma:lang="en-US" emma:confidence="0.5">
                  <emma:literal>+32=5</emma:literal>
                </emma:interpretation>
                <emma:interpretation id="interp21" emma:lang="en-US" emma:confidence="0">
                  <emma:literal>+52=5</emma:literal>
                </emma:interpretation>
                <emma:interpretation id="interp22" emma:lang="en-US" emma:confidence="0">
                  <emma:literal>+33=5</emma:literal>
                </emma:interpretation>
                <emma:interpretation id="interp23" emma:lang="en-US" emma:confidence="0">
                  <emma:literal>+35=5</emma:literal>
                </emma:interpretation>
                <emma:interpretation id="interp24" emma:lang="en-US" emma:confidence="0">
                  <emma:literal>+3=5</emma:literal>
                </emma:interpretation>
              </emma:one-of>
            </emma:emma>
          </inkml:annotationXML>
          <inkml:trace contextRef="#ctx0" brushRef="#br0" timeOffset="10855.4297">562 7249 340,'0'0'441,"0"0"-438,0 0 61,134-15-4,-86 0-46,3-4-14,-2-5-29,1-9-83,-10-5-114,-10-4-320</inkml:trace>
          <inkml:trace contextRef="#ctx0" brushRef="#br0" timeOffset="11048.5377">753 6929 638,'0'0'69,"0"0"-55,0 0 84,0 143-19,0-78-16,0 3-34,0-2-9,2-7-20,7-5-1,3-8-61,5-13-120,3-17-20,4-16-236</inkml:trace>
          <inkml:trace contextRef="#ctx0" brushRef="#br0" timeOffset="11442.8242">1355 6940 814,'0'0'63,"0"0"-7,159-115 36,-105 84-15,-12 5-42,-11 10-30,-14 11-3,-15 5-4,-2 0-59,0 27-40,-28 9 91,-5 7 7,2-7 2,5-5-2,12-7 6,10-7 0,4-5-3,0-1 0,17-1 8,15-1 2,4 0 18,1 0 10,0 5-13,-6 6-8,-8 1-17,-5 8-9,-9 4 8,-6 0 2,-3 1 0,0 1-1,-12-9 0,-15-2 10,-2 1-10,-7-10 0,5-1 7,3-8-7,6-3-17,8-3-93,8-3-40,6-26-83</inkml:trace>
          <inkml:trace contextRef="#ctx0" brushRef="#br0" timeOffset="12045.1793">2023 6774 499,'0'0'29,"0"0"57,0 0 24,0 0-8,0 0-69,0 0-3,73-25 24,-18 12-27,17 3-6,10-1 14,9 2-15,-5 2-11,-17 0-9,-14 7 6,-23 0-13,-18 0 7,-14 0-19,0 18 19,-29 13 13,-12 4 4,-4 3 21,0 4-14,4-2 12,0-3-33,9 3-3,4-4 7,6 1-6,8-7-1,0 1 0,5-7 0,4-6 0,5-2 0,0-10 0,0-1 1,14-5 2,19 0 10,13 0 8,12 0-16,1-9 7,4-5-12,-4 4-5,-3-2 1,-10 5-8,-2-1-28,-4 2-76,2-6-48,4-4-69</inkml:trace>
          <inkml:trace contextRef="#ctx0" brushRef="#br0" timeOffset="12460.9531">3587 6853 99,'0'0'445,"0"0"-442,0 0 77,164 12-12,-78-12-56,7-14-12,-2-14-93,4-12-153</inkml:trace>
          <inkml:trace contextRef="#ctx0" brushRef="#br0" timeOffset="12293.4043">3579 6680 827,'0'0'6,"0"0"26,0 0 42,132-26-51,-68 12-23,-1 3 0,-7 4-53,-13 3-76,-19 4-179</inkml:trace>
          <inkml:trace contextRef="#ctx0" brushRef="#br0" timeOffset="12804.0371">4958 6142 458,'0'0'87,"0"0"-43,-146-7 77,104 7-2,9 10-40,4 17-34,4 2-8,8 6 20,9 0-46,8 0-9,0-4 9,16-1-9,16-4-2,9 3 13,5-4 0,-4 2-1,-2 1-2,-9 3-10,-7 3 22,-10 1-15,-7 0-7,-5-1 1,-2 1 2,0-9-3,-5 1-1,-26-7 1,-6-3 9,-10-9-9,-2-2-24,4-6-56,9 0-101,11-25-180</inkml:trace>
          <inkml:trace contextRef="#ctx0" brushRef="#br0" timeOffset="12967.5902">5035 6271 754,'0'0'72,"155"-22"10,-70 12-21,-6-2-20,0-7-41,-9-7-183,-11-14-406</inkml:trace>
        </inkml:traceGroup>
        <inkml:traceGroup>
          <inkml:annotationXML>
            <emma:emma xmlns:emma="http://www.w3.org/2003/04/emma" version="1.0">
              <emma:interpretation id="{1B2DF66F-5A18-47F7-8688-148DE39B3BEF}" emma:medium="tactile" emma:mode="ink">
                <msink:context xmlns:msink="http://schemas.microsoft.com/ink/2010/main" type="inkWord" rotatedBoundingBox="25926,14913 27408,14955 27382,15845 25900,15803"/>
              </emma:interpretation>
              <emma:one-of disjunction-type="recognition" id="oneOf5">
                <emma:interpretation id="interp25" emma:lang="en-US" emma:confidence="0.5">
                  <emma:literal>-</emma:literal>
                </emma:interpretation>
                <emma:interpretation id="interp26" emma:lang="en-US" emma:confidence="0">
                  <emma:literal>,</emma:literal>
                </emma:interpretation>
                <emma:interpretation id="interp27" emma:lang="en-US" emma:confidence="0">
                  <emma:literal>H</emma:literal>
                </emma:interpretation>
                <emma:interpretation id="interp28" emma:lang="en-US" emma:confidence="0">
                  <emma:literal>D</emma:literal>
                </emma:interpretation>
                <emma:interpretation id="interp2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24005.6219">5880 6251 172,'0'0'79,"0"0"10,0 0 6,0 0-27,0 0-17,0 0 11,0 0-1,0 0-8,-36-12 22,36 12-36,0-1 7,0-4 4,14-4-11,31-1 23,25-5-9,20-2-40,14 2 12,4-2-25,-5 2-3,-9 3 3,-16 4 0,-16 3 0,-25 5-55,-22 0-35,-15 0-2,-24 11-61,-35 7-92</inkml:trace>
          <inkml:trace contextRef="#ctx0" brushRef="#br0" timeOffset="24239.0989">6013 6456 366,'0'0'141,"0"0"-130,0 0 17,0 0 64,0 0 11,0 0-6,59 6-29,-11-6-2,10-18 5,13-3-61,10-3-7,5-1-1,3 0-2,2-5-32,-1-1-70,-3-3-30,-16-4-44,-20-4-131</inkml:trace>
          <inkml:trace contextRef="#ctx0" brushRef="#br0" timeOffset="24695.1557">6630 5794 463,'0'0'17,"0"0"62,0 0-3,0 0-22,0 0-47,0 0 28,24 14 30,11 5-26,7 3-11,9 1-19,7-5 1,5 2 7,1-8-16,-1 3-2,1-1 2,-7 2 6,-7 3-7,-7 1-5,-9 5 5,-7-3-9,-10-1 9,-11 6-5,-6 2 5,0 6 3,0 3 8,-6 4-7,-11 1 0,0-3 19,1 3-21,-2-4 1,-4 4 4,3 0-4,1-1 0,-1-4-3,2-2 0,0-6-1,6-8 2,3-5-2,7-6-46,1-4-75,0-7-60,0-2-150</inkml:trace>
        </inkml:traceGroup>
        <inkml:traceGroup>
          <inkml:annotationXML>
            <emma:emma xmlns:emma="http://www.w3.org/2003/04/emma" version="1.0">
              <emma:interpretation id="{1B28689F-D336-4AE3-9290-BCA87FB0EFD9}" emma:medium="tactile" emma:mode="ink">
                <msink:context xmlns:msink="http://schemas.microsoft.com/ink/2010/main" type="inkWord" rotatedBoundingBox="28076,14608 30896,14101 31091,15184 28270,15692"/>
              </emma:interpretation>
              <emma:one-of disjunction-type="recognition" id="oneOf6">
                <emma:interpretation id="interp30" emma:lang="en-US" emma:confidence="0.5">
                  <emma:literal>y</emma:literal>
                </emma:interpretation>
                <emma:interpretation id="interp31" emma:lang="en-US" emma:confidence="0">
                  <emma:literal>Y</emma:literal>
                </emma:interpretation>
                <emma:interpretation id="interp32" emma:lang="en-US" emma:confidence="0">
                  <emma:literal>g</emma:literal>
                </emma:interpretation>
                <emma:interpretation id="interp33" emma:lang="en-US" emma:confidence="0">
                  <emma:literal>Z</emma:literal>
                </emma:interpretation>
                <emma:interpretation id="interp3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26041.2459">8223 5501 143,'0'0'165,"0"0"-97,0 0-7,0 0 11,0 0 20,0 0-36,-39-55 3,39 51-3,-2-1-12,2 5 11,-3 0-20,3 0-29,0 5-6,0 21 0,0 15 4,14 5-4,8-3 0,6-5-11,1-6 7,-1-9-6,-3-9-3,1-11-10,-4-3 18,1 0-9,-1-19 0,-4-10-24,-4-6-20,-7 0 19,-3-3 31,-4 3 8,0 10 11,0 8-8,0 6 35,0 8 26,0 3-28,0 0-27,0 19-7,0 11-2,0 15 29,0 2-22,3 8 1,2 3 7,-5 8-6,0 2-2,0 2-7,0 0 3,0 4-2,-5 5-1,-9 2 0,0-4 0,-4-4-31,-7-14-9,-4-15-8,-2-10 1,-5-14 40,3-10-9,7-10 16,6 0 5,6 0 4,6-22 6,8-12-13,0-7 3,9-14 3,22-15-8,7-10 0,4-3 3,6 2 1,-3 15-1,-2 16 5,-7 14-5,-10 12-3,-7 8-13,-5 6-62,-5-6-69,-5-1-152</inkml:trace>
        </inkml:traceGroup>
        <inkml:traceGroup>
          <inkml:annotationXML>
            <emma:emma xmlns:emma="http://www.w3.org/2003/04/emma" version="1.0">
              <emma:interpretation id="{01EDF384-52BB-431B-98E3-22AB4BA42B7E}" emma:medium="tactile" emma:mode="ink">
                <msink:context xmlns:msink="http://schemas.microsoft.com/ink/2010/main" type="inkWord" rotatedBoundingBox="29076,14557 29515,14788 29373,15057 28934,14826"/>
              </emma:interpretation>
              <emma:one-of disjunction-type="recognition" id="oneOf7">
                <emma:interpretation id="interp35" emma:lang="en-US" emma:confidence="0.5">
                  <emma:literal>=</emma:literal>
                </emma:interpretation>
                <emma:interpretation id="interp36" emma:lang="en-US" emma:confidence="0">
                  <emma:literal>-</emma:literal>
                </emma:interpretation>
                <emma:interpretation id="interp37" emma:lang="en-US" emma:confidence="0">
                  <emma:literal>,</emma:literal>
                </emma:interpretation>
                <emma:interpretation id="interp38" emma:lang="en-US" emma:confidence="0">
                  <emma:literal>_</emma:literal>
                </emma:interpretation>
                <emma:interpretation id="interp3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26283.7422">8909 5604 653,'0'0'31,"0"0"7,0 0 31,0 0-33,0 0-19,127-57-11,-89 46-6,2 3-39,2 2-75,-7-3-137</inkml:trace>
          <inkml:trace contextRef="#ctx0" brushRef="#br0" timeOffset="26539.1663">9024 5769 123,'0'0'343,"0"0"-340,0 0 72,0 0 23,133 3-44,-83-7-8,3-10-44,-2 0-2,3-3-59,0-7-168</inkml:trace>
        </inkml:traceGroup>
        <inkml:traceGroup>
          <inkml:annotationXML>
            <emma:emma xmlns:emma="http://www.w3.org/2003/04/emma" version="1.0">
              <emma:interpretation id="{C3C8FBD1-279D-4FF6-83CA-B68071D384E1}" emma:medium="tactile" emma:mode="ink">
                <msink:context xmlns:msink="http://schemas.microsoft.com/ink/2010/main" type="inkWord" rotatedBoundingBox="29963,14506 30913,14191 31140,14878 30190,15193"/>
              </emma:interpretation>
              <emma:one-of disjunction-type="recognition" id="oneOf8">
                <emma:interpretation id="interp40" emma:lang="en-US" emma:confidence="0.5">
                  <emma:literal>-1</emma:literal>
                </emma:interpretation>
                <emma:interpretation id="interp41" emma:lang="en-US" emma:confidence="0">
                  <emma:literal>-I</emma:literal>
                </emma:interpretation>
                <emma:interpretation id="interp42" emma:lang="en-US" emma:confidence="0">
                  <emma:literal>"1</emma:literal>
                </emma:interpretation>
                <emma:interpretation id="interp43" emma:lang="en-US" emma:confidence="0">
                  <emma:literal>"I</emma:literal>
                </emma:interpretation>
                <emma:interpretation id="interp4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26679.3402">9957 5555 161,'0'0'467,"0"0"-439,0 0 61,0 0 0,141-14-37,-117 9-45,2 1-3,5 0-4,6-2-71,4-7-68,5-8-210</inkml:trace>
          <inkml:trace contextRef="#ctx0" brushRef="#br0" timeOffset="26948.1198">10849 5088 627,'0'0'59,"0"0"92,0 0-15,0 0 10,0 0-63,0 0-55,-5-37-28,5 86-5,5 21 5,7 19 8,-7 9-8,-5 12-4,0 8-95,-8 2-153,-24-6-258</inkml:trace>
        </inkml:traceGroup>
      </inkml:traceGroup>
    </inkml:traceGroup>
    <inkml:traceGroup>
      <inkml:annotationXML>
        <emma:emma xmlns:emma="http://www.w3.org/2003/04/emma" version="1.0">
          <emma:interpretation id="{4D8BFD7A-6D47-415C-99C1-2ADF3A113CEF}" emma:medium="tactile" emma:mode="ink">
            <msink:context xmlns:msink="http://schemas.microsoft.com/ink/2010/main" type="paragraph" rotatedBoundingBox="20605,17508 26698,16752 26795,17529 20701,182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BE64E8-FF02-43E2-BE39-7033F0F88F8E}" emma:medium="tactile" emma:mode="ink">
              <msink:context xmlns:msink="http://schemas.microsoft.com/ink/2010/main" type="inkBullet" rotatedBoundingBox="20629,17707 21985,17539 22052,18084 20697,18252"/>
            </emma:interpretation>
            <emma:one-of disjunction-type="recognition" id="oneOf9">
              <emma:interpretation id="interp45" emma:lang="en-US" emma:confidence="1">
                <emma:literal>z</emma:literal>
              </emma:interpretation>
              <emma:interpretation id="interp46" emma:lang="en-US" emma:confidence="0">
                <emma:literal>Z</emma:literal>
              </emma:interpretation>
              <emma:interpretation id="interp47" emma:lang="en-US" emma:confidence="0">
                <emma:literal>2</emma:literal>
              </emma:interpretation>
              <emma:interpretation id="interp48" emma:lang="en-US" emma:confidence="0">
                <emma:literal>.</emma:literal>
              </emma:interpretation>
              <emma:interpretation id="interp49" emma:lang="en-US" emma:confidence="0">
                <emma:literal>s</emma:literal>
              </emma:interpretation>
            </emma:one-of>
          </emma:emma>
        </inkml:annotationXML>
        <inkml:trace contextRef="#ctx0" brushRef="#br0" timeOffset="17019.1742">632 8654 38,'0'0'93,"0"0"-18,0 0-40,0 0 32,0 0-16,0 0 4,0 0-2,0 0-22,-56-24 2,52 21-6,0 0-3,4 2 9,0-1 7,0-1 7,8 2-43,33-2 12,17-1 33,25-4-22,14-6 0,20-5-1,0-2-8,3-1 16,-12-3-34,-16 4 0,-16 3 5,-20 5-5,-19 4 0,-19 7 0,-13 2 2,-5 0-2,0 0 1,0 2-1,0 18 13,-11 8-11,-7 3 2,-4 3-4,-4 0 0,-9 6-1,-5 0 1,-10-1-2,-1 1-3,-6 2-7,1-6 4,2-5-8,4-3 16,10-1-9,7-10 9,10 0 0,9-2 1,5-3-1,6 2 0,3-1-1,0-3 1,0 0 12,23-2 1,10-3 18,10-5 14,11 0-3,10 0 3,4-2-13,2-13-22,3 0 16,-2-1-26,-3-4 0,0 7-2,-2-6-15,0 2-62,2-1-59,-2-2-71,-4-9-211</inkml:trace>
      </inkml:traceGroup>
      <inkml:traceGroup>
        <inkml:annotationXML>
          <emma:emma xmlns:emma="http://www.w3.org/2003/04/emma" version="1.0">
            <emma:interpretation id="{E2DED03B-CA14-4520-99A9-B45B18FA2D23}" emma:medium="tactile" emma:mode="ink">
              <msink:context xmlns:msink="http://schemas.microsoft.com/ink/2010/main" type="line" rotatedBoundingBox="22904,17223 26698,16752 26795,17529 23001,17999"/>
            </emma:interpretation>
          </emma:emma>
        </inkml:annotationXML>
        <inkml:traceGroup>
          <inkml:annotationXML>
            <emma:emma xmlns:emma="http://www.w3.org/2003/04/emma" version="1.0">
              <emma:interpretation id="{75B09796-81FD-4AA4-8FEA-834F8A8FA1E3}" emma:medium="tactile" emma:mode="ink">
                <msink:context xmlns:msink="http://schemas.microsoft.com/ink/2010/main" type="inkWord" rotatedBoundingBox="22948,17574 23622,17490 23659,17788 22985,17871"/>
              </emma:interpretation>
              <emma:one-of disjunction-type="recognition" id="oneOf10">
                <emma:interpretation id="interp50" emma:lang="en-US" emma:confidence="0.5">
                  <emma:literal>=</emma:literal>
                </emma:interpretation>
                <emma:interpretation id="interp51" emma:lang="en-US" emma:confidence="0">
                  <emma:literal>-</emma:literal>
                </emma:interpretation>
                <emma:interpretation id="interp52" emma:lang="en-US" emma:confidence="0">
                  <emma:literal>_</emma:literal>
                </emma:interpretation>
                <emma:interpretation id="interp53" emma:lang="en-US" emma:confidence="0">
                  <emma:literal>I</emma:literal>
                </emma:interpretation>
                <emma:interpretation id="interp5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17491.9875">2916 8728 554,'0'0'15,"0"0"38,0 0 41,144-15-17,-59-10-67,7-3-4,-1 1-6,-3-3-1,-4 3-96,-6-5-168</inkml:trace>
          <inkml:trace contextRef="#ctx0" brushRef="#br0" timeOffset="17299.5037">2896 8460 645,'0'0'41,"0"0"5,0 0 57,0 0-36,0 0-44,0 0 0,161-38-5,-99 29-18,-3 1-3,-3-1-49,-7 1-99,-12-1-136</inkml:trace>
        </inkml:traceGroup>
        <inkml:traceGroup>
          <inkml:annotationXML>
            <emma:emma xmlns:emma="http://www.w3.org/2003/04/emma" version="1.0">
              <emma:interpretation id="{7ADFD74B-7BEF-4224-B9B5-A32D678B0671}" emma:medium="tactile" emma:mode="ink">
                <msink:context xmlns:msink="http://schemas.microsoft.com/ink/2010/main" type="inkWord" rotatedBoundingBox="24434,17033 26698,16752 26795,17529 24531,17809"/>
              </emma:interpretation>
              <emma:one-of disjunction-type="recognition" id="oneOf11">
                <emma:interpretation id="interp55" emma:lang="en-US" emma:confidence="0.5">
                  <emma:literal>2.</emma:literal>
                </emma:interpretation>
                <emma:interpretation id="interp56" emma:lang="en-US" emma:confidence="0">
                  <emma:literal>2</emma:literal>
                </emma:interpretation>
                <emma:interpretation id="interp57" emma:lang="en-US" emma:confidence="0">
                  <emma:literal>2 W</emma:literal>
                </emma:interpretation>
                <emma:interpretation id="interp58" emma:lang="en-US" emma:confidence="0">
                  <emma:literal>z.</emma:literal>
                </emma:interpretation>
                <emma:interpretation id="interp59" emma:lang="en-US" emma:confidence="0">
                  <emma:literal>24</emma:literal>
                </emma:interpretation>
              </emma:one-of>
            </emma:emma>
          </inkml:annotationXML>
          <inkml:trace contextRef="#ctx0" brushRef="#br0" timeOffset="18091.0785">4544 8218 394,'0'0'12,"0"0"47,0 0-9,0 0-12,0 0-10,0 0 4,-78-125 14,73 90 4,5-4-3,0 3-2,13 1-6,16 5-31,15 5 34,2 3-30,4 11 3,1 3 18,-3 8-9,-6 0-6,-6 11-18,-9 16 4,-11 9 3,-4 11-6,-12 3 1,0 5 5,0 2-2,-26 1 3,-8 5-8,-11-1 1,-5 0 2,-4 1-3,0-8-3,4-9-2,10-6 5,10-12-5,12-7 4,5-11 1,12-5-9,1-2 9,0-3-6,1 0 6,27 0 40,16 0 17,8-8-26,12-4-12,14-2 21,7-4-15,5 6-4,-7 1-14,-2 7-7,-8 4-15,-13 0-136,-15 0-155</inkml:trace>
          <inkml:trace contextRef="#ctx0" brushRef="#br0" timeOffset="19664.8535">5416 8132 421,'0'0'32,"0"0"-7,0 0 67,0 0-31,0 0-25,0 0-4,0-3 7,0 3 1,0 0-25,0 17-14,0 9 18,-3 10-2,-1 2-8,-1-2 2,5-2-2,0-7 0,0-6-7,3-5-1,13-7 26,10-4-14,14-5 15,16 0 8,20-23-14,20-17-7,27-10-15,21-19-15,16-11 3,-1-9-15,-8 4-38,-29 15-101,-40 21-120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3:38.99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1CE00F-22D3-4812-9BC2-A6AB556AE07C}" emma:medium="tactile" emma:mode="ink">
          <msink:context xmlns:msink="http://schemas.microsoft.com/ink/2010/main" type="writingRegion" rotatedBoundingBox="4832,8538 6584,8538 6584,8867 4832,8867"/>
        </emma:interpretation>
      </emma:emma>
    </inkml:annotationXML>
    <inkml:traceGroup>
      <inkml:annotationXML>
        <emma:emma xmlns:emma="http://www.w3.org/2003/04/emma" version="1.0">
          <emma:interpretation id="{77BFF12B-C885-4D8D-AFB7-66EF81C2A285}" emma:medium="tactile" emma:mode="ink">
            <msink:context xmlns:msink="http://schemas.microsoft.com/ink/2010/main" type="paragraph" rotatedBoundingBox="4832,8538 6584,8538 6584,8867 4832,88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179403-9D11-473E-B4F1-A6F532BA0A03}" emma:medium="tactile" emma:mode="ink">
              <msink:context xmlns:msink="http://schemas.microsoft.com/ink/2010/main" type="line" rotatedBoundingBox="4832,8538 6584,8538 6584,8867 4832,8867"/>
            </emma:interpretation>
          </emma:emma>
        </inkml:annotationXML>
        <inkml:traceGroup>
          <inkml:annotationXML>
            <emma:emma xmlns:emma="http://www.w3.org/2003/04/emma" version="1.0">
              <emma:interpretation id="{48C83229-F749-46C3-99A4-44BE2A36FE47}" emma:medium="tactile" emma:mode="ink">
                <msink:context xmlns:msink="http://schemas.microsoft.com/ink/2010/main" type="inkWord" rotatedBoundingBox="4832,8538 5374,8538 5374,8607 4832,8607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)</emma:literal>
                </emma:interpretation>
              </emma:one-of>
            </emma:emma>
          </inkml:annotationXML>
          <inkml:trace contextRef="#ctx0" brushRef="#br0">0 69 645,'0'0'0,"0"0"15,0 0-11,0 0 14,128-43-15,-45 35-6,16 0 2,19 2-67,-4 2-99</inkml:trace>
        </inkml:traceGroup>
        <inkml:traceGroup>
          <inkml:annotationXML>
            <emma:emma xmlns:emma="http://www.w3.org/2003/04/emma" version="1.0">
              <emma:interpretation id="{34FBF6F7-6F13-44A3-97B4-F30A0018060D}" emma:medium="tactile" emma:mode="ink">
                <msink:context xmlns:msink="http://schemas.microsoft.com/ink/2010/main" type="inkWord" rotatedBoundingBox="6274,8757 6584,8757 6584,8867 6274,8867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,</emma:literal>
                </emma:interpretation>
                <emma:interpretation id="interp8" emma:lang="en-US" emma:confidence="0">
                  <emma:literal>_</emma:literal>
                </emma:interpretation>
                <emma:interpretation id="interp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51.5927">1442 329 725,'0'0'0,"138"-40"-18,-49 8-68,-6-6-212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3:56.27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660873-DE50-4582-9E16-E05C664C8DE9}" emma:medium="tactile" emma:mode="ink">
          <msink:context xmlns:msink="http://schemas.microsoft.com/ink/2010/main" type="inkDrawing" rotatedBoundingBox="14183,5746 19607,4157 19839,4947 14414,6536" semanticType="callout" shapeName="Other">
            <msink:sourceLink direction="to" ref="{42FF44FE-2D70-4AD8-A6D4-FCE51E7E32FC}"/>
            <msink:sourceLink direction="from" ref="{717A3636-2E8B-4C8B-9F42-7CA0EF29E99B}"/>
          </msink:context>
        </emma:interpretation>
      </emma:emma>
    </inkml:annotationXML>
    <inkml:trace contextRef="#ctx0" brushRef="#br0">0 1356 128,'0'0'278,"0"0"-271,74-114-5,-65 90 12,-9 9 71,0 7-29,0 1-34,0 6 23,0-2-13,0 1-19,0 2 0,0 0-6,0 0-6,0 0-1,0 13 0,0 25 0,-4 17 0,-2 13 6,-4 10 7,3-3 3,0 0 4,3-8-7,4-5-8,0-4 15,0-7-15,0-5-1,0-6 3,14-5-3,1-10 1,11-8-5,10-9 0,18-8 14,33-10 20,42-32-2,46-24-15,48-22-11,47-19-2,39-24-4,32-19 0,29-10 11,16-7-10,5-1 0,-8 14-1,-33 11 0,-29 23-3,-39 21 3,-32 15 0,-25 9-3,-27 13-13,-29 7-13,-32 13-33,-37 15-41,-36 5-55,-38 1-170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4:00.04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34D51D8-80E2-49B3-9297-98469D84587E}" emma:medium="tactile" emma:mode="ink">
          <msink:context xmlns:msink="http://schemas.microsoft.com/ink/2010/main" type="inkDrawing" rotatedBoundingBox="8386,10618 10554,9859 10755,10432 8587,11191" semanticType="callout" shapeName="Other">
            <msink:sourceLink direction="with" ref="{65FCED4D-8F1D-4D45-9A32-C9DC0452C31A}"/>
            <msink:sourceLink direction="with" ref="{42FF44FE-2D70-4AD8-A6D4-FCE51E7E32FC}"/>
          </msink:context>
        </emma:interpretation>
      </emma:emma>
    </inkml:annotationXML>
    <inkml:trace contextRef="#ctx0" brushRef="#br0">23 269 603,'0'0'0,"0"0"-13,0 0 4,0 0 8,0 0 2,0 0 4,-1 146-4,-4-76 0,2 2 11,-2-5-12,5-3 1,0-6 1,0-14-1,0-11-1,4-5-1,11-12 1,7-7 3,20-9-1,17-9 0,26-32 20,25-19-3,26-7-7,22-12-12,21-5 0,16-7 11,5-4-5,0 0 4,-8 12-1,-27 15-6,-26 17 1,-38 22-4,-30 9 0,-32 12 2,-19 4-2,-15 4 0,-5 0 3,0 0 32,0 0-2,0 0-21,0 0-11,0 0 0,0 0-1,0 0 0,0 0 1,0 0-1,0 0 0,0 0 0,0 0 0,0 0-5,0 0 5,0 0-3,0 0 1,0 0 2,0 0-1,0 0 1,0 0 0,0 0-3,0 0 4,0 0-2,0 0 0,0 0 0,0 0-1,0 0-7,0 0 9,0 0-2,0 0 2,0 0-2,0 0 2,0 0 2,0 0-2,0 0 0,0 0 0,0 0 0,0 0 0,0 0-1,0 0 1,0 0 3,0 0-1,0 0-2,0 0 0,0 0-2,0 0 4,0 0-3,0 0 2,0 0-1,0 0 0,0 0 0,0 0 0,0 0-2,0 0 2,0 0 0,0 0 2,0 0-2,0 0 0,0 0-9,0 0-11,0 0 7,0 0-42,0 0-22,0 8-31,-14 7-27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4:08.15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564EE7-1BBE-4B4E-BAEC-DFA40A4B654D}" emma:medium="tactile" emma:mode="ink">
          <msink:context xmlns:msink="http://schemas.microsoft.com/ink/2010/main" type="inkDrawing" rotatedBoundingBox="5735,13997 8876,17139 8282,17733 5141,14590" hotPoints="6107,14251 8485,16992 8011,17403 5633,14662" semanticType="enclosure" shapeName="Rectangle">
            <msink:destinationLink direction="with" ref="{479A1DF4-7D0E-4BF4-BE3F-8D1E0D832264}"/>
          </msink:context>
        </emma:interpretation>
      </emma:emma>
    </inkml:annotationXML>
    <inkml:trace contextRef="#ctx0" brushRef="#br0">123 359 92,'0'0'13,"0"0"-9,0 0 10,0 0 18,0 0 12,0 0-13,0 0 0,23-40 9,-18 34-2,-1 1-11,1-2-5,-2 6-12,-1-2 19,-2 3-20,3 0 1,-2 0-7,7 0 0,-3 0 18,9 13-8,-2 2-13,2-3 14,2 3-13,-4 3-1,7-3 4,-2 3-2,-2 4 2,-1 0-4,2 4 0,-3 1 1,1 2-1,-3-3 0,6 0 3,0-3-2,-1-4-1,3-1 0,-2-2 0,1-1 0,1 1 0,-1-4 0,-1 3 3,2 1-3,0 4 0,-2 0-3,-2 0 3,2 0 2,0 0-2,-1-4-2,1-1 2,-3-2 2,3-4-2,-2-3-4,4 0 4,1 3-1,-1-1 1,-4 2 0,4 3 2,-2 2-2,-3 2 0,3 0 0,-3 0 0,-3-1 0,4 2 0,-4-3-1,3-2 1,3 1 2,-3-1-2,3 0 0,-1 1 0,1 1 2,-2 3-2,2-2 0,0 1 1,-3 3 0,2-3-1,-4-1-1,2 1 1,-2-3 1,-1-1-1,2 2-4,1 0 4,3 1 2,-2 2 0,2 0-2,-3 0 0,3 1-2,-3 2 2,0 0-4,0-2 4,0-1 1,0 0-1,-2-1-2,-1 0 2,2-2-1,-4 0 1,2 0-1,1-2 1,-2 1 1,-1 1-1,3-4 0,-1 3 0,3-3-4,2 2 3,-1 3 0,2-6 1,2 6 0,-1-1-1,1-1-1,0 6 2,-1-1 2,2 1-2,-4 3 0,1-2-2,-2 1 4,2 0-4,2-1 1,0-2 1,-2 1-1,4-2 1,0-1-3,0 4 3,3-2 1,-3 2-1,2 3 0,1-1 0,-3 2 1,3 1-1,-3-3 0,0 0 0,0 0 1,-7 1-1,8-2 0,-7 0 0,-1-1 4,3 3-1,-4-3-3,1-2 3,0-2-2,-3 0 7,1-2-7,-3-3 0,4 0 16,1 1-16,0 5 1,4-2 3,1 4 3,-2 0 4,-2 4-3,2 2-8,0-4 15,-3 2-16,2 1 0,-2-3 3,3-2-2,2-2 2,-6-3-3,1 1 0,-1-1 3,1 0 0,4 1-3,1 0 3,-2 1 4,-3 0-1,5-3-1,-2 4 0,-2-2 13,2 2-15,-3-2 0,5 4 0,-2-1 1,-2 2 5,2-2-9,-3 2 1,3-2 11,-3 1-7,0-7-1,-1 5 4,-2-3 0,-2 1 3,0 0-11,4-2 1,-4-1 7,0 2-6,0-1-2,1 2 2,-1-4 0,0 0 1,1 4-3,2-3 0,0 3 3,-1-6-1,2 3-2,-2-4 2,3-2-1,-2 1-1,-3-2 0,4-2 0,-7 1 3,2 1-3,1-2 0,0 2 2,1 0-2,-1-3 2,5 2-2,-5-3 0,3 3 1,-2-1-1,-1-2-1,-3 3 1,2-5 2,6 2-2,-5-2-1,4 0 1,-2 0 1,-2 0 0,3 0-1,1 0 3,-4 0-3,2 0 0,-2-7 0,4 4 0,-3-6 1,1 3-1,0 3 0,-2-4 2,1 5-2,-1-5 0,0 1 0,4-1 0,1-1 1,0-1-1,-2-1 0,2-1 0,-5 0 1,1 1 1,2-3-2,-3 3 0,-3-1 0,4-2 0,-3 4 0,-2-5 0,4-1 1,-2 2-2,0 0 1,1 1 0,-6 4 0,1-1 0,-2 3 0,-1-4 1,3 1 0,-3-1 1,0-6-2,0 2 0,0-1 0,0-4 0,0 1 0,0 1 0,0 4 0,0 0 0,0-1-2,0 4 2,-3-2 2,-1 0-2,-2 2 0,2-2 1,0 3-1,1 0 0,1 1 0,-6 0 0,4-6 0,-3 4 0,4-2 0,-3-1 0,2-2 1,-4 1-1,3 3-1,0-2 1,4 2-1,-2 0 1,3 7 0,-2-4 0,2 2 1,-3 2-1,-1-3 0,4 1 0,-4-3 0,4 4 0,-1 1 0,-2-1 0,1 1 1,2-5-1,0 5 0,-3-3 0,3 1 0,-1 4 0,1-3 0,0 3 0,0 0 2,0 0-2,-4-1-2,4 2 2,0-2 0,0-2 0,0 1-1,0-3 1,0 0 3,-1 1-3,-2-3 0,-2 2 0,1-1 1,2-2-1,-6 2 0,2-1 0,-6 1 0,-1-4 3,2 3-3,-3-2 0,0-2 9,1 3-9,-5-2 0,1 3 8,-1 0-3,-1-1-1,2-2-4,-1 4 3,-1-3 1,0 2 0,1-4-4,-1-1 1,1 2 0,0 0 2,0-1-3,1 0 0,-2 2-1,4 2 1,-1-3 0,1-1 2,1 0 0,-3-2-1,0-3-1,3 1 0,0 1 2,3 1-2,-2-1 0,0 4 2,0 3 0,2-5 0,-1 1-2,1 2 0,-1-5 1,-1 3-1,2 0 0,-1-1 2,3 1-1,-1-2-1,1 0-1,0 3 1,-1-1-1,3-2 1,-3 0 0,0-1 2,-3-2-2,-1 0 0,0 0 0,5 3 0,-5-1 1,2 2-1,-2 1 0,-5-3 0,10-2 1,-5 3-1,0-1 0,1-1 0,-1 4 3,5-5-3,-5 5 0,0-1-2,-3 1 5,-1 0-1,4 0-2,-3 2 0,1-3 2,-3 5-2,4-2 0,-4 1 4,4-6-3,-4 3 0,-2-5-1,-3-3 0,3-4 2,-3-2-2,1-1 0,0 1 1,-2 1-1,0 0 1,-1 1-1,7 3 0,-2-1 0,2 2 0,0 2 0,1-4 0,-1 1 0,1-2 3,-3-1-3,3 1 0,-1-2 0,1 1 0,-1 2-1,0-2 1,2 3 6,-1 1-5,1-2-1,-4-2 0,0 4 3,-1-4-3,2 5-1,-3 0 1,1-1 2,-1 3-1,-4 0-1,4-2 0,0 0 1,0 0-1,-2-2 0,0 1-1,-1-2 2,2-1-1,1 2 0,-3-6 0,-2 1-2,0-6 5,-2 2-3,3 0 0,0 0 1,2 2-2,2 1 1,-2 3 0,2-1 1,-2 1-1,-1 0 0,0 1-3,1 0 7,-2 3-4,0 2 0,-4-2 0,-1 2 2,5 1-2,-4 0 0,1-1 1,4 7 0,-2-1 0,2 0-1,4 6 1,2-3 0,-2 4-1,3 0-1,1-1 1,-1 1 0,2 1 0,-2-1 0,2 3 0,2 0-4,-2-1 4,0 2 0,-3 1-2,1 1 2,-3 0-3,4 0 2,1 0 1,-2 0-5,5 0 3,0 0 0,0 0 0,-3 3-8,-1 13 6,-4 11-7,-1 8 5,-1 7-2,-7 12 4,3 2-5,-4 8-38,1 2-14,0-13-90,-2-13-175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4:16.3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9A1DF4-7D0E-4BF4-BE3F-8D1E0D832264}" emma:medium="tactile" emma:mode="ink">
          <msink:context xmlns:msink="http://schemas.microsoft.com/ink/2010/main" type="inkDrawing" rotatedBoundingBox="9874,15671 11874,14340 12132,14728 10132,16059" semanticType="callout" shapeName="Other">
            <msink:sourceLink direction="with" ref="{76564EE7-1BBE-4B4E-BAEC-DFA40A4B654D}"/>
            <msink:sourceLink direction="with" ref="{42FF44FE-2D70-4AD8-A6D4-FCE51E7E32FC}"/>
          </msink:context>
        </emma:interpretation>
      </emma:emma>
    </inkml:annotationXML>
    <inkml:trace contextRef="#ctx0" brushRef="#br0">7 1008 662,'0'0'8,"0"0"-7,0 0 8,0 0 0,-14 131-9,25-72 14,11-5-14,4-8 3,-1-8 6,5-10 0,4-12 12,11-12-8,17-4 40,15-28 4,25-46-34,21-31-7,26-28 4,24-21 5,17-6 14,8-1-32,-3 11-4,-19 19 0,-29 23-3,-26 29-52,-39 22-11,-26 23-2,-25 21-33,-27 13-65,-4 0-138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4:38.10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DFF7D7-77B9-45C8-A508-DFF4ECB75E82}" emma:medium="tactile" emma:mode="ink">
          <msink:context xmlns:msink="http://schemas.microsoft.com/ink/2010/main" type="inkDrawing" rotatedBoundingBox="8862,8645 10229,7802 10468,8189 9101,9032" semanticType="callout" shapeName="Other">
            <msink:sourceLink direction="with" ref="{000CA0DA-5A56-4789-AA8A-BD2F470598A7}"/>
          </msink:context>
        </emma:interpretation>
      </emma:emma>
    </inkml:annotationXML>
    <inkml:trace contextRef="#ctx0" brushRef="#br0">0 574 551,'0'0'0,"0"0"0,0 0-3,0 0 10,0 0 0,0 0-3,0 0 2,0 0 54,4 57-23,10-22 13,3 10-15,-3 5-20,6-1 24,4-1-29,5-12-4,-1-10 10,3-10-14,3-14 9,6-2 9,10-18 17,15-28 13,11-22-18,16-16-11,11-9 1,15-7-11,2 2 2,-3 4 0,-8 13-7,-22 18 16,-19 16-22,-18 13 0,-18 8 19,-5 10-7,-12 2 14,-3 3 0,-1-3-12,2 7 23,-4-1-32,0 1-2,-4 2 10,0 1-12,-5 4 2,0 0-3,3 0 1,-3 0 2,0 0-3,0 0 0,0 0 2,0 0-2,0 0-6,0 0-8,0 0-26,0 0-3,0 0-78,0 13-70,-13 11-70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4:44.8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0CA0DA-5A56-4789-AA8A-BD2F470598A7}" emma:medium="tactile" emma:mode="ink">
          <msink:context xmlns:msink="http://schemas.microsoft.com/ink/2010/main" type="inkDrawing" rotatedBoundingBox="5390,5665 8790,8692 8141,9420 4741,6394" hotPoints="5445,6100 8657,8387 8327,8850 5115,6563" semanticType="enclosure" shapeName="Rectangle">
            <msink:destinationLink direction="with" ref="{05DFF7D7-77B9-45C8-A508-DFF4ECB75E82}"/>
          </msink:context>
        </emma:interpretation>
      </emma:emma>
    </inkml:annotationXML>
    <inkml:trace contextRef="#ctx0" brushRef="#br0">191 102 181,'0'0'81,"0"0"-81,0 0-6,0 0 6,0 0 4,0 0-4,0 0 0,-17 24 0,17-18 2,0 6 5,0 0-7,0 5 11,3 6 7,6 1 4,1 1-5,4-1-11,3 1-3,-2-3 11,7 5-9,1-3 1,3 0 0,2 4-4,0-6 0,2 2-2,-2-3 2,-1-2-1,1 4-1,3-3 0,-4 1 0,-2 2 1,-2 0-1,2 5 0,-5-2 2,-2-2-2,-1 2 0,0-6 0,-3 0 2,2-3-1,1-2-1,-3 1 0,3-2 0,2-1 2,-1 1-2,4 0 0,1 0 4,5-1-4,-2 1 0,2 1 0,0 1 0,-4-6 4,2 2-4,-3-2 0,0 2 1,1-1 0,0-2-1,0 2 0,-1 1 1,0 3 4,-1 2-5,-3 0 0,-1 0 11,1-1-11,-1-2 2,-1-3-2,0 1 0,-1-4 3,1 3-3,3 4 0,2-4 2,-4 7-2,4 2 0,-3 0 0,2 1 1,-2 4 1,1-4-2,-3 0 0,2-1 3,-2 0-3,-2 2 0,2-5 0,2 0 1,-2 6 2,2-4-3,-2 8 0,-3-5 1,1 3-1,-1-4 0,3-1 0,-3 2 0,3-3 2,2 0-2,-5 2 0,4 0 2,-1 3-1,-1-2-1,-2 2 0,1 1 1,-1-1-1,2-2 0,-2 2 0,3-4 2,0-1 0,-2 0-2,-1-2 0,3-1 0,1 3 0,-5-1 0,3-3 0,1 5 1,0 0-1,2-4 0,-4-1 0,4 0 0,3-1 0,-4-3 0,1 2 0,-2 0-1,4 0 2,0 6-1,-3-2 0,7 1 1,-5 3 2,2 1-1,-4-1-2,4 2 11,-3-4-10,-1 3 0,4-5 1,-2 3-2,-1-2 5,3-2-5,-1-1 0,-1 2 2,5 0 0,-5 0-2,2-3 0,1 7 1,1-8 3,-1 7-4,-1-1 0,5 2 2,0 1-2,-1-1 0,-1 1 0,1 1 1,2-3-1,0 3 0,2 0 0,-6 3 2,0 1-1,2-1-2,-4 1 1,1 1 0,-1-1 1,1 3-1,-4 0 0,2-5 0,-2-1 0,-1-3 0,-2-5 0,-1 3 0,1-1 3,-4-3-3,2-3 0,0 1 1,-1-1 0,1-2-1,-3 4 0,2-4 1,0 3 4,1-2-4,-2-4-1,-1 4 8,1-4-3,-1-1 2,3 3 7,-6-5-7,4 0 7,-1 0-10,-1-1-4,-1-3 9,0 0-5,0 0 0,-1 0 1,6 0-1,0 0 11,3-9-6,-1-3-2,1-6 5,0 2-12,-2-2 5,-1 2-5,0 0 0,-1-2 3,-1-2-3,-3 5 0,1-4 2,-4 0 0,3-2-2,-1-4 2,-3 1-1,-1-1 6,1-2-7,-1-3 4,0 3 1,0-3-5,-2 3 0,-2 3 0,0 3 2,0 4 6,0-2 0,0 7 2,0-3 3,0 0-6,-2 2-1,-2-2-3,-1 3 5,0 1 3,2 0-10,-1 0 1,0 4 12,0-2-10,2-2 3,-1 5 5,-2-2-10,-1-2 14,-1 1-10,0-2-2,-2 1 9,0-4-9,-4 3 0,-1-5-1,2-1-3,-2 2 9,3-1-9,-3 1 0,-1 0 11,-1 0-8,-1 3 3,2-1 0,-6 2 0,3-1 9,-2 3-15,-2-4 13,-1 0 2,0-2-12,-4-5 2,1-2-4,-2 0 0,5-2 8,-4 3-9,7 1 0,-2 3 10,5 5-4,-1 2-5,2 1 11,-1-2-6,0 2 7,-1-2-12,-6 0 0,6 0 12,-6-2-13,3 2 8,-1-3-3,-1-1-5,0-1 10,1 1-10,2 0 0,1-3 8,-1 3-7,4 2 0,-2-5 1,1 0-1,3 2 9,0-1-10,0 0 0,0 2 8,0 3-6,2-4-1,-2 3 0,0-1-1,0-2 6,-5-2-6,2 4 0,-2-6 3,-2 1-3,-3 1 0,7-1 1,-3-1 1,3 2-2,-1-4 0,-1 4 0,-3 1 6,-1-1-6,4 7 0,-2-5 1,2 3-1,2 0 5,2-2-5,-4-1 0,0-4 5,-2 0-5,2-1 0,-3-3 5,4 3-3,-1-3 3,1 5-5,1 0 0,-1-1 7,3 4-6,-2 2 0,1-2 4,-5 4-5,7-5 11,-5 5-11,1-3 0,-3 0 4,1 0-4,-3-3 0,-2 0 1,2-1 1,-2 0 1,-1 0-3,2 0 0,-3 0 0,0 2 0,-1-3 0,-3 3 0,3-1 0,0 1 1,-1-3-1,1 4 0,0-1 1,2-1 1,1 0-2,0-1 0,2-1 1,3 2-1,-2-4-1,0 4 1,-1-1 2,1-4-2,2 6-1,-1-3 1,-1-1 0,2 0 0,-3-1 0,-2-1 0,1 2 1,1-2-1,0 2-1,0 4 1,-1 0 1,3 0-1,-1 0-1,2 2 1,-2 0-1,4 0 2,-1-1-2,0 1 2,-1-2-1,5 0 0,-4 0-1,-3-3 1,1 2-1,2-1 1,4-2-1,-2 3 1,3-4 0,0-1-1,0 6-2,1-1 3,2 3-8,-4 3 8,1-1-1,0 4 0,3 3 1,-1 0 0,-2 0-3,4 0 3,-2 0-1,1 1 2,-6 0-2,-1 1 1,1 0 0,-7 2 0,-4 2-6,2 0 6,-2 0-9,-3 0 8,3 0-4,0 0 3,2 0 2,3 0 0,-5 2-2,4 2 2,-2 0-2,0 9 2,3 12-3,-5 22-9,-3 31-8,-7 32-17,-7 34-75,-23 15-145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4:54.7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C30362-64DD-4B59-99B9-69230E92D53A}" emma:medium="tactile" emma:mode="ink">
          <msink:context xmlns:msink="http://schemas.microsoft.com/ink/2010/main" type="inkDrawing" rotatedBoundingBox="1838,10218 4467,8785 4803,9402 2174,10835" semanticType="callout" shapeName="Other">
            <msink:sourceLink direction="with" ref="{BDE3F54E-A2F0-446C-9A68-417BCDC2D97B}"/>
          </msink:context>
        </emma:interpretation>
      </emma:emma>
    </inkml:annotationXML>
    <inkml:trace contextRef="#ctx0" brushRef="#br0">0 1150 551,'0'0'5,"0"0"-5,0 0 0,0 0 33,0 0-26,0 0-6,0 0 6,0 0 4,5-34 12,6 37-4,6 11-5,1 9 26,1 7-26,4 4 3,3 6-3,-2 7 1,2 2-1,5-1-8,-6 1-1,4-8 17,-4-4-22,1-3 7,1-10-2,-2-4 2,1-4 3,7-7-7,2-8 1,19-1 33,16-30-8,23-35 12,22-33-8,28-21-3,18-20-6,19-11-16,20 2-5,9-1 16,0 11-18,-10 11-1,-23 16 1,-28 17 1,-26 16-1,-30 16-1,-24 16 0,-23 13 5,-19 8-3,-12 13 8,-9 6 22,-5 4-4,0 0-10,0 0-18,0-1 5,0 3 2,1 0-6,-1 0-1,0 0 2,0 0-1,0 0-1,0 0 0,0 0-9,0 0 9,0 0-62,0 0-56,0 0-26,-1 11-125,-40 8-206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29:34.77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6BDF84D-ED4C-4157-9CDC-7C167FA48990}" emma:medium="tactile" emma:mode="ink">
          <msink:context xmlns:msink="http://schemas.microsoft.com/ink/2010/main" type="inkDrawing" rotatedBoundingBox="8834,10526 11623,10255 11638,10410 8850,10682" shapeName="Other">
            <msink:destinationLink direction="with" ref="{B6DEF65E-5504-407E-B267-CA6F38501DE2}"/>
          </msink:context>
        </emma:interpretation>
      </emma:emma>
    </inkml:annotationXML>
    <inkml:trace contextRef="#ctx0" brushRef="#br0">0 342 420,'0'0'2,"0"0"2,0 0 0,0 0 33,130-43 12,-23 18-14,33-5-9,32-4 21,30-4-13,19-3-33,9-1-1,5 4-2,-16 11 1,-21 10-10,-22 12 10,-28 5-15,-23 0-44,-26 7 30,-26 6-7,-19-7 24,-14 0 8,-4-4 4,-2-2 1,-3 0 1,0 0-1,-3-2-18,-2-4-21,-7 0-47,-10-1-101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5:02.6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E3F54E-A2F0-446C-9A68-417BCDC2D97B}" emma:medium="tactile" emma:mode="ink">
          <msink:context xmlns:msink="http://schemas.microsoft.com/ink/2010/main" type="inkDrawing" rotatedBoundingBox="6043,13243 10972,15812 9664,18322 4735,15753" hotPoints="8758,14451 9702,17285 6868,18229 5924,15395" semanticType="enclosure" shapeName="Square">
            <msink:destinationLink direction="with" ref="{1CC30362-64DD-4B59-99B9-69230E92D53A}"/>
            <msink:destinationLink direction="with" ref="{C68DC88C-6307-4DB0-B472-D474C66F9903}"/>
          </msink:context>
        </emma:interpretation>
      </emma:emma>
    </inkml:annotationXML>
    <inkml:trace contextRef="#ctx0" brushRef="#br0">-1-1 97,'0'0'13,"0"0"-7,0 0 19,0 0 7,0 0-1,0 0-9,0 0 9,0-3 5,5 3-9,-2 11-1,1 3 5,3 2-12,2 5 6,0 0-5,1-2-3,2 2-2,0-4-5,-1 0 6,3-2-13,0 0-3,0 2 14,3 0-14,0-1 2,2 1 2,-1 1-2,4-3 0,1 1-2,1 1 0,2 0 6,-1 1-6,-4 2 0,1-3-1,-3 0 2,-1-4-2,1 2 1,-2-2 0,2-4-3,-1 5 4,-1-1-1,-1-3 0,2-1 2,1 3-5,-2-4 3,2 1 0,-1 0 1,-1-1 1,2 0-2,0 3 0,-1-1 0,-1 3 1,5 0-1,-3-1 0,1-1 2,1 0-2,1-3-2,-2-2 2,-3 2-1,5-3-1,-6 2 1,2-1 1,-1 1 0,0 3 0,-3 2 0,0 0 0,2 0 3,1 1-2,1-1-1,1 3 0,-2-4 2,5 2-2,-4-3-2,-2 0 2,1 4 2,5-2-1,-7 1-1,4 2 0,1-3 1,-2 4-1,-2-4-1,-2 3 1,-2-3 3,5-1-3,-3 0-2,0 0 2,0 0 2,0 2-2,3 1 0,-3-2 0,2 5 0,2 2 0,-1 2-2,2-2 2,-1-1 0,-4-5 2,3 3-2,1-1 0,-3-2 0,4-2-2,1 0 2,-5-2 0,4 0-2,-2-2 2,2-1-3,-2-3 1,-3 3 2,1-6 0,1 4 0,-1-2 0,2 5 2,-1-2-1,1-1-2,0 2 2,-3 0 2,0 3-3,1-3 0,2 3 0,2 0 4,-2-1-3,-2 0-2,6 1 2,-1-2-1,-2 2 0,4-1 0,-3 4 0,2 1 1,-2-1-1,4 0-1,-1 6 1,-2-3 4,2-2-4,-4 5 0,6-5 0,-3 2 1,1 0 0,1-1-1,0 3 0,1 0 0,-1-2 0,-1 0 0,-1 1 0,0-5 8,-4 0-8,4 0 1,-5-3 3,1 0 0,1 1 1,1-3-5,-2 0 0,2 1 1,-1 2 3,-1 1-4,4 2 4,0 5 5,1 2 2,-2-4-5,-1 3 1,6-2 17,-2 2-22,0-2 5,3 2 0,-2 0 1,0 0-3,1-2-3,0-1 0,-2 0 11,2 0-11,-5-2 8,4 2-1,0-3 5,-3 1-3,0-1-11,1 3 1,-3 0 10,-1-2-8,1-1 0,-1 3-3,-1-5 2,2 3 2,-5-2-4,8-5 0,-4 5 7,1-5-7,3 3 0,-2 2 3,3 0-1,2 2 0,-2 3-2,-3-2 0,2 2 9,0 2-6,-2-3-3,-2 3 4,4-5-3,-3 1 4,2-1-5,-2-1 2,0-2 7,-2 1-9,1-1 1,-1 2 3,-1-6-3,-2 1 5,3 1-6,-6-2 0,1 3 5,2-3-2,-5 1-1,5 1-1,0-3 4,2 1 1,-2 2-6,0 0 2,0-1-1,0-1 0,-2 1-1,-3-1 0,2-3 1,-2 1-1,1 1 0,2-2 0,-6 0 1,7 0-1,-4-2 0,0 4 1,-1-1 0,-2-2-1,-3 2-1,2-4 1,0 3 0,-4-1 0,2-1-10,-3 2-21,0-3-13,0 0-37,0 0-59,-14-3-178</inkml:trace>
    <inkml:trace contextRef="#ctx0" brushRef="#br0" timeOffset="4146.7228">21-50 179,'0'0'10,"0"0"0,0 0 41,0 0-13,0 0 34,0 0-54,0 0-11,-36 5 18,36-5 0,0-3 0,0 3 13,0 0-18,0 0 2,0 0-22,0 0-5,0 0 5,0 0 1,9 0 2,4 0-3,1 0 0,4 0 9,6 5-9,2-5 0,-1 2 7,6-2-7,0 0 1,4 0-1,3 0 0,4-4 4,-2-5-4,0 2 0,-3 1 1,1 2-1,-3 1 0,-4-2-1,2 1 1,-1-3 6,4 0-6,-3-3 0,2-3-3,2 4 6,4-5-3,1 3 0,1 5 0,-1 1 2,-2 5-2,-3 0 0,1 0 1,0 0 3,-4 0-2,2 0-2,0 0 4,-1 0 2,3 0-4,-1 0-1,-2-2 1,1-5-2,-3 1 0,-1 2 0,-4-4 0,3 2 3,2 0-3,-2 3 0,1 3 0,-4 0 2,2 0-2,-2 0 0,-5 0 1,8 0 6,-3 0-6,3 0 1,1 0 10,-1-2-9,2-2 7,-1 0 0,1 1-6,1 3 2,-1 0-6,-1 0 0,4 0 4,4 0-4,2-3 0,3-3 1,1-7 2,4-2 10,1-3-13,-3 1 2,-6 4 5,-2-3-7,-5 7 0,-1 3 0,-5 5 0,-2 1 3,-1 0-3,2 0 0,0 0 2,9 0-2,3-4 1,4 2-1,2-7 0,-1 0 1,0-2-1,-3 4 0,-2 1 1,-6 3-1,0 3-2,-4 0 2,-4 0 0,2 0 0,-1 0 0,-4 0 0,5 0 2,-2 1-1,5 1-1,-2-2 0,2 0 2,-3 0-1,-1 0-1,-1 0 0,-3 0 1,-1 0-1,-2 0-1,2 0 1,1 0 0,0 0 4,5 0-4,3 0 0,-3 0 7,2 0-7,-7-2 0,-3-2 0,-3 3 0,2 1 0,-2 0 0,-3-4 0,1 3 2,2-2-1,0 0-1,2-1 0,0-3 1,-1 1-1,-4 1 0,3 1 0,-1-1 0,-1 3 0,-1-2-1,0 3 1,-3-4 0,1 2-1,-2-2 1,2 4 0,-6-5 1,4 5-1,-6 1 0,1-3 0,-2 3 0,-3 0 0,0 0 0,2 0 0,-2 0-1,0 0 2,3 0-1,-2 0 0,4 0 1,-5 0 0,3 0-1,-1 0 0,2 0 0,1 0 0,-2 0 0,-2 0 0,3 0 2,0 0 8,-4 0-9,3 0 9,-3 7 15,2-1-14,3 0 1,-2 4 1,-2 1-4,4 0 10,-2 3-9,-3-1 4,1 4 13,3 2-9,0 0-5,2 1 6,2-1-10,-2-3 12,2 2-17,-3-3 2,4 0 14,-1 3-13,-4 4-2,6-4 11,-4 6-9,-1-3 17,-1 0-19,-4 1 1,3-2 9,-1-2-13,1 2 1,-1-5 3,1 0-3,-2 1 10,-1-4-13,3 0 0,-3 4 6,2-6-5,1 2-1,-3 1 1,8 0 1,-7-2 3,2 5-5,-1-1 0,1 0 2,-1 2-2,1 1 0,-2 4 0,2-4 1,4 3 1,-4 0-2,1-5 0,2 3 0,-2 2 0,0 1 0,1 0 0,0 2 1,-1-3 3,-4 3-4,5-1 0,-2 2 11,2-4-11,-1-1 2,1 3 1,-4-4-1,3 0 6,-3 2-8,2 0 0,-1-2 6,-2 2-5,3 0-1,-2-1 1,4 0 0,0-1 5,-5 1-6,3 0 0,-3 3 3,0-2-3,0-1 0,1 2 0,2 1 1,-3 0 1,2-1-2,-2-2 0,3 2 1,-1 1-1,1 0-1,-2 2 0,4-5 1,-2 1 2,5-4-2,-4 2 0,3-1-1,-3 0 1,1-1 0,-2 0 0,-1 1 0,1 2 3,-2-2-3,-1 2 0,0-1 0,3-3 1,-3 1-2,2 5 1,1-4 0,2 4 1,-4 2-1,7 1 0,-3 1 4,2-1-2,3 3-2,-6-5 8,3 0-7,-3 0 7,1 1-8,-1-1 1,4 2 10,-3-2-11,1-3 2,-1 0 0,-1-2-1,-1-1 1,5 0-2,-3 1 0,-4 0 3,3-2-3,-3 3 0,2-2 0,2-1 2,-4 2-2,4 0-1,0 1 1,2 2 0,-2 0 4,0 1-7,-1 3 6,1-4-3,0 8 1,2-3-1,-5 5 0,3-4 4,-1-5-4,-1-5-3,4-5 3,-4 1 3,1 0-2,1 1-1,0-5 0,-1 0 1,1-3 0,0 0-1,-1 3 0,1 1 2,3 0-2,-2-1 0,2-1 0,-4 1-2,1 0 5,1 4-3,-3-7 0,3 3 1,-1-1-1,3-1 0,-2 0 0,-1 5 0,2 0 0,1-2 0,-2 1 1,4 2-1,-3-2 1,0 2-1,0-1 0,-2 1-2,0-2 4,1-1-2,-3-2 0,5 3 1,-4-2-1,1-1 0,0-3 0,-1 3 0,-2-3 0,1-3 0,-3 3 0,0-1 1,0 0-1,2 1-1,-2-1 1,3-2 0,-2 2 0,2 1 0,-1-3 0,-2 2 1,0-2-1,3 2 0,2-1 0,-1 0-1,1 3 1,-4-3 0,3 1 0,-3 0 1,-1-1-1,3-1-1,-3-2 1,0 0-6,0 0 6,0 0-1,0 0 1,0 0 0,0 0-1,0 0 1,0 0 0,0 0 3,0 0-3,-8 0-5,-7-2 4,-2-5 1,-2 0 0,-2 4 0,-4-3 0,-3 6 1,-6-7-1,1 1 0,-4-2 1,1 1-1,-1 2 1,6 3-1,-5 0 0,2 2 0,-1 0 2,-6 0-2,4 0 5,-2 7 3,5-1 8,-1 0-11,-1-1 6,3-2 7,1-3-16,1 0-1,5 0 5,5 0-6,0-3 3,2-2-3,5 3 0,0 2 0,2 0 0,2 0 0,3 0 6,-3 0-3,1-1 1,3-2-4,-6 1 0,2 0 4,4 0-3,-5 2-1,7-3 4,2 1 1,-3 0 3,2 0-8,-1-2 2,-1 1 10,0 0-12,4-3 0,-2 6 0,1 0 1,2-3 0,0 2-1,-3-3-1,3 4-5,-2 0-11,2-1-26,0-3-40,-3-3-83,3 3-139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5:10.9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8DC88C-6307-4DB0-B472-D474C66F9903}" emma:medium="tactile" emma:mode="ink">
          <msink:context xmlns:msink="http://schemas.microsoft.com/ink/2010/main" type="inkDrawing" rotatedBoundingBox="5045,15726 7922,17511 6944,19087 4067,17302" semanticType="callout" shapeName="Other">
            <msink:sourceLink direction="with" ref="{BDE3F54E-A2F0-446C-9A68-417BCDC2D97B}"/>
          </msink:context>
        </emma:interpretation>
      </emma:emma>
    </inkml:annotationXML>
    <inkml:trace contextRef="#ctx0" brushRef="#br0">0 2012 269,'0'0'186,"0"0"-180,0 0-2,0 0 10,0 0 19,0 0 48,0 0 7,69-20-7,-18 20 2,17 0-19,13 0-12,10 9-1,13 3 13,1-2-36,5-1-14,8-3-7,9 0-5,5 3 3,5-6-5,-1 3 0,-3-5 5,-7 4-5,-16 1 0,-9 3-1,-11 8 4,-13 3-2,-4 2-1,-6 2 0,-4-8 5,-2-1-5,2-6-1,-4-3 1,-3-4 2,-8-2-2,-4 0-3,-9 0 3,-2 0-6,-4-3 6,-6-6 0,1-2-1,-3-2 2,0-2-4,-3 0 3,4 3 0,0 1-5,-2 2 5,-3 1-1,0 2-2,-3 0 3,-3 1-2,1-1 0,-3-2 2,4-1-1,-4 0 1,0-3-1,-2-6 1,2 2-5,-4-5 4,-1-1-8,-1 0 6,-1-2 0,-2 0-7,0 6 4,0-6 6,0 5 2,-16-2-1,-2-1-1,-4-6 0,-4-4 0,-4-5 0,-1-1-1,-4-2 1,-1 2 0,-1 4 0,-1 5 0,1 0 0,-3 5 1,1 2-1,5 4 0,-6 0 1,3 4 0,1-2 2,3 0-3,2 1 0,3-1 3,1-2-3,-3-1 0,5 2-2,4 1 2,-3-1 2,3 4-2,2-3 0,-4 0 1,1-1-1,-1-1 0,1-2 1,-1-1-1,0-2 0,-1-1-1,3 4 1,-3-2 2,3 2-2,-3 7 0,1-5 1,1 3 0,-2 3 2,2-3-3,-1 0 0,-1-4 6,3 1-6,-3-2 0,1 2 4,-3-2-2,-1 3 1,0 1-3,0 3 0,2 2 5,2 0-4,-2 2-1,5 2 4,-3-4-3,1 0 2,4-2-3,-4 0 0,3-1 0,-4-1 0,0-1 0,-4 3 2,0-4 0,3 1-2,-2 3-1,-2-3 1,2-1 1,-1-2-1,3-2 0,-3 0 2,5 2-2,-1 2 0,5 1-1,1 7 1,1 0 4,-1 3-4,-2 1 0,-2-1 1,2 2 1,-1 0-1,-2-2-1,1 0 0,-3 0 3,-2-3-3,3-3 0,-5-3 1,1-1 3,-2 1-4,-2 0-2,5 2 2,2 2 3,6 1-3,4 7-1,0-4 1,1 1 1,-1-1-1,-3-4-1,3-1 1,-4-1-1,-1 0 1,1-2-1,-1-1 1,2 5 1,1 2 1,4 5-2,4-3 0,2 3 0,-3-1 0,-5-1 0,0 2 1,-3-8-1,0 1 0,1-2 0,2 1 0,2 2 0,3-3 0,-1 0-1,1 2 0,0 2 2,1 0-2,2 2 1,1 7 0,2 0 0,3 0 0,0 0-1,-2 0 1,2 0 0,0 0-1,-3 0-10,-1 0 5,-6 25 0,6 9 2,-4 8 4,2 5 0,3 1 1,1 4-1,2 5 0,0 4 0,0 10-1,0 2 1,14 1 0,0 0 1,0-8-1,0-7 0,-2-6 0,-1-5 0,2 1 4,5 0-4,-1-1 0,-3 4 4,0-4-1,0 2-2,-1-2-1,0-3 0,-2-4 3,2-2-3,-4-2 0,5-3 4,-2-1-1,-1-2 0,2 1-3,-2 0 0,-4 2 10,-2 3-7,3-1-3,-7 0 5,-1-4 0,0-2 2,0-4-4,0-6 0,0 0 3,0-4-6,0-1 0,0 2 3,0 5-3,-4-2 1,-1 8-1,0-2 0,5-1-1,0-1 1,0-2 0,0-1 0,0 5 0,0-3-9,0 0-48,13-6-103,-7-9-99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5:38.9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17AD189-83CC-4854-823D-B6ECFBEB9138}" emma:medium="tactile" emma:mode="ink">
          <msink:context xmlns:msink="http://schemas.microsoft.com/ink/2010/main" type="inkDrawing" rotatedBoundingBox="20311,6175 20529,9029 19763,9087 19546,6234" semanticType="verticalRange" shapeName="Other">
            <msink:sourceLink direction="with" ref="{71C5971E-6A58-4856-8DA1-7CD3C11199B7}"/>
          </msink:context>
        </emma:interpretation>
      </emma:emma>
    </inkml:annotationXML>
    <inkml:trace contextRef="#ctx0" brushRef="#br0">558 38 481,'0'0'13,"0"0"-8,0 0 35,0 0 16,0 0-27,-135-33-9,105 32 20,-4 1-17,-3 0-5,-5 0-6,-3 6-10,-1 12-1,-2 0-1,6 5 1,6 1 0,8-3-1,10-2-3,5-1 3,9 2 1,4-1-1,0 2-4,0-2 4,9 6-2,3 3 2,2 10 0,3 5 3,-3 5 1,-3 8 7,2-1-1,-1 4-4,-3 2 14,-3 9-19,2 13 2,-2 10 10,-2 8 4,-3 12-2,-1 1-4,0 10 5,0 8 18,0-6-30,0-5 2,-1-11 11,1-6-11,0-4-2,0-5-4,0-3 3,0-4 1,0-6-4,1-3 0,8-4 1,4-4 1,1-8-1,7-10-1,9-8 0,9-12 1,12-5-1,17-13-20,13-15 20,15 0-28,19-32-43,7-30-80,5-22-276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5:40.18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E7C7A9-059B-4DC4-AF8B-C925B7680CA4}" emma:medium="tactile" emma:mode="ink">
          <msink:context xmlns:msink="http://schemas.microsoft.com/ink/2010/main" type="inkDrawing" rotatedBoundingBox="24778,5230 25324,7613 24303,7847 23757,5464" semanticType="verticalRange" shapeName="Other">
            <msink:sourceLink direction="with" ref="{1C63CA58-ADAA-4992-9B48-38B87CFDD530}"/>
            <msink:sourceLink direction="with" ref="{71C5971E-6A58-4856-8DA1-7CD3C11199B7}"/>
            <msink:sourceLink direction="with" ref="{A496FE0A-0E89-45B1-AAC9-C6E286F9F3F9}"/>
          </msink:context>
        </emma:interpretation>
      </emma:emma>
    </inkml:annotationXML>
    <inkml:trace contextRef="#ctx0" brushRef="#br0">0 211 519,'0'0'3,"0"0"3,0 0 2,0 0 3,126-53 3,-58 38-7,9 2 6,15-5 45,16-2-24,5 3-17,-2-1-11,-11 0-6,-18 5 0,-15-1-1,-25 5 1,-14 6 0,-16 3 0,-12 0 0,0 0 1,0 0 34,0 8-18,-9 14-9,-8 14-3,3 1 27,5 7-22,-1 0 0,6 5 7,4 0-5,0 1-1,0 7-1,0 5-9,17 2 28,3 8-11,2 0-7,1 5 7,0 0-2,0 6 5,2 0-13,-5 2-7,2-3 10,-3-5-11,-1 5 0,1-6 4,0-5-3,-2 2 5,-3-2-6,-2 2 0,-1-4 8,3 1-8,-5-6 0,3-2 1,-2-4 1,-1-4 0,0-5-2,-1-3 0,-3-4 4,-1-2-4,-4-6 0,0-2 2,0-8-2,0-2-5,-7-5-9,-12-1 4,-9 0 8,-14-3-14,-20-2-16,-17 3-6,-18-5-29,-14-1-32,-11-6-46,-1-2-59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5:47.5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63CA58-ADAA-4992-9B48-38B87CFDD530}" emma:medium="tactile" emma:mode="ink">
          <msink:context xmlns:msink="http://schemas.microsoft.com/ink/2010/main" type="writingRegion" rotatedBoundingBox="22230,4848 24455,5411 24198,6429 21973,5866">
            <msink:destinationLink direction="with" ref="{00E7C7A9-059B-4DC4-AF8B-C925B7680CA4}"/>
          </msink:context>
        </emma:interpretation>
      </emma:emma>
    </inkml:annotationXML>
    <inkml:traceGroup>
      <inkml:annotationXML>
        <emma:emma xmlns:emma="http://www.w3.org/2003/04/emma" version="1.0">
          <emma:interpretation id="{292F34B8-8C22-4757-8631-60685A60380C}" emma:medium="tactile" emma:mode="ink">
            <msink:context xmlns:msink="http://schemas.microsoft.com/ink/2010/main" type="paragraph" rotatedBoundingBox="22230,4848 24455,5411 24198,6429 21973,58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6C28E20-59A2-4837-A7F8-C1CEF5E4B3B9}" emma:medium="tactile" emma:mode="ink">
              <msink:context xmlns:msink="http://schemas.microsoft.com/ink/2010/main" type="line" rotatedBoundingBox="22230,4848 24455,5411 24198,6429 21973,5866"/>
            </emma:interpretation>
          </emma:emma>
        </inkml:annotationXML>
        <inkml:traceGroup>
          <inkml:annotationXML>
            <emma:emma xmlns:emma="http://www.w3.org/2003/04/emma" version="1.0">
              <emma:interpretation id="{160A2699-AB45-452C-BB2E-03B69D7C78F7}" emma:medium="tactile" emma:mode="ink">
                <msink:context xmlns:msink="http://schemas.microsoft.com/ink/2010/main" type="inkWord" rotatedBoundingBox="22103,5350 22349,5412 22237,5856 21991,5793"/>
              </emma:interpretation>
              <emma:one-of disjunction-type="recognition" id="oneOf0">
                <emma:interpretation id="interp0" emma:lang="en-US" emma:confidence="0.5">
                  <emma:literal>o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°</emma:literal>
                </emma:interpretation>
                <emma:interpretation id="interp4" emma:lang="en-US" emma:confidence="0">
                  <emma:literal>D</emma:literal>
                </emma:interpretation>
              </emma:one-of>
            </emma:emma>
          </inkml:annotationXML>
          <inkml:trace contextRef="#ctx0" brushRef="#br0">1513-785 465,'0'0'43,"0"0"3,0 0 67,0 0-50,0 0-40,0 0 1,-28 106 15,22-53 7,3-1-20,3-5-12,0-5 3,0-9-15,14-6-1,4-8-1,6-10 2,2-9-13,5 0 11,1-11-19,4-24 18,-5-8 1,-8-9-1,-13-9 0,-10-3 1,0 3 2,-19 9-2,-9 10 0,-3 20 20,3 14 3,2 8-9,3 0-14,4 19 3,2 10-6,8 1 3,9 4-14,0-6-66,28-1-61,21-9-129</inkml:trace>
        </inkml:traceGroup>
        <inkml:traceGroup>
          <inkml:annotationXML>
            <emma:emma xmlns:emma="http://www.w3.org/2003/04/emma" version="1.0">
              <emma:interpretation id="{AD3B7DC9-6FA5-4918-B23F-EC28F72FAA9C}" emma:medium="tactile" emma:mode="ink">
                <msink:context xmlns:msink="http://schemas.microsoft.com/ink/2010/main" type="inkWord" rotatedBoundingBox="23524,5176 24455,5411 24198,6429 23267,6193"/>
              </emma:interpretation>
              <emma:one-of disjunction-type="recognition" id="oneOf1">
                <emma:interpretation id="interp5" emma:lang="en-US" emma:confidence="0.5">
                  <emma:literal>&amp;</emma:literal>
                </emma:interpretation>
                <emma:interpretation id="interp6" emma:lang="en-US" emma:confidence="0">
                  <emma:literal>:</emma:literal>
                </emma:interpretation>
                <emma:interpretation id="interp7" emma:lang="en-US" emma:confidence="0">
                  <emma:literal>;</emma:literal>
                </emma:interpretation>
                <emma:interpretation id="interp8" emma:lang="en-US" emma:confidence="0">
                  <emma:literal>"</emma:literal>
                </emma:interpretation>
                <emma:interpretation id="interp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548.9609">3190-983 0,'0'0'433,"0"0"-413,0 0 86,0 0-9,-128 6-39,94 23 15,1 3-13,2 7-10,8 2-1,4-1-38,10-4-8,6-1-3,3-4 1,0-6-9,20-6 4,9-5-29,10-13 22,3-1-23,3-1 11,0-23 17,-11-4 11,-8-2-8,-12-7 3,-11-4 0,-3 1 8,-7 8-7,-21 12-1,-8 13 20,-9 7-3,0 7-2,-3 23-15,-1 15 0,5 4-6,12 7-16,13 4-94,11 2-126</inkml:trace>
          <inkml:trace contextRef="#ctx0" brushRef="#br0" timeOffset="938.9161">3586-85 669,'0'0'12,"0"0"60,0 0 6,0 0-25,-126 90-17,103-56-4,4-3-27,10-3 2,9-6-7,0-5-2,0-4 0,17-4-34,8-9 0,9 0 14,3 0 9,4-19 5,-7-3 2,1-9-2,-8 2 7,-12-2-3,-9 7 4,-6 5 5,-3 9 1,-32 6 7,-20 4-13,-14 8-4,-23 29-21,-15 3-72,-5 5-154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5:43.67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C5971E-6A58-4856-8DA1-7CD3C11199B7}" emma:medium="tactile" emma:mode="ink">
          <msink:context xmlns:msink="http://schemas.microsoft.com/ink/2010/main" type="writingRegion" rotatedBoundingBox="20893,6103 21778,8493 20944,8801 20059,6412">
            <msink:destinationLink direction="with" ref="{00E7C7A9-059B-4DC4-AF8B-C925B7680CA4}"/>
            <msink:destinationLink direction="with" ref="{D17AD189-83CC-4854-823D-B6ECFBEB9138}"/>
            <msink:destinationLink direction="with" ref="{E44C7829-5F7B-4855-A2AC-14812389EC27}"/>
          </msink:context>
        </emma:interpretation>
      </emma:emma>
    </inkml:annotationXML>
    <inkml:traceGroup>
      <inkml:annotationXML>
        <emma:emma xmlns:emma="http://www.w3.org/2003/04/emma" version="1.0">
          <emma:interpretation id="{8C2679F3-9435-4FAD-A1EE-800641266AB0}" emma:medium="tactile" emma:mode="ink">
            <msink:context xmlns:msink="http://schemas.microsoft.com/ink/2010/main" type="paragraph" rotatedBoundingBox="20893,6103 21778,8493 20944,8801 20059,6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843293-5CEE-45BB-A976-1E78B7C5C87B}" emma:medium="tactile" emma:mode="ink">
              <msink:context xmlns:msink="http://schemas.microsoft.com/ink/2010/main" type="line" rotatedBoundingBox="20893,6103 21778,8493 20944,8801 20059,6412"/>
            </emma:interpretation>
          </emma:emma>
        </inkml:annotationXML>
        <inkml:traceGroup>
          <inkml:annotationXML>
            <emma:emma xmlns:emma="http://www.w3.org/2003/04/emma" version="1.0">
              <emma:interpretation id="{5EBFEA0A-3B88-4B11-B0EF-9546AFE48443}" emma:medium="tactile" emma:mode="ink">
                <msink:context xmlns:msink="http://schemas.microsoft.com/ink/2010/main" type="inkWord" rotatedBoundingBox="20815,6116 21553,7806 20734,8164 19996,6474"/>
              </emma:interpretation>
              <emma:one-of disjunction-type="recognition" id="oneOf0">
                <emma:interpretation id="interp0" emma:lang="en-US" emma:confidence="0.5">
                  <emma:literal>-M</emma:literal>
                </emma:interpretation>
                <emma:interpretation id="interp1" emma:lang="en-US" emma:confidence="0">
                  <emma:literal>GM</emma:literal>
                </emma:interpretation>
                <emma:interpretation id="interp2" emma:lang="en-US" emma:confidence="0">
                  <emma:literal>-y</emma:literal>
                </emma:interpretation>
                <emma:interpretation id="interp3" emma:lang="en-US" emma:confidence="0">
                  <emma:literal>VM</emma:literal>
                </emma:interpretation>
                <emma:interpretation id="interp4" emma:lang="en-US" emma:confidence="0">
                  <emma:literal>JM</emma:literal>
                </emma:interpretation>
              </emma:one-of>
            </emma:emma>
          </inkml:annotationXML>
          <inkml:trace contextRef="#ctx0" brushRef="#br0">580 1223 649,'0'0'18,"0"0"-13,0 0 23,127-73-7,-92 66-18,-11 3-2,-7 4 7,-13 0-8,-4 0 0,0 15 4,-7 12-1,-15 7 5,2 3-8,-2-2 0,5 0-2,11-2 2,3-6-4,3-6 0,0-2 3,20-4-3,8-4 0,7-2 4,3 2 1,-6-2-1,-1 0 1,-11 6 0,-3 0-1,-7 1 4,-10 5-4,0 1 0,-13 3 17,-19 2 1,-13 0 3,-6-5 11,-1-1-13,0-5 4,5-6-21,10-5-2,6-5-17,8 0-87,9-3-104</inkml:trace>
          <inkml:trace contextRef="#ctx0" brushRef="#br0" timeOffset="-418.2059">-11 1545 692,'0'0'20,"0"0"14,0 0 38,0 0-65,0 0 6,0 0-8,126-68-2,-86 46-3,3-8-74,2 0-74,-3 1-279</inkml:trace>
          <inkml:trace contextRef="#ctx0" brushRef="#br0" timeOffset="-759.5525">11 0 430,'0'0'9,"0"0"11,0 0 33,0 0-30,0 0-13,0 0 20,0 0 39,-14 98-27,15-52-3,4 5 0,0 0-24,2-5-1,3-3-1,4-9-8,0-7-2,4-8-3,2-6 0,0-10-4,4-3 4,2 0-9,5-11 9,0-18-29,-6-4 13,-3-2-9,-8-2 24,-5 3-2,-5 13 5,-4 9-2,4 7 31,-4 5 6,0 0-9,1 0-28,-1 17 3,3 10 20,2 7-18,0 6-1,1-3 1,3 1-5,0 1 0,1-3-79,-6-3-104,-4-8-210</inkml:trace>
        </inkml:traceGroup>
        <inkml:traceGroup>
          <inkml:annotationXML>
            <emma:emma xmlns:emma="http://www.w3.org/2003/04/emma" version="1.0">
              <emma:interpretation id="{18C20ABA-CAF1-493F-B914-28557B59E6C3}" emma:medium="tactile" emma:mode="ink">
                <msink:context xmlns:msink="http://schemas.microsoft.com/ink/2010/main" type="inkWord" rotatedBoundingBox="21620,8163 21747,8504 21295,8671 21169,8330"/>
              </emma:interpretation>
              <emma:one-of disjunction-type="recognition" id="oneOf1">
                <emma:interpretation id="interp5" emma:lang="en-US" emma:confidence="0.5">
                  <emma:literal>N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A</emma:literal>
                </emma:interpretation>
                <emma:interpretation id="interp8" emma:lang="en-US" emma:confidence="0">
                  <emma:literal>a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533.9181">637 2216 180,'0'0'372,"0"0"-362,0 0 99,0 0-70,37-118 5,-1 95-1,3 5-3,-4 4 6,-2 7-11,-7 7-21,-4 0 2,-8 0-16,-5 21 4,-4 7 7,-5 11-5,0 6 0,0-3-6,-19 3 0,-2-2 2,-3-7-2,3-8 0,7-5 1,4-11 0,10-3-1,0-5-2,0-4 2,27 0 2,10-4 16,12-17-9,7-8-7,3 4-2,-1 3-7,-15 0-56,-7 8-62,-22 4-82,-14-4-226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5:52.99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4C7829-5F7B-4855-A2AC-14812389EC27}" emma:medium="tactile" emma:mode="ink">
          <msink:context xmlns:msink="http://schemas.microsoft.com/ink/2010/main" type="inkDrawing" rotatedBoundingBox="19840,5631 25516,7330 24619,10324 18943,8625" hotPoints="19834,5730 24806,7139 25284,8033 21126,9202" semanticType="enclosure" shapeName="Quadrilateral">
            <msink:sourceLink direction="with" ref="{71C5971E-6A58-4856-8DA1-7CD3C11199B7}"/>
            <msink:sourceLink direction="with" ref="{A496FE0A-0E89-45B1-AAC9-C6E286F9F3F9}"/>
          </msink:context>
        </emma:interpretation>
      </emma:emma>
    </inkml:annotationXML>
    <inkml:trace contextRef="#ctx0" brushRef="#br0">861 117 333,'0'0'68,"0"0"-13,0 0 18,0 0-10,0 0-45,0 0 6,1-7 12,21 7-3,7 13 16,16 7-10,8 2-6,11 6-5,8 1-25,8 5-1,9 0 2,3 2-3,2-1 2,-5 2-3,-2-1 0,-4-3 3,-4 1-3,-3-1 0,-1-3 2,1-4 1,-3 0 7,0 0-10,4-5 1,-3-1 8,4 0-6,6 3-3,-5-4 12,-2 2 5,-1-2 14,-6-4-10,1-2-7,-2-5 19,0-2-31,4 0 5,0-1 7,-2 2-6,-2 1 2,-9-1-3,-6 3-3,-9 2 11,-8 6-11,-2-2-4,-6 2 11,4-2-2,-2 2-4,4-5-5,1 3 0,3-3 3,1 0-3,3-1 0,-1 0 2,-1 1 0,-3 1-2,1-3 0,-2 3 0,1-4 2,2 1-2,-3-2 0,3 0 3,2-2-2,-2-3 2,-2 2-3,-4 1 0,-5-1 4,1 3-4,-5-1 0,4 1 5,-1 1-4,0-1 1,3 0-2,-2-3 1,1 0-1,-5-1 0,-2-2 0,-2 4 2,-2-4-1,3 7-1,-5-4 0,3 5 2,-1-2 2,2 0-4,3 4 0,-1-2 3,3-1-3,1 2 0,-7-3-3,3 0 3,-3 0 2,-1-5-2,-5 0 0,0-2 1,-5 1 0,-1-3-1,-4 0 0,-4 2 0,0-2 3,2 0-3,-2 0 0,0 0 12,0 0 6,0 0 6,0 0-2,0 0-17,0 0 22,0 1-27,0-1 2,0 3 11,0-3-13,0 0 2,0 3-2,0-3 3,0 0-2,0 4 0,0 0-1,0-2 17,0 1-14,3 2 0,2-3-3,-1 2 3,-2 0 15,2 1-16,0 1-1,0-2 16,1 2-17,0 3 3,1-3-3,6 6 4,-3 4 9,8 0-13,-3 4 0,0 2 6,5 5-1,0 3-5,2 8 4,-1 5-2,1 6 10,-1-1-12,-3 6 0,1-4 6,1 1-6,0-7 0,-2-5 0,0-3 1,-3-3-1,-3-4 0,1-2 0,-1-2 2,1-2-2,1-7-1,-4-3 0,0-2-6,1-4 6,-1-4-12,-3 3 0,2-5 12,-4 1-8,1-2 4,0 0 2,-2 3 3,-2-3-1,2 0 1,-3 0 0,2 0 0,1 0 0,-3 0 0,0 0-1,0 0 2,0 0 6,0 0-7,0 0 0,0 0 17,0 0-14,-3 2-2,-11 2-1,-5 0 2,-4 5 0,-11 2-2,0-1 0,-9 5 2,-4-2 0,5 0-2,-1-3 0,4-2 1,0 1 0,5 1-1,-5 1 0,1 4-1,-10-1 1,-7 6-1,-5-3-1,-11 1 4,-2 0-2,-6 1 0,1-2 0,1 0 1,1-2-1,7 3 0,1 0 2,3 2 0,-3 1 6,0 3-8,-4-3 0,4 3 14,5-5-13,2 0 3,8-2-3,10-4 3,3 3-1,2-5-3,3-1 0,-1-1 1,-1 0-1,-3 5 0,-1 1 0,-1-4 0,1 5 1,-3-1-1,4-1 0,1-4 0,0 2 1,1-4-1,-3 1 1,4-2 1,-3 2-2,1 0-4,0 2 4,-1 2-1,3 3 1,-4-1 0,0-2-1,-4 0 2,-3 4 0,-4-5-1,-2 1 0,-2 0-3,2 1 3,0-1 0,4-2 0,4 2 0,1-4 1,0 2-1,0-4 0,-2 4-1,-2 2 1,-6 0-2,1 2 2,-5-3 2,-1 1-2,-2 4-1,0-5 1,0 5 2,1 0-2,4-1 0,3 2 0,4-1 1,8-1 1,2-5-2,7 2 0,2-2 5,2-2-5,1 0 0,2-3 2,2 1 0,7-7 7,3 0-9,7 0 1,2 0 17,3 0-17,2 0 4,0 0 4,0 0-5,0 0 3,0 0-7,0 0 0,0 0 4,0 0-4,0 0-1,0 0 1,0 0 1,0 0 0,0 0-1,0 0 0,0 0 0,0-4 0,0-5 0,0-3 0,0 2 0,0-3 1,5-2-1,0 0 0,-4-4 3,2-3-3,-3-5-1,0-3 1,0-15 1,0-12-1,-12-11 0,-4-14 0,-5 0-8,-1 2 4,2 13 2,1 7 2,-1 10 2,5 1-2,-2 3 0,-2-5 0,0 1 5,1-4-5,-4-2 0,2-5 0,-5-3 2,5 3-1,1 6-1,-1 9 0,5 7 0,1 5 0,0 5 0,0-3 0,-2-2 1,-2-2-1,4-2 0,-5-1 0,2-3-2,-2 4 2,4 0 0,-4-2 1,-2 0 0,2-3-1,0-3-3,-1-5 3,5-4-2,2 2 2,3 9-1,2 4 1,2 8 1,1 7 2,-3 3-3,4 6 0,-4-4-2,-2-1 2,1-2 0,-2-5 2,-3-3-1,-1 1-2,1 0 1,-2-1 0,2 3 0,2 1 0,0 5 0,5 4 2,3 0 0,-1 2-2,2-2 0,1 0 0,-1 1-4,2-3 4,-4 0 0,2 0 2,-2 2-2,1-2-1,2 5 0,-1-1 1,3 3-4,0 0 4,0 2 0,-1 1 0,1-1 1,0 5-1,-4 0-2,4 1 2,-1 3-1,-2-2 1,3 2 0,0-3 1,0 4 0,0-2-1,0 3 0,0-3 0,0 3-1,0 0 1,0 0 0,0 0-1,-2 0 3,2 0-4,0 0 2,-3 0 0,3 0-1,0 0 1,0 0 0,0 0 1,0 0-1,-1 0 0,1 0 0,0 0 0,0 0 1,-3 0-1,1 0 0,-1 0-2,0-4 2,1 0-1,-1 3 1,-2-3 0,1-1-1,2 2 1,-1-2 0,2-2 2,-2 3-1,3-2-1,-5 0 0,3 0 1,-1-2-2,-3-2 1,1-5 0,-2 0 1,0-1-1,3-3 0,-4-1-3,-1 0 7,-1-4-4,-2 1 0,6 0 0,-7 5 1,7-4-1,-5 0 0,5 2-2,-2 2 2,4 3 0,-1 5 0,0-1 0,1 0 3,-1 3-3,-1-5-1,-2 4 1,4 0 0,-3 0 1,1 2-1,1 3 0,4 0-1,-4 0 1,2-1 0,2 1-1,-4-2 3,2 0-5,-2 0 3,1 1 0,2 1-1,-3-1 1,2 3 0,2-2 0,-2 0 1,-2-1-3,0-2 2,1 3 0,-1-1 0,0 1 0,2-1 0,-1 2 0,2 0 2,-3 1-3,2-2 1,3 1 0,-1 2 1,1-2-1,0 1 0,0 2 0,-3-2 1,3 0-2,0 2 1,0 0 0,0 0-5,0 0 5,0 0-4,0 0 1,0 0-5,0 0 6,0 0-9,14 0 11,17 4-4,10 7 4,9 4 0,7-2-1,2 1 2,5-1-2,-1-3-10,-2 1 8,-1-4-7,-5 3 10,-6 0-4,-8 1 0,-6-2 4,-2 5-3,-5-3 2,3-1 1,-3 0-4,0-4 4,1-2-2,-1-2 0,-3 1 4,1-3-4,-3 0 1,-4 1 1,1 1-3,-9-2 3,-2 4-1,-1-2 0,-3 2 1,1 1-1,2-1 0,-2-2 1,-3 1 0,-2-1 0,-1-2 0,0 0-1,0 2-3,0-2-11,0 0-38,4 0-56,-3 0-67,2 0-183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5:45.56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96FE0A-0E89-45B1-AAC9-C6E286F9F3F9}" emma:medium="tactile" emma:mode="ink">
          <msink:context xmlns:msink="http://schemas.microsoft.com/ink/2010/main" type="writingRegion" rotatedBoundingBox="22423,6925 24367,6722 24516,8150 22572,8353">
            <msink:destinationLink direction="with" ref="{00E7C7A9-059B-4DC4-AF8B-C925B7680CA4}"/>
            <msink:destinationLink direction="with" ref="{E44C7829-5F7B-4855-A2AC-14812389EC27}"/>
          </msink:context>
        </emma:interpretation>
      </emma:emma>
    </inkml:annotationXML>
    <inkml:traceGroup>
      <inkml:annotationXML>
        <emma:emma xmlns:emma="http://www.w3.org/2003/04/emma" version="1.0">
          <emma:interpretation id="{1C1ADAB5-FD61-439F-9FC9-FA989C522665}" emma:medium="tactile" emma:mode="ink">
            <msink:context xmlns:msink="http://schemas.microsoft.com/ink/2010/main" type="paragraph" rotatedBoundingBox="22423,6925 24367,6722 24516,8150 22572,8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F498A0-1C69-4D13-8805-BF3FC2873AA6}" emma:medium="tactile" emma:mode="ink">
              <msink:context xmlns:msink="http://schemas.microsoft.com/ink/2010/main" type="line" rotatedBoundingBox="22423,6925 24367,6722 24516,8150 22572,8353"/>
            </emma:interpretation>
          </emma:emma>
        </inkml:annotationXML>
        <inkml:traceGroup>
          <inkml:annotationXML>
            <emma:emma xmlns:emma="http://www.w3.org/2003/04/emma" version="1.0">
              <emma:interpretation id="{BA216644-0E4F-4A91-A725-E49596DC35A8}" emma:medium="tactile" emma:mode="ink">
                <msink:context xmlns:msink="http://schemas.microsoft.com/ink/2010/main" type="inkWord" rotatedBoundingBox="22423,6925 23022,6862 23171,8291 22572,8353"/>
              </emma:interpretation>
              <emma:one-of disjunction-type="recognition" id="oneOf0">
                <emma:interpretation id="interp0" emma:lang="en-US" emma:confidence="0.5">
                  <emma:literal>12</emma:literal>
                </emma:interpretation>
                <emma:interpretation id="interp1" emma:lang="en-US" emma:confidence="0">
                  <emma:literal>'a</emma:literal>
                </emma:interpretation>
                <emma:interpretation id="interp2" emma:lang="en-US" emma:confidence="0">
                  <emma:literal>'n</emma:literal>
                </emma:interpretation>
                <emma:interpretation id="interp3" emma:lang="en-US" emma:confidence="0">
                  <emma:literal>'2</emma:literal>
                </emma:interpretation>
                <emma:interpretation id="interp4" emma:lang="en-US" emma:confidence="0">
                  <emma:literal>'z</emma:literal>
                </emma:interpretation>
              </emma:one-of>
            </emma:emma>
          </inkml:annotationXML>
          <inkml:trace contextRef="#ctx0" brushRef="#br0">1866 718 345,'0'0'240,"0"0"-165,0 0 86,0 0-19,0 0-29,0 0-52,0-13-22,0 13-17,0 30-17,0 17 21,5 14-26,1 8 3,5 1-9,-2 3-38,-4-6-166,-5-5-269</inkml:trace>
          <inkml:trace contextRef="#ctx0" brushRef="#br0" timeOffset="503.113">2090 1816 577,'0'0'64,"0"0"33,0 0-4,0 0-67,0 0 16,0 0 15,105-66 5,-71 59-18,-4 7-10,-9 0-28,-7 0-2,-9 21 1,-5 9 12,0 8-2,-22 6-15,-6 0 0,-3-2 4,7-2-4,0-3 0,4-10-1,11-5 4,7-9-4,2-4 1,2-7 0,29-2-3,15 0 3,18-18-2,13-12-25,7-2-95,-6-3-79,-10 3-127</inkml:trace>
        </inkml:traceGroup>
        <inkml:traceGroup>
          <inkml:annotationXML>
            <emma:emma xmlns:emma="http://www.w3.org/2003/04/emma" version="1.0">
              <emma:interpretation id="{25B869E7-A6DA-493D-9790-4F07A6BF9C5C}" emma:medium="tactile" emma:mode="ink">
                <msink:context xmlns:msink="http://schemas.microsoft.com/ink/2010/main" type="inkWord" rotatedBoundingBox="23992,7153 24408,7110 24475,7753 24059,7797"/>
              </emma:interpretation>
              <emma:one-of disjunction-type="recognition" id="oneOf1">
                <emma:interpretation id="interp5" emma:lang="en-US" emma:confidence="0.5">
                  <emma:literal>.</emma:literal>
                </emma:interpretation>
                <emma:interpretation id="interp6" emma:lang="en-US" emma:confidence="0">
                  <emma:literal>(</emma:literal>
                </emma:interpretation>
                <emma:interpretation id="interp7" emma:lang="en-US" emma:confidence="0">
                  <emma:literal>6</emma:literal>
                </emma:interpretation>
                <emma:interpretation id="interp8" emma:lang="en-US" emma:confidence="0">
                  <emma:literal>€</emma:literal>
                </emma:interpretation>
                <emma:interpretation id="interp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1133.9322">3837 891 697,'0'0'40,"0"0"91,-110 116-24,63-52 0,-5 4-71,10-2 0,1-1-9,14-4-13,9-6-7,9-6-7,9-7 0,0-12-8,13-5 8,19-10-30,8-9-7,7-6-9,-1 0 25,-5 0-1,-10-1-11,-9-10 30,-13 2-12,-8 2 15,-1 0 8,0 3 3,-28 4 27,-9 0-38,-12 0-3,-9 4-16,1 10-76,-2-5-126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5:54.60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7357135-3BF8-44EB-93A2-221138CD4BE2}" emma:medium="tactile" emma:mode="ink">
          <msink:context xmlns:msink="http://schemas.microsoft.com/ink/2010/main" type="writingRegion" rotatedBoundingBox="23323,7887 29444,6301 30755,11357 24633,12944"/>
        </emma:interpretation>
      </emma:emma>
    </inkml:annotationXML>
    <inkml:traceGroup>
      <inkml:annotationXML>
        <emma:emma xmlns:emma="http://www.w3.org/2003/04/emma" version="1.0">
          <emma:interpretation id="{EAD0358C-68D2-4A32-8B6F-D2D72C1DBDF6}" emma:medium="tactile" emma:mode="ink">
            <msink:context xmlns:msink="http://schemas.microsoft.com/ink/2010/main" type="paragraph" rotatedBoundingBox="25881,6930 29558,6685 29633,7819 25956,80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966EDE-284A-4568-83F7-88051081E102}" emma:medium="tactile" emma:mode="ink">
              <msink:context xmlns:msink="http://schemas.microsoft.com/ink/2010/main" type="line" rotatedBoundingBox="25881,6930 29558,6685 29633,7819 25956,8064"/>
            </emma:interpretation>
          </emma:emma>
        </inkml:annotationXML>
        <inkml:traceGroup>
          <inkml:annotationXML>
            <emma:emma xmlns:emma="http://www.w3.org/2003/04/emma" version="1.0">
              <emma:interpretation id="{CE77DE82-5A82-45F4-9A1C-BEED47A6D957}" emma:medium="tactile" emma:mode="ink">
                <msink:context xmlns:msink="http://schemas.microsoft.com/ink/2010/main" type="inkWord" rotatedBoundingBox="25881,6930 29558,6685 29633,7819 25956,8064"/>
              </emma:interpretation>
              <emma:one-of disjunction-type="recognition" id="oneOf0">
                <emma:interpretation id="interp0" emma:lang="en-US" emma:confidence="0.5">
                  <emma:literal>glair</emma:literal>
                </emma:interpretation>
                <emma:interpretation id="interp1" emma:lang="en-US" emma:confidence="0.5">
                  <emma:literal>. laver</emma:literal>
                </emma:interpretation>
                <emma:interpretation id="interp2" emma:lang="en-US" emma:confidence="0">
                  <emma:literal>slaver</emma:literal>
                </emma:interpretation>
                <emma:interpretation id="interp3" emma:lang="en-US" emma:confidence="0">
                  <emma:literal>Flavor</emma:literal>
                </emma:interpretation>
                <emma:interpretation id="interp4" emma:lang="en-US" emma:confidence="0">
                  <emma:literal>glamor</emma:literal>
                </emma:interpretation>
              </emma:one-of>
            </emma:emma>
          </inkml:annotationXML>
          <inkml:trace contextRef="#ctx0" brushRef="#br0">1505-313 970,'0'0'64,"0"0"-26,0 0 8,0 0-32,0 0-9,0 0-5,33 184 9,-28-66 11,-2 10-14,-3-2-1,0-1-5,0-6-109,1-18-100,4-22-51,3-33-242</inkml:trace>
          <inkml:trace contextRef="#ctx0" brushRef="#br0" timeOffset="898.42">1946 280 985,'0'0'56,"0"0"-56,0 0 1,0 0 17,-86 139 16,79-88-29,5 2-3,-1-7 4,3-6-6,0-7 0,0-14-65,8-10-21,6-9 14,4 0-31,4-18 62,-2-22 15,2-14 4,-8-4 22,-5-1 3,-4 13-2,-5 15 48,0 17 15,0 10 36,0 4-26,0 0-45,0 4-29,0 21-7,-6 5 7,2 6 0,4-7 1,0-3-2,0-5-6,4-11-34,10-5-13,4-5-21,8 0-15,2-23 79,0-7-20,-4-4 16,-7 0 15,-7 7 8,0 9 22,-7 10 20,-3 6 10,0 2-5,0 0-31,0 0 13,0 6-37,0 16 0,0-1 2,0 4-2,12-4 0,4-4-5,2-9-1,-1-4-25,5-4-29,-2 0 6,-1-12 52,1-11-16,-6 2 11,-8-4 0,-1 7 14,0 5-4,-5 7 34,0 3 31,0 3-22,0 0-29,0 0-2,0 0-15,0 0-1,0 7-2,0 6 3,3-2 1,6-3-1,5-2-1,8-6-25,5 0 12,4 0-10,8-14 17,2-12 0,-1-6-14,-3-5 14,-4 3 3,-7-2 4,-7 3 12,-10 14-7,-6 9 50,-3 6 8,0 4 20,0 0-12,0 0-60,0 0-10,0 2-2,0 22-1,0 4 2,-3 6 1,3 3 0,0-1-1,0-6 0,9-3-15,8-8-8,2-7-57,4-7-13,5-5-7,3-9-1,-3-25-148</inkml:trace>
          <inkml:trace contextRef="#ctx0" brushRef="#br0" timeOffset="1091.9418">2806 37 638,'0'0'48,"0"0"22,0 0 3,0 0-45,0 0-28,0 0-3,0 0 3,-3 59 2,-2-30-2,4-2-11,-2-7-39,3-5-22,0-10-42,0-5-40,0 0-57</inkml:trace>
          <inkml:trace contextRef="#ctx0" brushRef="#br0" timeOffset="1371.992">2806 37 186,'171'-96'34,"-151"83"69,-5 13-7,-1 0 10,3 15-3,2 19-69,3 12 15,1 8-31,-1-4-15,-2-1 9,-2-9-12,-4-10 0,-3-7 0,-6-12-20,-4-5-7,-1-6-6,0 0 33,0 0 30,0-11-8,0-15-7,0-11 8,0-12 29,13-15-15,15-13-8,14-11-13,16-1-13,20 10-3,7 13-35,-1 17-84,-11 14-203</inkml:trace>
          <inkml:trace contextRef="#ctx0" brushRef="#br0" timeOffset="-242.1943">0 127 527,'0'0'62,"0"0"-61,0 0 24,0 0 64,0 0 4,124 39-17,-39-13-31,11 2 26,13-1-23,-1-3-33,1 0-14,-8-6 8,-8-2-9,-10-4 0,-13-6-7,-15-3-16,-18-3 17,-16 0-25,-11 0 20,-6 0 11,-4-3 7,0-14-7,-7-4-44,-26-2 15,-9-5 23,-10-3-20,-9-5 26,-7-3 0,3-1 4,1 3 3,10 6 11,14 9-12,13 9 46,16 6-17,8 5-25,3 2-10,0 0-8,19 0-25,17 23 33,13 4 1,10 7 13,5 3-14,-1 3 0,-4 2 1,-9 4-1,-16 9-6,-11 9-6,-14 6 12,-9 0-9,0 0 7,-9-6 2,-6-5-19,-4-7-16,2-6-55,3-11-65,5-14-62,4-14-214</inkml:trace>
        </inkml:traceGroup>
      </inkml:traceGroup>
    </inkml:traceGroup>
    <inkml:traceGroup>
      <inkml:annotationXML>
        <emma:emma xmlns:emma="http://www.w3.org/2003/04/emma" version="1.0">
          <emma:interpretation id="{99406DED-A3F5-4B7A-89A4-E4EF34CEBEE0}" emma:medium="tactile" emma:mode="ink">
            <msink:context xmlns:msink="http://schemas.microsoft.com/ink/2010/main" type="paragraph" rotatedBoundingBox="23932,10238 28142,9146 28612,10959 24402,120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E6C349-2BDB-4082-9813-2EA80CC2D662}" emma:medium="tactile" emma:mode="ink">
              <msink:context xmlns:msink="http://schemas.microsoft.com/ink/2010/main" type="line" rotatedBoundingBox="23932,10238 28142,9146 28612,10959 24402,12050"/>
            </emma:interpretation>
          </emma:emma>
        </inkml:annotationXML>
        <inkml:traceGroup>
          <inkml:annotationXML>
            <emma:emma xmlns:emma="http://www.w3.org/2003/04/emma" version="1.0">
              <emma:interpretation id="{38624BC5-462F-4F67-ACC9-2BC0F23C4A08}" emma:medium="tactile" emma:mode="ink">
                <msink:context xmlns:msink="http://schemas.microsoft.com/ink/2010/main" type="inkWord" rotatedBoundingBox="23932,10238 28142,9146 28612,10959 24402,12050"/>
              </emma:interpretation>
              <emma:one-of disjunction-type="recognition" id="oneOf1">
                <emma:interpretation id="interp5" emma:lang="en-US" emma:confidence="0.5">
                  <emma:literal>Triumpher</emma:literal>
                </emma:interpretation>
                <emma:interpretation id="interp6" emma:lang="en-US" emma:confidence="0">
                  <emma:literal>Trius</emma:literal>
                </emma:interpretation>
                <emma:interpretation id="interp7" emma:lang="en-US" emma:confidence="0">
                  <emma:literal>Trifurans</emma:literal>
                </emma:interpretation>
                <emma:interpretation id="interp8" emma:lang="en-US" emma:confidence="0">
                  <emma:literal>Trimaran</emma:literal>
                </emma:interpretation>
                <emma:interpretation id="interp9" emma:lang="en-US" emma:confidence="0">
                  <emma:literal>Trimarans</emma:literal>
                </emma:interpretation>
              </emma:one-of>
            </emma:emma>
          </inkml:annotationXML>
          <inkml:trace contextRef="#ctx0" brushRef="#br0" timeOffset="1969.7298">-1837 3615 645,'0'0'10,"150"-114"58,-23 37 62,28-12-46,22-6 0,9-4-55,0 0-27,-12-1-4,-16 3-9,-34 14-120,-34 21-25,-53 18-95</inkml:trace>
          <inkml:trace contextRef="#ctx0" brushRef="#br0" timeOffset="2236.2248">-1192 3066 632,'0'0'42,"0"0"-37,0 0 33,0 0 36,0 0-20,108 128-31,-88-56-3,-7 15-3,-8 5-14,-5 6 6,0 0-9,0-9-16,0-7-47,0-14-41,0-15-14,9-19-20,3-19-184</inkml:trace>
          <inkml:trace contextRef="#ctx0" brushRef="#br0" timeOffset="2570.0025">-733 3640 657,'0'0'50,"0"0"-32,0 0 48,0 0-17,0 0-21,0 0-5,83-23-9,-66 46-13,-3 6 0,-1 1-1,-9 3-1,-2-1-3,-2-3-8,0-8-4,0-8 16,0-4-10,0-9 5,0 0 5,0-3 3,3-20-3,11-11-10,6-6 10,11-6-1,10-4 2,5 1-2,2 7 1,-4 13-1,-1 8-39,-11 7-41,-4 8-45,-9-1-7,-10 0-96</inkml:trace>
          <inkml:trace contextRef="#ctx0" brushRef="#br0" timeOffset="2772.7326">-186 3347 374,'0'0'95,"0"0"-62,0 0 59,0 0-11,0 0-3,0 0-10,31 31 12,-29 3-45,2 5-11,1-7-3,-2 4-21,2-8 3,-4 1-10,2-10-19,-3 0-43,0-11-59,0-8-128</inkml:trace>
          <inkml:trace contextRef="#ctx0" brushRef="#br0" timeOffset="2937.155">-99 3199 772,'0'0'39,"0"0"9,0 0-14,0 0-34,0 0-2,0 0-54,4 14-7,-4 2-115,-4-5-294</inkml:trace>
          <inkml:trace contextRef="#ctx0" brushRef="#br0" timeOffset="4489.9946">-99 3199 703,'173'50'8,"-166"-50"115,-1 0-55,-2 2-6,1 21 0,-2 7-22,-3 6-16,2 1-24,2-8 6,1-7-13,0-5 5,-1-8-26,6-9-9,7 0-27,4 0 27,7-26 18,8-6-20,-3-9 30,-6-7-8,-5 1 14,-8 7 3,-8 10 3,-1 14 11,-2 12 34,-3 4 9,0 0 8,0 0-38,0 4-14,0 18 2,2 4-9,5-8-3,3 2-3,2-6 0,-1-5-5,3-3 5,4-6-41,7 0 8,3-11 17,3-13 1,-1-7-14,-2 0 19,-2 0-1,-4 7 11,-8 5 0,-5 11 3,-6 5 2,-3 3 19,0 0 3,0 0-7,5 3 6,1 11-26,3 3 1,0-4 3,4-4-1,-2-2-3,1-7-14,1 0-25,2 0 34,7-16-5,4-5 1,7-6-4,-1-6-5,4 2 4,-4 4 4,-5 3 10,-7 8-4,-8 8 4,-7 4 0,-3 3 24,-2 1 7,0 0-5,3 0-19,-3 0-1,0 0-9,3 0 3,-2-2 0,4-4 2,7-3 9,-1-3 10,2 5-6,-4 0-4,-3 5 31,2 2-26,0 16-13,1 38 31,2 29-10,-2 32-3,-1 22-5,-7 11-16,-1 2 13,0-6-13,0-11-5,-14-17-18,0-19-4,5-29-8,0-22-23,9-21-12,0-25 55,0-9 0,0-40-9,14-30 11,14-25 11,6-26 2,8-29-7,9-17-5,6 3 3,4 19 7,-1 28 2,-10 43 1,-10 27-1,-14 17-1,-10 14 1,-5 6 0,-10 4 33,4 0-23,-2 2-9,-3 5 9,0 4-7,0 4 21,0 0 8,0 31-28,-8 11 17,-9 8-17,3 1 1,3-5 7,4-9-9,5-6-2,2-8-1,0-10-1,0-6-8,0-7-19,5 0-23,13-20 50,6-14-6,2-10 2,-1-5 3,4 0 2,-5 12 2,-6 12-2,-7 11 0,-5 14 1,-6 0 0,0 9 32,0 18 6,0 7-24,0-1 1,0-6-16,0-7 0,5-5 3,4-6-3,5-6-29,2-3-20,7-3 19,3-23 22,2-13-20,3-9 3,0-2 22,-3-3-1,0 11 4,-2 14 0,-12 11 0,-6 14 4,-8 3 0,0 0 21,0 9 6,0 11-11,0-1-5,2-3-6,-2-1-7,4-6 2,4-7-4,3-2-7,6 0-14,5 0 9,5-23 6,8-9-11,5-8 4,5-7 10,4-1-11,-4 5 11,-3 9-1,-9 12 4,-15 8-2,-5 12 2,-10 2 12,-2 0 25,4 13-7,3 10-3,-2 6-1,2 1-16,-2 6-9,3 5-1,1 6-35,-3 6-85,-7-3-232</inkml:trace>
        </inkml:traceGroup>
      </inkml:traceGroup>
    </inkml:traceGroup>
    <inkml:traceGroup>
      <inkml:annotationXML>
        <emma:emma xmlns:emma="http://www.w3.org/2003/04/emma" version="1.0">
          <emma:interpretation id="{EEBA99EC-149E-48AD-847C-6461BF46CF38}" emma:medium="tactile" emma:mode="ink">
            <msink:context xmlns:msink="http://schemas.microsoft.com/ink/2010/main" type="paragraph" rotatedBoundingBox="24569,12070 28214,10987 28484,11895 24839,129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63A309-DC6B-4228-AACE-34453816442B}" emma:medium="tactile" emma:mode="ink">
              <msink:context xmlns:msink="http://schemas.microsoft.com/ink/2010/main" type="line" rotatedBoundingBox="24569,12070 28214,10987 28484,11895 24839,12979"/>
            </emma:interpretation>
          </emma:emma>
        </inkml:annotationXML>
        <inkml:traceGroup>
          <inkml:annotationXML>
            <emma:emma xmlns:emma="http://www.w3.org/2003/04/emma" version="1.0">
              <emma:interpretation id="{75FD1A8C-DEDC-4D8F-8EE7-FB28C16A3301}" emma:medium="tactile" emma:mode="ink">
                <msink:context xmlns:msink="http://schemas.microsoft.com/ink/2010/main" type="inkWord" rotatedBoundingBox="24569,12070 28214,10987 28484,11895 24839,12979"/>
              </emma:interpretation>
              <emma:one-of disjunction-type="recognition" id="oneOf2">
                <emma:interpretation id="interp10" emma:lang="en-US" emma:confidence="0.5">
                  <emma:literal>machine</emma:literal>
                </emma:interpretation>
                <emma:interpretation id="interp11" emma:lang="en-US" emma:confidence="0.5">
                  <emma:literal>mahi .</emma:literal>
                </emma:interpretation>
                <emma:interpretation id="interp12" emma:lang="en-US" emma:confidence="0">
                  <emma:literal>within</emma:literal>
                </emma:interpretation>
                <emma:interpretation id="interp13" emma:lang="en-US" emma:confidence="0">
                  <emma:literal>mahi U</emma:literal>
                </emma:interpretation>
                <emma:interpretation id="interp14" emma:lang="en-US" emma:confidence="0">
                  <emma:literal>martin</emma:literal>
                </emma:interpretation>
              </emma:one-of>
            </emma:emma>
          </inkml:annotationXML>
          <inkml:trace contextRef="#ctx0" brushRef="#br0" timeOffset="6418.3502">-1166 5285 697,'0'0'42,"0"0"39,0 0 48,0 0-63,0 0-33,0 0-2,47-14-11,-36 54 31,-7 14-15,-1 2-14,-3 5-8,0 1-14,0-5 0,0-6 5,0-9-5,3-14-3,2-9-12,0-11 0,4-8 4,5 0-21,6-23 32,5-20-4,3-17 5,0-8-1,-5-7 3,3 3-2,-10 17-1,-4 21-2,-7 25 2,-5 9 20,0 0-12,0 24 5,0 11-5,-2 7-2,2-7 4,0-5-10,0-7 0,2-7 2,12-7-2,4-9-11,6 0 0,7-7 2,4-26 9,3-11-15,-3-11 5,-2-11 1,2-3 8,-2 8-1,-5 15 1,-8 21 1,-9 21-1,-8 4-4,-1 19 5,2 17 40,1 5-33,-1 1-2,6-9 0,2-4-4,2-7 3,3-5-4,-1-10-15,2-7 12,9 0-41,5 0-10,13-21-32,5-8-26,-1 0 5,1 3 49,-10 3-10,-7 4 57,-10 5 4,-9 5 7,-9 1 11,-2 2 48,-3 0 45,0 0-29,0 4 0,0 1 27,0 1-36,-9 0-42,-7 6-10,2 17-9,-1 11-3,1-2-2,9-3 0,5-3-5,0-7 5,0-6-21,20-9-24,11-4-20,11-4 27,8-25-37,1-8-15,1-10 20,-11-6 41,-7-2-2,-12 5 24,-8 11 7,-7 14 8,-5 16 37,-2 9 41,0 0 12,0 13-69,0 18-22,-6 4 29,-2-2-13,8-7-11,0-1-12,0-3 6,0-7-5,19-7-1,4-5-21,8-3 1,1 0-5,2-8-1,-1-8-16,-5 3 7,-5 4 30,-6 0 2,-6 5 3,-3-1 5,-4-1 9,1-1 9,3-8 0,1-5-20,2-4 21,1-10-24,-1-7 0,5-10 8,-5-14-5,3-11 2,3-17-5,1-11 3,1 2-2,-1 17-1,-4 27 0,-4 28 27,-7 23-1,-3 7 8,0 30-9,0 25-20,0 24 26,-13 6-31,3 5 0,5-5-2,2-4 0,3-10-48,0-5-43,0-11 23,0-14-14,3-13-27,3-19 20,6-9 0,-1-6 18,6-31 72,2-11 1,7-5 23,1 4 43,1 12 13,0 7 10,-1 11-8,0 9-17,-6 3 5,0 5 10,-3 2-20,6 0-5,0 6-41,0 14-9,0 0 5,-2 6-8,-5 4-1,-6 1 0,-6 3-8,-5-7 4,0-6-23,0-5-3,0-10 28,0-6-9,0 0-1,3-9-12,15-22-4,9-12 16,10-9-16,8-6-16,1-3 6,-1 6-57,-9 12 28,-11 14 45,-8 12 22,-12 10 4,-1 6 21,-4 1 44,0 0 12,0 0-36,0 1-9,3 19-2,2 0-7,-5 10-5,0 3-22,0 3-6,0-3-10,-3-1-68,-3-9-21,1-7-57,5-15-104</inkml:trace>
          <inkml:trace contextRef="#ctx0" brushRef="#br0" timeOffset="6576.0217">1482 4522 888,'0'0'59,"0"0"74,0 0-99,0 0-34,0 0-1,0 0-24,5 31-85,6-14-91,3-1-199</inkml:trace>
          <inkml:trace contextRef="#ctx0" brushRef="#br0" timeOffset="6987.5724">1820 4581 857,'0'0'106,"0"0"3,0 0-53,168-48-7,-122 48-11,-13 2-18,-13 25-4,-16 8-11,-4 5-2,0 4 8,-12-9-11,0-3-3,1-9 2,6-6-13,2-10-2,3-4-20,0-3-1,0 0 18,22-10 3,6-20 16,7-9 0,2-16 2,5-16 6,11-11-3,3-2-3,-3 15 29,-15 23-20,-16 24 13,-14 21 20,-8 1 14,0 19-16,-22 27-30,-9 13 14,0 6 15,6 1-35,13-7-5,12-5-1,0-8-7,5-4-19,21-13-67,6-8-58,-1-13-212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6:42.46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EDA881-69AB-4C59-995A-E427ABA731EF}" emma:medium="tactile" emma:mode="ink">
          <msink:context xmlns:msink="http://schemas.microsoft.com/ink/2010/main" type="inkDrawing" rotatedBoundingBox="1249,894 2917,198 3166,796 1499,1492" semanticType="callout" shapeName="Other">
            <msink:sourceLink direction="with" ref="{BA41E7D6-E067-4DE6-8ECD-52EFE633E4D1}"/>
          </msink:context>
        </emma:interpretation>
      </emma:emma>
    </inkml:annotationXML>
    <inkml:trace contextRef="#ctx0" brushRef="#br0">29 443 381,'0'0'9,"0"0"25,0 0 51,0 0 1,0 0-17,0 0-31,0 0-17,-18-36 20,18 36-41,0 8 0,0 28 0,1 15 3,21 15 2,6 2 1,8-2-5,1-7 11,9-10-12,4-7 0,-1-13 4,6-8-1,-4-11-4,6-10 1,7-10 0,9-35 12,13-26-12,23-28 0,18-27 8,16-11-7,3 1 0,-7 20-1,-20 29 1,-15 30-5,-22 30-25,-16 25-47,-18 4-39,-24 42-22,-24 11-149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29:35.38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DEF65E-5504-407E-B267-CA6F38501DE2}" emma:medium="tactile" emma:mode="ink">
          <msink:context xmlns:msink="http://schemas.microsoft.com/ink/2010/main" type="inkDrawing" rotatedBoundingBox="10154,8708 10847,12747 10712,12770 10019,8731" semanticType="callout" shapeName="Other">
            <msink:sourceLink direction="with" ref="{D6BDF84D-ED4C-4157-9CDC-7C167FA48990}"/>
          </msink:context>
        </emma:interpretation>
      </emma:emma>
    </inkml:annotationXML>
    <inkml:trace contextRef="#ctx0" brushRef="#br0">6 0 377,'0'0'0,"0"0"0,0 0 6,-8 151 15,8-74 21,0 15-21,10 22 10,2 15-1,-1 15-7,3 12-12,1 8-7,6 5-3,2 14 7,11 5-8,5 1 0,10 1-3,1-6 6,-1-6-6,-4-5 3,-3-5 0,-6-9 1,-5-1 1,-8-5-2,0-3 0,-4-8 1,0-13-1,-5-16-1,-5-13 1,-4-14-2,-2-18 2,-3-8-35,0-17-3,0-14 1,1-12-24,2-16-90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7:04.4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E542212-8B8C-4BC6-B93F-811BFD1D2221}" emma:medium="tactile" emma:mode="ink">
          <msink:context xmlns:msink="http://schemas.microsoft.com/ink/2010/main" type="inkDrawing" rotatedBoundingBox="7373,4208 11832,7538 11196,8390 6736,5060" hotPoints="11231,7683 10576,8324 7259,4932 7914,4292" semanticType="enclosure" shapeName="Rectangle">
            <msink:sourceLink direction="with" ref="{B0DECBA7-1C03-4A91-B275-2DD2AF002322}"/>
          </msink:context>
        </emma:interpretation>
      </emma:emma>
    </inkml:annotationXML>
    <inkml:trace contextRef="#ctx0" brushRef="#br0">0 405 85,'0'0'3,"0"0"4,0 0 22,0 0-6,0 0-4,0 0 18,0 0-9,9-31 17,-9 31-16,0 0-14,0 0-1,0 0-12,0 0-1,0 0-1,0 0 1,0 7 12,0-1-12,0 3 0,4 2 5,4 0-1,-2 0 3,2-1-5,1 0 5,5 1 0,0-1-7,0 0 1,3 1 6,5 1-8,-3 1 5,-1 2-3,6-2-2,-6 5 6,5-3-6,-1 0 0,0 3 5,1-2-5,-3-3 1,7 1 0,-4-1-1,0-3 5,3 1-5,1 3 0,-4-3 1,3-1 0,-1 1-1,2 3 0,-1-5 1,-1 2 3,-4 0-4,3-1 0,-3-1 1,1 3 0,-2-1-1,2-1 0,-3-3 1,-1 7 5,-1-10-6,-1 5 0,1-2 5,0 1-4,1-2-1,1 3 1,0 1 1,-1-2-1,1 8-1,3-4 0,1 2 2,-1-2 1,-4-2-3,1-1 0,-1-2 0,1-1 2,-2-3-2,0 5 0,-1-3 3,-2 0-1,3 1-2,-3 0 1,-1 1-1,0-1 1,1 0-1,-3-2 0,1 2 3,2 2-3,-2-5-1,-1 4 1,3-1 1,-1 0-1,-4 1 0,8 0 0,-3 2 0,0-5 2,0 3-4,-3 2 4,4-3-2,-4 0 2,1 2-2,-2-2 0,-1-1-2,0 2 3,1 1-1,2 1 0,-1 0 1,1 3-2,2-2 1,-4 1 0,2 2 1,-1-2-1,1-1 0,-1 0 0,2 3 0,-4-2 0,3 3 0,-2-1 0,0 0 0,3 2 1,2-1-2,-1 2 1,3-2 0,0 5 0,2-4 0,-4 3 0,1 4-1,-2-4 1,-3 1 0,1 2 0,-1-3 3,1 1-3,1-1-3,-4-1 3,5 0 1,-3-2-1,3 1 0,3 4 1,-3-1-1,3 2 0,-6-2-2,1-3 2,1 2 2,-4-3-2,2 0-2,-4-6 2,3 2 2,1 0-2,1-2 0,0-1 0,2 2 0,-3 1 0,2-2 0,-2 1 0,1 2 0,0-3 0,-2 2 0,-1-1 0,2 0-1,-3-1 1,2-2 0,3 1 0,-4-2 0,5 3 0,-2 0 0,-1-1 0,2 0 0,-1-4 0,2 3-1,-3 0 1,3-1 2,0 3-2,1-1-1,1 1 1,-2 2 0,0-2 0,0 4-1,1-4 1,-4-2 0,6 4 0,-6-2 0,3 2 0,1-3-3,-1-2 3,-3 3 0,3-3 2,3 0-2,-4 0 0,1 3 0,-4-2 0,3 2-2,-2-6 2,1 5 0,0-4 2,-2 3-2,1-2 1,-2-2-1,3 3 0,-2 0 0,2 1 0,-3-1 0,2 0 0,2 3 0,1-3 1,-5 0-1,0 0 0,0 1 0,1-3 0,-1 3-1,3-3 1,-1-2 1,-1 1-1,2-1 0,2 3 0,-2 1 0,4-2 0,-2 1 0,1-1 0,1 5 0,1-3 0,-2 3 0,2-3 0,2 0 0,-2 0 0,2 3 0,-5-2 0,4-1 1,-1 2-2,2-1 1,3-1 0,-4-3 0,1 2 0,-4-1 0,2 3 0,0 2 1,-1-1-1,1-2 0,-3 4 0,0-1 0,0 2 0,0 2 0,-2-4 0,1 3 0,-3 0 0,4 1 0,0-1 1,-1-3-2,-2 0 1,4-1 0,-4 3 1,1 0-1,-1-1 0,2-3-1,-4 4 2,5-4 1,-2 2-2,-1 2 0,3-4 1,-1 1 0,0 2 6,0-1-5,-2-2 1,-2 2 6,0-3-8,1 2-1,-1-1 9,2-1-7,0 3-1,1-5 0,-1 5 3,1 2 3,-2-1-4,-1 2-3,-1-1 9,-2 0-8,2-2 0,1 3 0,0 0 0,1-1 2,-1 1-3,0-4 0,0 1 1,4 3-1,-4-4 0,0 0-1,1-1 2,-1 1 0,0 3-1,-1-1 0,-2 1 2,-1 0-2,3-2 2,-2 3 5,2-2-3,-2 5 8,2-1-11,-2-3-1,2 4 10,-1 0-9,-1 3 6,2 0-1,-3 0 2,1-1 3,2-1 0,-3-1-6,-1 1 16,1-4-17,-1-3 0,1 3 2,3-2-5,-2 2 3,-1 0-4,-1-2 0,4-1 3,-3 0-2,1 3 0,2-3 0,1 4 1,-3 1 0,2-5-2,1-2 0,-1-1 2,1 3-2,-2-2 0,2 2 0,-1-3 1,-2-2-1,2-1 0,-2 5 0,1-3 2,-2-3-2,3 5 0,-2-3 0,2 3 0,1-3 0,0 1 0,1-2 0,-4 0 1,5-1 1,-2 1-2,0-3 0,1 1 1,-1 0 1,0 3-2,1-3 0,-1 2 0,-1-3 0,1 5 0,0-4 1,1 0-1,0 1 0,3 1 0,-1-1 0,-1-2 0,3 0 0,3 0 0,-3 2 0,0 0 0,0-2 1,-2 2-1,-1-2 0,-1 0-2,2 2 2,-3-2 0,1 3 1,-1-3-1,-1 0 0,1 0-1,-3 0 1,2 0 2,1 0-2,0 0 0,4 0 2,-4 0-1,0 0 0,1 0-1,-4 0 0,2 0 2,-4 0-2,6 0 0,-3 0 4,0 0 0,2 0 1,-1 0-5,-2-3 0,2 1 7,-2 0-7,2 0 0,1 2 1,-4-4 0,2 1 1,-1 1-2,4-5 0,-1 4 3,0-3-3,1 0 0,2 1 0,0-1 1,-2-1 0,-1 1-1,-3 2 0,-1-1 0,3 3 0,-4-3 0,3 1 1,-3-3 0,4 3 1,-3-2-2,-1-1 0,1 2 2,0 1-1,2 0-1,-5-1 3,2 2-1,0-1 2,-4-1-4,1 2 1,2-4-2,2 0 1,-4-1 0,4-1 1,0 2-1,-2-2 0,-2 2 0,3 0 0,-4 4 3,3-4-3,-3 1 0,0-3 0,1 3 0,-1 0 2,3 0-2,-3 1 0,0-2 1,0-1-1,0 2 0,0-5 3,0 2-3,0 2 0,0-4-1,0 0 1,0 0 1,0 4-1,0-6 0,0 6 0,0-1 3,0-1-3,0 1 0,0 0 1,0 5 14,0-4-15,0 1 1,0-2 7,0 2-2,0-1 5,0-4-8,0 3 1,0 0 12,0-3-14,0 5 0,-3-3 8,3 3-10,-1-3 7,-6 3-7,6 0 1,-7 0 16,3-1-17,1-2 3,-2 1 10,1-4-10,-3 8 4,2-7 4,-2 0-11,2 3 22,-2-4-21,1 8 2,-3-4 11,1 2-10,0 0 6,-1 0-3,-1-4-6,-1 4 18,0 0-15,1-3 3,-2 3 9,4-3-7,0 6 0,-2-4-3,-1 1-5,-1-3 15,4 2-16,-2-1 0,-1 2 7,1 0-6,-2 0 0,1-1-1,3 5 2,-2-2 3,-2-2-5,-1 3 0,0-3 2,-4 1 1,4 0-5,-3 0 2,3-1 0,0-1 2,0 4-2,0-4 0,2-1 6,2 0-6,-2-2 1,-2 2 2,-2-3-3,3-1 6,-5-2-6,6 3 0,1-2 0,-3-3 3,2 3-3,1 0 0,0 1 2,0 2-4,2-1 2,0-1 0,1-1 2,2 0 0,-4 3-2,3-3 0,-1 3 1,3-3-3,-4 2 2,3 2 0,-4-3 3,1 4-3,1 2 0,4-1 0,-2 1 5,-2-1 0,3-1-5,-3-1 0,4 1 4,-2-2-4,-2-2 0,2 1 0,-2 0 0,2 0 1,-2 0-1,2 2 0,-2 0 6,3 5-5,-2-5-1,0 2 2,-2 0 5,0 1-2,4-2-5,-3 0 0,4-1 9,-1 0-7,-1-3-2,-2-1 3,0-2-2,2 3 2,2-1-3,-4 2 0,2 2 9,-2 2-7,2-2-2,-4 0 1,-1-1 0,1 1 2,0 0-3,1 3 0,1 0 1,2 0 0,-3 2-1,-1-1 0,-2 1 0,0 4 0,1-2 0,-2 0 0,-1 0 1,5-2-1,-3-1 0,2 1 1,1-3 0,0 3-1,0-1-1,-1 1 1,-1-1 1,0 1-1,1-1 0,-3-1 0,2 1 1,-1-1-1,1 1 0,-1-1 0,2 3 1,1-4-1,0 4 0,0-4 0,1 0 1,-2-1-1,1-1 0,0-5 0,-4 5-1,4-3 1,-2 1 0,2 2 0,0 1 0,-4 2 1,4 0-1,-5 1 0,2-2-1,-2 3 1,-3 0-1,-2-3 1,-1 0 0,-2-1 0,0 1 0,2 1 0,3-1 0,0 2 0,3-3 0,0 0 0,0-2 1,0-1-2,0-1 0,2 2 1,-2-1 1,0 1-1,-1 1 0,-2 1 0,0 0 2,-2 2-2,3 0-3,1 3 3,4-3-1,-1-2 1,2 4 0,-1-5 0,-1 0 1,0 0 0,1-1-1,-2 0 0,4 2-1,0-1 1,0 2 0,-1 1 0,2-3 0,-1 3 1,-2-3-1,2 3 0,0-3 0,-4 1 0,4-3 0,0 3 0,1 1 1,2 0-1,-4-2 0,3 0 0,-3 0-1,1-2 1,0 1 0,-1-2 1,-2 1-1,3 3 0,-1-1 0,1 1 0,0 2 0,-2-1 0,-1 1 0,-2-1 0,1 3 0,-2-2 0,1 2-1,-3-3 1,3 2 0,1 2 0,4-3 0,3 0 1,-3 1 0,1-2-2,-1 1 0,-4-1 1,2-2-1,-3 1 1,0 3 0,-1-2 0,1-1 2,3 2-4,-6-1 2,6 0 0,-1 5 0,4-3 0,2 1 0,-2-1 0,-1 1 1,-1-4-2,4 1 0,-6-2 1,3-2 1,-1 0-1,-2-3 0,6 1 0,-4 3 1,1-2-1,1 4 0,-1-1 0,0-2-1,1 0 1,-1 2 0,-2 0 2,-3-3-2,0 2 0,-2-2-1,2 0 2,-1-2 0,-4 3-1,-1-4 0,0 3 0,-2 0 0,4-4 0,-4 1-1,-1 3 1,-1-3 0,3 2 0,1-2 0,-2 1 0,5 5 0,3-3 0,3 1 0,3 2 3,-1 0-4,0 0 1,-1 0 0,1 0-1,-3 0 1,2 0 0,0 0 0,-4-2 1,1-2-1,-1 3 0,0-5 0,2 3 0,1-1 0,-3-2 0,2 0-1,-2 0 6,-3 2-5,3 1 0,0-5 0,0 4 1,0-2-1,0-1 0,0 4-1,0-7 2,2 6-2,-1-4 1,-1-1 0,3-1 0,-1 1 0,-2 0 0,6 0 0,-3 8 0,-1-4 2,3 3-2,-2 0 0,-2-1-1,1-3 1,1 2-1,-1 1 1,1-1 0,-1 0 0,1 1 0,-2-2 0,1 2 0,1 2 0,2-3 0,-4 5 1,4-1-1,0 2 0,-5-2-1,1 0 1,3 0 0,-4-3 0,1 3 0,-1-1 1,0 2-1,5 1 0,0 0-1,1 1 1,-1-2-2,-1 2 2,3-3 0,-3 3 2,1 0-2,3 0 0,-2 3 0,2-1 0,-4-2-3,-2 5 4,3-4-1,-4 2 0,4 0 0,-2-2 0,-1 4-2,-2 0 2,0-1 0,0-1 0,0 3 0,0 0 2,-3 0-2,3 0 0,0 0-4,0 0 4,0 0-1,-1 0 2,1 0-2,3 0 1,-3 0 0,0 0 0,-3 0 0,5 0 0,1 0-1,-2 3 1,2-1 0,-1-1 0,-2 2 1,2 0-2,1 0 1,-3 0 0,0 0 1,-2 0-1,2 3-1,4-5 1,0 4 0,3-5 1,-3 1-1,1 5 0,1-5-2,-1 4 2,-2-3-1,2-1 1,-4 3 1,2 0-1,-1-3-1,4 2 1,-1 0-1,3 1 1,1-2-1,1-2 1,0 3 2,3-3-2,-4 0 0,2 2 0,2-2-1,-4 2 1,0 0-1,-3 2 1,-1 1 2,1 2-2,-1-4-1,0 6 1,0-3-1,-1 3 1,1-3 0,-5 2-1,5 1 3,-1-2-2,3-3 0,-3 5 0,4-3-2,-3 6 2,0-4 0,-2 3 2,0-2-2,-2 3 0,4-1-1,3 0 1,-2-3 0,4 1 0,-1-2 0,-4 4-1,1 4 2,-2 1-2,1 0 1,0-2 0,3 5-1,-4-4 1,6 3 0,-1 4-2,-7 11 2,2 10-4,-16 9-97,-28-12-186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7:15.8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0070D6-CA22-4FD7-8D35-60A25C8182DD}" emma:medium="tactile" emma:mode="ink">
          <msink:context xmlns:msink="http://schemas.microsoft.com/ink/2010/main" type="inkDrawing" rotatedBoundingBox="8335,10125 12654,9547 12682,9751 8363,10330" semanticType="underline" shapeName="Other">
            <msink:sourceLink direction="with" ref="{B0DECBA7-1C03-4A91-B275-2DD2AF002322}"/>
          </msink:context>
        </emma:interpretation>
      </emma:emma>
    </inkml:annotationXML>
    <inkml:trace contextRef="#ctx0" brushRef="#br0">0 723 666,'0'0'7,"0"0"-6,0 0 39,0 0 13,0 0-52,0 0 10,173-78 6,-32 41 17,40-7-7,33-7-13,26-7-1,30-3-13,12 6 2,8 0 5,3 7-7,2 10 0,-4 6 3,-1 0-3,-12 7 0,-27 2-4,-33 4-10,-35 6 5,-39 5-12,-35 3 11,-36 5 1,-31 0-3,-19 0 0,-15 0 4,-2 0 8,-3 9-6,-1 0 6,1 2-18,1-4 0,-2 2-29,1-3-43,-3-6-59,0 0-160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8:33.34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FA1E9F7-E94F-4BC3-A4DB-CC309A2DAC04}" emma:medium="tactile" emma:mode="ink">
          <msink:context xmlns:msink="http://schemas.microsoft.com/ink/2010/main" type="writingRegion" rotatedBoundingBox="8978,3787 12329,7851 10893,9035 7542,4971"/>
        </emma:interpretation>
      </emma:emma>
    </inkml:annotationXML>
    <inkml:traceGroup>
      <inkml:annotationXML>
        <emma:emma xmlns:emma="http://www.w3.org/2003/04/emma" version="1.0">
          <emma:interpretation id="{413E2AA8-7D81-413E-85F5-043FD033EAC5}" emma:medium="tactile" emma:mode="ink">
            <msink:context xmlns:msink="http://schemas.microsoft.com/ink/2010/main" type="paragraph" rotatedBoundingBox="8978,3787 12329,7851 10893,9035 7542,49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1CB91A-F72F-482A-A6D0-83532C856F1B}" emma:medium="tactile" emma:mode="ink">
              <msink:context xmlns:msink="http://schemas.microsoft.com/ink/2010/main" type="line" rotatedBoundingBox="8978,3787 12329,7851 10893,9035 7542,4971"/>
            </emma:interpretation>
          </emma:emma>
        </inkml:annotationXML>
        <inkml:traceGroup>
          <inkml:annotationXML>
            <emma:emma xmlns:emma="http://www.w3.org/2003/04/emma" version="1.0">
              <emma:interpretation id="{B0DECBA7-1C03-4A91-B275-2DD2AF002322}" emma:medium="tactile" emma:mode="ink">
                <msink:context xmlns:msink="http://schemas.microsoft.com/ink/2010/main" type="inkWord" rotatedBoundingBox="9878,5652 11949,8164 10893,9035 8822,6523">
                  <msink:destinationLink direction="with" ref="{3E542212-8B8C-4BC6-B93F-811BFD1D2221}"/>
                  <msink:destinationLink direction="with" ref="{F50070D6-CA22-4FD7-8D35-60A25C8182DD}"/>
                  <msink:destinationLink direction="with" ref="{66DBE020-667A-4446-9831-518267F413AC}"/>
                  <msink:destinationLink direction="with" ref="{19A84B28-CCB4-425E-90A4-BF7741340D3D}"/>
                </msink:context>
              </emma:interpretation>
              <emma:one-of disjunction-type="recognition" id="oneOf0">
                <emma:interpretation id="interp0" emma:lang="en-US" emma:confidence="0.5">
                  <emma:literal>...r</emma:literal>
                </emma:interpretation>
                <emma:interpretation id="interp1" emma:lang="en-US" emma:confidence="0">
                  <emma:literal>r...</emma:literal>
                </emma:interpretation>
                <emma:interpretation id="interp2" emma:lang="en-US" emma:confidence="0">
                  <emma:literal>I...</emma:literal>
                </emma:interpretation>
                <emma:interpretation id="interp3" emma:lang="en-US" emma:confidence="0">
                  <emma:literal>....</emma:literal>
                </emma:interpretation>
                <emma:interpretation id="interp4" emma:lang="en-US" emma:confidence="0">
                  <emma:literal>i...</emma:literal>
                </emma:interpretation>
              </emma:one-of>
            </emma:emma>
          </inkml:annotationXML>
          <inkml:trace contextRef="#ctx0" brushRef="#br0">1037 2767 445,'0'0'4,"0"0"2,0 0 34,0 0 21,0 0 19,0 0-52,-23-38 3,23 36 14,0 2-14,0-3-8,0 3-6,0 0 1,16 0 13,5 0-23,7 0-1,5 0 20,6 0-19,-2 0 3,8 5 0,0 1-8,1 3 16,-4-3-19,-2 2 0,-4-1 12,-7-1-11,1-1 3,-10-2-4,-3 2 0,-3-3 7,-6-2-7,-2 2 0,-3-2 5,-3 0-5,0 0 0,0 0 3,0 0-3,0 0 0,2 0-4,-2 0-45,4 0-9,1 0-68,0-2-147</inkml:trace>
          <inkml:trace contextRef="#ctx0" brushRef="#br0" timeOffset="779.8433">2008 3342 442,'0'0'4,"0"0"31,0 0 26,0 0-27,0 0-16,0 0-12,-2-4 11,26 4 50,7 3-26,10-2 23,11 1-26,7-2-2,4 0-1,1 0-15,-7 7-3,-6 2-17,-4 2 0,-9-1 5,-3 0-4,-6 3-1,-9-2 7,-3 0-3,-3-4 4,-5 5-8,5-4 2,-6-1 10,1-1-11,-4-2-1,-3 0 3,2 1-1,1 1-2,0 1-17,-2 4-50,1 5-33,-4-1-60,0 6-74</inkml:trace>
          <inkml:trace contextRef="#ctx0" brushRef="#br0" timeOffset="1534.807">3358 4214 577,'0'0'30,"0"0"-21,0 0 85,0 0-51,0 0-18,0 0 28,85-10-1,-35 6-2,3 4 9,6 0-20,4 0 20,4 6-14,1 12-7,-7 2 2,-7 5-37,-12-7 3,-3 1 3,-10-1-9,-3-5 10,-2 0-10,-7-4 0,-3-3 11,-2-4-11,-7 1 2,-1-3 3,-2 0-5,-2 0 5,0 0-5,0 0-7,0 0 2,0 0-45,0 0-45,0 0-91,0 3-118</inkml:trace>
          <inkml:trace contextRef="#ctx0" brushRef="#br0" timeOffset="-1105.3582">5 1037 245,'0'0'11,"0"0"-10,0 0 4,0 0 32,0 0 8,0 0 3,0 0-12,-5-78-18,5 77 17,0-2-4,0 1-3,0 2-6,0 0-2,0 0 5,0 0-25,0 0 2,0 0-5,0 6 3,0 11 0,6-2 0,7 0 1,-4-4 1,8-3-2,-3-3 0,5-5 2,4 0 2,8 0-4,11-11 10,7-21 16,15-13-2,9-7-13,6-13-4,9-8 23,4-6-8,-4-7-7,1-1-2,-15 1-2,-7 11-4,-12 7-7,-10 12 0,-12 11 2,-7 8-1,-10 6-1,-2 8 1,1 0 0,-5 5-1,-4 4-1,-2 6 1,-1 1-1,-1 2 2,-2 3-1,3 2 0,-3 0 0,0 0 0,0 0 0,0 0 0,0 0-3,0 0 3,0 0 0,0 0-4,0 0-12,0 0-18,0 0-19,0 0-42,0 11 33,0 5-56,0-4-117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8:36.258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6DBE020-667A-4446-9831-518267F413AC}" emma:medium="tactile" emma:mode="ink">
          <msink:context xmlns:msink="http://schemas.microsoft.com/ink/2010/main" type="inkDrawing" rotatedBoundingBox="8363,10062 12592,9527 12605,9628 8376,10163" semanticType="underline" shapeName="Other">
            <msink:sourceLink direction="with" ref="{B0DECBA7-1C03-4A91-B275-2DD2AF002322}"/>
          </msink:context>
        </emma:interpretation>
      </emma:emma>
    </inkml:annotationXML>
    <inkml:trace contextRef="#ctx0" brushRef="#br0">0 583 560,'0'0'1,"0"0"-1,0 0 56,0 0 11,0 0-48,0 0 3,54-47 18,16 29 42,24-5-29,30-3 5,44-4 11,32-3-20,28-4-12,21 3-33,3 4 5,-3 7-7,-9 0-2,-12 4 0,-1-5 5,-7-1-5,-6-5 0,-5-6-2,-15 3 2,-24 0-6,-19 8 6,-29 9 0,-27 7-6,-25 4 6,-18 5-1,-19 0 0,-16 0 1,-8 0 1,-3 0-1,-2 0 0,-3 0 15,7 0-13,-2 0-2,5 0 3,0 0-2,-2 0 4,0 0-5,-1 0 0,-2 0 1,2 0-1,-3 0 0,-1 0-2,6-1 5,-1 1-4,5-3 1,3 3 0,-1 0 1,5 0-1,2 0 0,-1 0-1,-3 0 2,-2 0-1,-8 0 0,-3 0 0,-3 0 1,-3 0-1,2 0 0,-2 0 2,0 0-1,0 0 7,0 0-8,0 0 0,0 0 6,0 0-4,0 0-2,0 0 1,0 0 0,0 0 1,0 0-2,0 0 0,0 0-2,0 0 2,-2 0-10,-5 0 0,-3 0-11,4 0-16,-3 0-27,0 0-43,1 0-23,-1 0-139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8:37.33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87EC97-8555-4D40-B09E-C06756FDAB2C}" emma:medium="tactile" emma:mode="ink">
          <msink:context xmlns:msink="http://schemas.microsoft.com/ink/2010/main" type="writingRegion" rotatedBoundingBox="13461,8008 17421,8008 17421,10579 13461,10579"/>
        </emma:interpretation>
      </emma:emma>
    </inkml:annotationXML>
    <inkml:traceGroup>
      <inkml:annotationXML>
        <emma:emma xmlns:emma="http://www.w3.org/2003/04/emma" version="1.0">
          <emma:interpretation id="{C9700F3D-97D1-48A0-B81F-7FB010CD0B01}" emma:medium="tactile" emma:mode="ink">
            <msink:context xmlns:msink="http://schemas.microsoft.com/ink/2010/main" type="paragraph" rotatedBoundingBox="13461,8008 17421,8008 17421,10579 13461,10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136B37-0EDF-42AF-99A9-1AE151804916}" emma:medium="tactile" emma:mode="ink">
              <msink:context xmlns:msink="http://schemas.microsoft.com/ink/2010/main" type="line" rotatedBoundingBox="13461,8008 17421,8008 17421,10579 13461,10579"/>
            </emma:interpretation>
          </emma:emma>
        </inkml:annotationXML>
        <inkml:traceGroup>
          <inkml:annotationXML>
            <emma:emma xmlns:emma="http://www.w3.org/2003/04/emma" version="1.0">
              <emma:interpretation id="{F76A8E76-7F67-478A-8AB5-CA28E16F4B53}" emma:medium="tactile" emma:mode="ink">
                <msink:context xmlns:msink="http://schemas.microsoft.com/ink/2010/main" type="inkWord" rotatedBoundingBox="13461,8008 17421,8008 17421,10579 13461,10579"/>
              </emma:interpretation>
              <emma:one-of disjunction-type="recognition" id="oneOf0">
                <emma:interpretation id="interp0" emma:lang="en-US" emma:confidence="0.5">
                  <emma:literal>of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☺</emma:literal>
                </emma:interpretation>
                <emma:interpretation id="interp3" emma:lang="en-US" emma:confidence="0">
                  <emma:literal>Of</emma:literal>
                </emma:interpretation>
                <emma:interpretation id="interp4" emma:lang="en-US" emma:confidence="0">
                  <emma:literal>off</emma:literal>
                </emma:interpretation>
              </emma:one-of>
            </emma:emma>
          </inkml:annotationXML>
          <inkml:trace contextRef="#ctx0" brushRef="#br0">0 1111 529,'0'0'166,"0"0"-155,0 0 58,0 0 36,0 0-75,0 0 3,0 0-16,43 63 38,-9-5-11,-1 1-23,3-1-4,1-12 4,3-10-19,7-11 23,8-11-24,14-14 4,14-8 21,20-41-3,22-24 5,21-27-15,18-23-11,10-27 16,10-18-18,1-6 0,-10 1 6,-18 30-6,-27 31-1,-29 28-1,-24 32 2,-16 20-9,-18 12 6,-18 12-7,-8 7 8,-8 1-19,-1 0-15,-6 0-32,-2 9-75,0 9-16,-28 1-134</inkml:trace>
          <inkml:trace contextRef="#ctx0" brushRef="#br1" timeOffset="-80068.6364">-217 949 681,'0'0'6,"0"0"3,0 0 68,0 0-33,0 0-18,0 0-24,-10 16 1,29 20 52,0 3-23,-7 7 2,-3 2 4,-2 3-23,3 0 13,1-6-28,3-8 0,3-6 8,2-13-7,12-9-1,19-9 11,18-14 18,29-35 19,31-19-30,22-17-13,22-17 24,11-13-15,1-9-6,-4 3-3,-9 11-3,-10 21 4,-15 14-6,-21 18 0,-19 13 1,-29 9-1,-18 8 0,-18 5-1,-10 5 2,-11 2 3,-6 5-4,-7 4 0,-2 1 3,-3 3-1,-2 0-2,0-1 0,0 3-15,0 0-11,0 0-56,-11 0-78,-16 18-21,-8 5-88</inkml:trace>
          <inkml:trace contextRef="#ctx0" brushRef="#br0" timeOffset="1537.6491">-741 521 442,'0'0'8,"0"0"5,0 0 9,0 0 46,-146-51-28,101 51-16,-9 25 22,-10 14-19,-9 10-9,-3 20 11,-3 17 2,-1 18 6,7 21 12,8 19-19,12 17 8,19 14-20,20 7 9,14-6 23,15-12-12,43-24-7,16-18-19,16-20-12,6-20 6,5-16-6,3-17-7,1-20 7,4-17-23,-4-12 13,2-20 2,0-35 8,10-24 9,5-19-9,2-14 0,-9-10 8,-19-17-7,-12-19-1,-16-26 0,-15-19 1,-13-19 3,-18-2-4,-22 16 0,-4 29 8,-34 38-8,-24 37 0,-21 31-1,-34 30-6,-45 35-15,-38 16-62,-40 66-54,-31 41-100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6:55.40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1D34E3-75B3-4797-A498-8A6EDFA24A53}" emma:medium="tactile" emma:mode="ink">
          <msink:context xmlns:msink="http://schemas.microsoft.com/ink/2010/main" type="writingRegion" rotatedBoundingBox="3494,3945 8340,3945 8340,6041 3494,6041"/>
        </emma:interpretation>
      </emma:emma>
    </inkml:annotationXML>
    <inkml:traceGroup>
      <inkml:annotationXML>
        <emma:emma xmlns:emma="http://www.w3.org/2003/04/emma" version="1.0">
          <emma:interpretation id="{6F6FDDE6-58AB-49C9-B2E2-78A8E4CC13ED}" emma:medium="tactile" emma:mode="ink">
            <msink:context xmlns:msink="http://schemas.microsoft.com/ink/2010/main" type="paragraph" rotatedBoundingBox="3494,3945 8340,3945 8340,6041 3494,60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CCB0F3-BB51-4B7A-9B15-1DA977700091}" emma:medium="tactile" emma:mode="ink">
              <msink:context xmlns:msink="http://schemas.microsoft.com/ink/2010/main" type="line" rotatedBoundingBox="3494,3945 8340,3945 8340,6041 3494,6041"/>
            </emma:interpretation>
          </emma:emma>
        </inkml:annotationXML>
        <inkml:traceGroup>
          <inkml:annotationXML>
            <emma:emma xmlns:emma="http://www.w3.org/2003/04/emma" version="1.0">
              <emma:interpretation id="{BA41E7D6-E067-4DE6-8ECD-52EFE633E4D1}" emma:medium="tactile" emma:mode="ink">
                <msink:context xmlns:msink="http://schemas.microsoft.com/ink/2010/main" type="inkWord" rotatedBoundingBox="3494,3945 8340,3945 8340,6041 3494,6041">
                  <msink:destinationLink direction="with" ref="{39EDA881-69AB-4C59-995A-E427ABA731EF}"/>
                </msink:context>
              </emma:interpretation>
              <emma:one-of disjunction-type="recognition" id="oneOf0">
                <emma:interpretation id="interp0" emma:lang="en-US" emma:confidence="0.5">
                  <emma:literal>t</emma:literal>
                </emma:interpretation>
                <emma:interpretation id="interp1" emma:lang="en-US" emma:confidence="0">
                  <emma:literal>A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0 1588 447,'0'0'2,"0"0"-2,0 0 10,0 0-6,0 0 0,0 0 7,0 0 20,42 129 28,-7-63-12,3 1-7,-3-3-13,2-10-15,5-14 5,11-18 16,15-20-10,24-13 8,32-57 14,35-54 8,32-47 2,28-37-25,21-17-7,16-6 6,-8 6-20,-20 9-5,-28 27-4,-45 32 0,-41 43-5,-36 44-12,-30 34-17,-28 23 17,-10 11-23,-10 0 5,0 20-3,0 15 2,-2 12-49,-12 3-107,-8-4-155</inkml:trace>
          <inkml:trace contextRef="#ctx0" brushRef="#br1" timeOffset="143223.0017">3749 686 254,'0'0'127,"0"0"-85,0 0 82,0 0-33,0 0-20,0 0-17,0 0 21,-14-28-20,14 28-10,0 0-11,0 0-24,0 0-3,0 17-3,6 10 1,12 4 25,1 4-30,7-2 0,-2-4 6,-3-1-5,3-7-1,-3-8 0,3-7 0,7-6 7,10-6-6,14-32 12,13-22 5,9-17-18,10-13 4,9-13-4,0-12 0,-1-1 6,-13 11-4,-15 19 9,-19 23 24,-14 23-7,-14 14 2,-6 9 0,-6 8-4,-5 7 19,-1-2-24,1 4 0,-3 0 3,0-3-18,0 3-2,0 0 2,0-2-6,1 2 13,-1 0-13,0 0 0,0 0 4,0 0-4,0 0 0,0 0 0,0 0-9,0 0-3,0 0-39,0 0-42,0 14-62,-14 5-65,-9-3-169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9:17.102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9A84B28-CCB4-425E-90A4-BF7741340D3D}" emma:medium="tactile" emma:mode="ink">
          <msink:context xmlns:msink="http://schemas.microsoft.com/ink/2010/main" type="inkDrawing" rotatedBoundingBox="6486,7516 12106,4644 12514,5444 6895,8316" hotPoints="11900,5080 12172,5716 7036,7912 6764,7276" semanticType="enclosure" shapeName="Rectangle">
            <msink:sourceLink direction="with" ref="{B0DECBA7-1C03-4A91-B275-2DD2AF002322}"/>
          </msink:context>
        </emma:interpretation>
      </emma:emma>
    </inkml:annotationXML>
    <inkml:trace contextRef="#ctx0" brushRef="#br0">452 3402 664,'0'0'3,"0"0"-3,0 0 65,0 0 9,0 0-32,0 0-22,0 0-2,-48-23-5,48 11-3,3-4-2,8-2 6,11-3-13,6-1 0,9-1 2,8-1-3,9-1 2,8-3-2,2 6 0,1-4 0,-6 3 0,1 1-2,-7 0 2,-3-4 0,-7 2 1,-3-1-1,-4 0 0,9 0 0,0 0 1,2-1-1,4-1 0,1 1 0,-2 2 0,-2-1 0,-3-1 0,-6 6 2,-5-4-2,0-1 0,-6 3 1,0-3 0,0 2-1,0-3 0,3-1 0,1-2 0,-1 1 0,2-1 0,-2 1 1,4 1 1,-7 1-2,0 3 0,0-1 0,2 2 0,-1-3 0,2-1-2,5 4 2,-4-2 0,5 0 0,2-1-1,0 1 1,4 2 0,-1 1 0,3 0-2,0 2 2,2 1 0,2-2-1,1-2-3,1 2 4,-1 0-2,1-2 2,3 0-5,-4 1 3,4-2-4,0 1 4,-3 0-9,-1 0 11,4 4-6,-7 0 6,-2 1 0,0 0 0,0 3 0,0-4 0,-2 2 0,2-1 0,0-3 0,1 2 0,3-2 0,-3 0 0,4 5 0,-5 0 0,-4-1 0,0 4 0,-6-3 0,0 0 0,-1 0-4,-2 4 3,-2-5-1,4 2 2,-6-4 0,4 3 0,-1-4-1,0 1 1,3-3 0,-3-1 1,5 1-1,-3 2 0,-1-2-4,-1 4 0,2 0-4,-2-3 8,4 0 0,3-4 0,2 1 0,2-5-1,0 6 1,-4 0 0,1 2-2,-3 5 2,-5-1 0,-3 5-2,-5 4 3,-4-1-1,-4 5 0,-4-4 0,1-1-1,2 1 1,2-1 0,5 0 1,3-2 0,2-1-2,-3-2 1,5 4 0,-6-2 1,-5 6-1,-3-1 0,-5-2 0,1 2 0,0 0 0,7-3 0,5-1 2,-2 1-4,2 0 2,0 0 0,-8 2 0,-3 3 0,-2 2 0,-1-1 0,-7 3 2,2 0 1,-3 0-3,0 0 0,0 0 9,3-3-8,4-5 1,2 2-2,5-1 0,3-2-1,-6 2 1,4 1 0,-1 0 0,-5 1 0,1 4 0,-4-3 1,-1-1-1,-1 2 6,4-6-6,1-3 0,5-1 3,3 0-3,-1-2-1,2 2 1,-1-1 0,-4 6 0,-2 1 0,-2-2 0,0 2 1,-1 1-1,0-1 0,-4 1 0,3-1 1,-3 3 0,4-5-1,-2 0 0,-1 0 14,3-4-14,-4-1 3,3 1 5,0-4-6,-2 0 13,-2 0-11,-1 0-3,1-5 15,-3 6-13,1-3-3,2 3 3,-1-1 0,-2-1 1,3 2-4,-1-2 0,-2 2 2,0-2-2,0 0 0,0-4 0,0 1 1,0 0 0,-11-1-1,-2 4 0,-1-4 2,2 2-2,-2 3 0,0-1 2,0 3 0,2 1-2,-2 1 0,3 2 0,-3-2-2,-2 3 2,1 2 0,-2-1 0,-2 3 2,1-1-4,-1 3 1,-3-1 1,2 5-3,-5 0 3,2 0-4,-2 0 4,-1 0 0,0 0-1,-2 7 0,4 2 1,6 0-2,-4-1 2,5-2 0,2 1 2,-2 1-2,-1 0 0,-2 1-3,2 2 3,-6 1-1,3 3 1,-2 0 0,-1 2 0,-1 0 0,2 2 0,0-1-2,0 2 2,-5 1-1,1 1 1,4-2 0,-3 1 1,-1 3-1,0-1 1,2 0-1,-2 1 0,-1 0 0,2 2 0,0-1-2,-2 2 2,2-6 1,2 2-1,-1-4 0,1-3 0,3 0 2,0-4-2,-2 3 0,-1-5 0,1 5 1,-6 0 0,-4 0-1,2-1 0,-2 2 0,2-3 0,2 2 0,-5 1 2,4-5-2,3 0 0,-3-1 0,7 0 0,-5 1 0,0-1 0,-3 4 0,-5-3 1,4 5 1,-4 1-2,4-2 0,1 0 1,1-3-2,1 1 1,-4-1 0,-3 3 2,2 2-2,-9 0 0,1-2 0,-3 2 2,0 0 1,3-1-3,2 2 0,3-1 0,0-1 2,1 1-4,5-1 2,1-3 0,-1 5-1,3 0 1,-1-2 0,4 1 3,-3-2-2,-3 1-2,0-1-1,3 4 2,1-3 0,-5 4 0,9-2 0,-8-2-1,0 3 4,-1 1-5,-4 0 2,-1 0 0,0 2 0,-4-4 0,4 1 0,-3 1 0,-1-2 0,1 2 0,3 1-3,1-3 6,4 0-5,1-2 2,1-1 0,-1 0-1,5-2 1,-7 1 0,-2 3 1,-4-2-1,-1 0 0,-5 2 0,0-2 0,0 1 1,-2 2 2,5-3-3,2 1 0,0-1 0,3-3 2,1 1-2,3-3 0,5 1-2,-1 1 2,0 2 0,-7 0 0,0 1 0,-4 7 0,1-4 0,-6 2 0,2 3-2,-1-2 2,4 3 0,0-5 2,7 2-1,2-2-1,3 2-1,0-2 1,-1 5 3,-1 1-3,-1-2-1,0 0 1,2-1 0,0-3 0,1-2-2,4 0 2,3 1 1,2-5-1,0 0-1,-2 1 1,1 1 1,-7 3-1,1-2-3,-2 2 3,-3-2-1,3 5 1,0-2 0,-3-1 1,-1 3 2,-4-3-2,2 1-1,-2-1 0,1-2 2,3-1-2,3 3 0,-2-2 3,3 2 2,5 0-2,-3-1-3,4 3 0,2 0 9,3-3-9,3 0 0,1 4 1,2-4 3,2 7-4,0 3 0,-2 3 0,6 6 0,-1 4 0,1 0 0,5-1 0,0-6 1,0-1 0,0-2-1,7-3 0,14-4-1,3-5 1,4 2 0,3-4 2,6-6-1,6-2-1,2-7-1,3-1 1,5 0 5,1 0-5,0-7 0,-2-7 0,-6-4 1,-1 2-2,-9 3-5,-13 0-12,-6 5 17,-8 1-21,-7 5 5,-2-1 11,0 3-19,-2 0-42,-24 0-80,-16 0-147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19.38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8574FC-A4B8-4844-A0E1-9D0D2522D764}" emma:medium="tactile" emma:mode="ink">
          <msink:context xmlns:msink="http://schemas.microsoft.com/ink/2010/main" type="inkDrawing" rotatedBoundingBox="8282,6159 16009,8377 15088,11583 7361,9365" semanticType="callout" shapeName="Other">
            <msink:sourceLink direction="to" ref="{DF164CE1-2F13-4D8E-9222-FA8F5ACE8676}"/>
            <msink:sourceLink direction="from" ref="{361CE496-BE0C-4AEF-8A8A-8C0348F84188}"/>
          </msink:context>
        </emma:interpretation>
      </emma:emma>
    </inkml:annotationXML>
    <inkml:trace contextRef="#ctx0" brushRef="#br0">8122 486 496,'0'0'0,"0"0"-16,-12 158 16,10-81 13,-1 17-12,-6 6 4,-3 8-5,-7 3 0,-12-4 4,-6 5-4,-13 2 0,-10 3-1,-13-1-5,-12-1-14,-8-5-28,-14-1 18,-8-6 14,-9-8-3,-6-13 19,1-10 7,3-8 1,4 0 11,-2 2-2,-9-1-14,-12-4 14,-8-3-4,-12-9 2,-3-3 8,0-13 4,2-5 9,5-7-9,6-8-3,5-9 5,13-4-9,8 0 4,7-4-1,3-18-11,1-3-3,5-6-1,3-6-6,-4-7 5,-4-12-7,-1-11 0,-3-5 1,-4-5 2,2 4 1,-2 5 7,1 0-2,7 1 3,11-3-10,14 2 11,12 2 17,12-4-8,5-6-14,5-6-1,6-6 4,5 0 5,-1-1-12,1 3 0,1 9 5,1 4-9,1 9 3,3 11 0,2-1-2,-1 7 1,6 2-2,-3-7 0,3 3 2,-2 1-2,-1 0 0,0 8 0,-4 4 1,-5 6-1,-1 3-1,0 0 1,3 8 1,2-4-1,1 1 0,2 1 1,1-4-1,-1 1 0,-4-1 0,2 5 0,-4-1-5,1 5 4,-2 6-17,4 4 8,1 0-3,2 2 10,7 2-4,1-3 7,1 0 1,0 4-1,1-4 0,-6 3 0,-4 0 1,-5-2 1,0 1-2,3 3 0,2 0 4,6 0-4,-2 0 0,5 0 0,5 0 1,6-1 0,1-2-1,2-2 0,0 4 1,3-2 2,3 0-3,-1-1 3,1-1 0,0 1 3,2 0-6,-5-1 0,0 2 3,0-2-1,0-1-2,5-1 4,-1-2-3,-2-2 1,3 0-2,-1 2 0,6 1 6,-1 2-6,0-1 0,1-1 2,-1-1-1,2-1-1,-2-3 0,1 1 0,-2-4-1,-2 2 1,2 1 0,-4 2 2,-2 1 0,-2 1-1,0 3-1,0 0 0,0 0 0,0 6 0,-3-4-3,0 4 3,-3 0 0,1 0 0,-2 0-2,2 0 2,2 9-3,-2 2 3,7 9-2,-4 5-1,-1 0 4,6 7-2,-6 2 0,10 2 1,-3 1 0,1 4 0,0 1 0,-1-3 0,1-4 1,3-4-2,-2-7 0,5-3 1,2-9-2,1-6 2,0-3-7,0-3 6,0 0-7,0 0 7,0-18-7,0-14 8,9-10-3,0-3 3,-1 3-1,-7-4-5,-1 3-2,0 0 0,0 1 3,0 2-4,0 2 5,0 2-8,-1 4 12,-2 4-4,3 6 4,0 0 0,0 4 0,0 0 0,0 3 0,4 4 0,4 3 0,-3 8-2,1 0 2,6 0-8,2 0 5,13 0 3,5 4-5,10 10 5,11 5-8,15 8 6,10 7-64,13 6-52,2-7-27,-8-6-202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7:49.90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31569C-7EC0-48D8-8D91-BBD271783E0F}" emma:medium="tactile" emma:mode="ink">
          <msink:context xmlns:msink="http://schemas.microsoft.com/ink/2010/main" type="inkDrawing" rotatedBoundingBox="17891,9456 19651,9324 19656,9401 17897,9532" semanticType="callout" shapeName="Other"/>
        </emma:interpretation>
      </emma:emma>
    </inkml:annotationXML>
    <inkml:trace contextRef="#ctx0" brushRef="#br0">95 4637 779,'0'0'5,"0"0"2,-129 10 48,117-7 93,7 0-46,5 0-73,0 3-26,41 4 12,28 1-9,34-6 27,25-5-9,27 0-13,18-22 5,5-4-16,0-1 0,-7 2-6,-24 4 6,-26 6-36,-23 9-36,-27 2-78,-15 4 20,-13 0-43,-15 0-54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21.76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7F4C57-BC0C-4361-ADB2-00BD7C1D5E54}" emma:medium="tactile" emma:mode="ink">
          <msink:context xmlns:msink="http://schemas.microsoft.com/ink/2010/main" type="inkDrawing" rotatedBoundingBox="6753,13547 8594,12489 8795,12838 6953,13896" semanticType="callout" shapeName="Other">
            <msink:sourceLink direction="with" ref="{043B7E6B-69D8-482C-9DEA-7EDB0C684762}"/>
            <msink:sourceLink direction="with" ref="{0850D4AF-4D35-4DF9-8881-4E01A89BCBC0}"/>
          </msink:context>
        </emma:interpretation>
      </emma:emma>
    </inkml:annotationXML>
    <inkml:trace contextRef="#ctx0" brushRef="#br0">3722-2068 346,'0'0'6,"0"0"-1,0 0 13,0 0 3,0 0 19,0 0-3,0 0-4,14-23 1,-9 23-8,2 16 0,6 12 16,-2 8-20,1 3 11,2-2-21,-3 3 3,1-6-2,5-1-4,-1-8-5,1-7-4,-3-2 5,4-10 3,4-6-8,6 0 0,14-12 12,20-31-1,17-16 2,20-25-10,24-15-1,18-25 12,23-11-14,14-1 8,-1 13 22,-17 23-22,-29 26-1,-30 25-7,-25 14 0,-22 12 5,-16 4-5,-15 7 0,-9 4 1,-6 3 0,-5 5 2,-2-4 17,-1 4-16,0-1 4,0 1-8,0 0-6,0-3 6,8-3-64,-2-6-67,-1-4-118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29:36.07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543D66-FF97-4DDF-A7C5-416E22C04E1C}" emma:medium="tactile" emma:mode="ink">
          <msink:context xmlns:msink="http://schemas.microsoft.com/ink/2010/main" type="inkDrawing" rotatedBoundingBox="11838,8938 12082,11394 12034,11399 11791,8943" shapeName="Line"/>
        </emma:interpretation>
      </emma:emma>
    </inkml:annotationXML>
    <inkml:trace contextRef="#ctx0" brushRef="#br0">0 0 247,'0'0'59,"0"0"-3,0 0-12,0 0-9,3 109 77,4-13-49,2 31-1,-1 23-32,1 21 0,3 25-20,2 11-9,2 7-2,6-12 0,-1-10-4,4-18-30,5-18-34,-7-14 23,-3-14-46,-5-23-64,-8-18-144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54.3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3B7E6B-69D8-482C-9DEA-7EDB0C684762}" emma:medium="tactile" emma:mode="ink">
          <msink:context xmlns:msink="http://schemas.microsoft.com/ink/2010/main" type="inkDrawing" rotatedBoundingBox="7311,15535 8205,15281 8226,15355 7332,15609" shapeName="Other">
            <msink:destinationLink direction="with" ref="{7F7F4C57-BC0C-4361-ADB2-00BD7C1D5E54}"/>
            <msink:destinationLink direction="with" ref="{8C0D4256-3D17-4582-8A1F-E44EDFAD861B}"/>
          </msink:context>
        </emma:interpretation>
      </emma:emma>
    </inkml:annotationXML>
    <inkml:trace contextRef="#ctx0" brushRef="#br0">84 267 72,'0'0'39,"0"0"-9,0 0 47,0 0-45,0 0-11,0 0 38,-51-11-40,42 11-8,1 0 29,-1-1-20,7 1 2,-2-3 19,1 3-24,3-3 7,0 3 7,0-1-16,0 1-5,0-2-8,3-5 8,20-4 36,10 0-5,7-6-8,11-2-9,3 1-16,4-1 4,2-2 7,-1 3-3,5-2 1,-4 4-5,-3 5-10,-7 3 9,-7 1-11,-4 0-2,-6 2 2,-5 2 3,0 0-2,-7 1-1,-2-2 0,-2-1 3,-3 4-3,-5-2 0,0 3 7,1-6-5,-6 4 5,1 1-7,-2-2 1,-3 3 9,0 0-9,0 0 7,0 0 0,0 0 2,0 0 3,0 0-8,0 0-2,0 0 16,0 0-19,0 0-2,0 0 2,0 0-9,0 0-42,0 0-93,-3 4-95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16.6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716F3A2-980D-407B-B621-5689F8FF9BAD}" emma:medium="tactile" emma:mode="ink">
          <msink:context xmlns:msink="http://schemas.microsoft.com/ink/2010/main" type="inkDrawing" rotatedBoundingBox="16447,5636 17025,5329 17034,5346 16456,5653" semanticType="callout" shapeName="Other"/>
        </emma:interpretation>
      </emma:emma>
    </inkml:annotationXML>
    <inkml:trace contextRef="#ctx0" brushRef="#br0">-1488 845 314,'0'0'7,"0"0"25,0 0 58,0 0-24,0 0-27,0 0-5,3-7 13,22-10 8,15-8-16,15-9-25,18-8 17,13-1-31,4 2-4,-6 2-31,-13 5-134,-24 1-184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16.91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A07EC7-02E6-475B-9A6C-A6683C0296DC}" emma:medium="tactile" emma:mode="ink">
          <msink:context xmlns:msink="http://schemas.microsoft.com/ink/2010/main" type="inkDrawing" rotatedBoundingBox="16819,5474 16854,6473 16822,6474 16788,5475" semanticType="callout" shapeName="Other">
            <msink:sourceLink direction="with" ref="{40B499BC-6569-4CD0-AE47-4C738C753651}"/>
          </msink:context>
        </emma:interpretation>
      </emma:emma>
    </inkml:annotationXML>
    <inkml:trace contextRef="#ctx0" brushRef="#br0">-1137 667 448,'0'0'0,"0"0"-8,0 0 8,0 0 29,-14 135 22,28-69-3,3 15-24,-8 22-19,-7 19-1,-2 25-4,0 18-88,-7 15-215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08.0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164CE1-2F13-4D8E-9222-FA8F5ACE8676}" emma:medium="tactile" emma:mode="ink">
          <msink:context xmlns:msink="http://schemas.microsoft.com/ink/2010/main" type="inkDrawing" rotatedBoundingBox="8412,7254 11990,6972 12008,7197 8430,7479" shapeName="Other">
            <msink:destinationLink direction="to" ref="{0C8574FC-A4B8-4844-A0E1-9D0D2522D764}"/>
            <msink:destinationLink direction="with" ref="{1C75E766-B1A7-4E95-B5FA-2D05DA265F21}"/>
          </msink:context>
        </emma:interpretation>
      </emma:emma>
    </inkml:annotationXML>
    <inkml:trace contextRef="#ctx0" brushRef="#br0">-9514 2671 352,'0'0'10,"0"0"-10,0 0 30,0 0 12,0 0 4,101-117-1,-31 81-7,20-7-4,18 7-7,29 7-20,27 11 11,31 12-12,33 6 1,22 0-4,10 0-3,11 0 0,-2-6 0,-1-9 0,-15-6 4,-22-1-4,-28-4-13,-44 1-47,-30 1-34,-34 2 6,-36 9-52,-35 4-41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07.13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75E766-B1A7-4E95-B5FA-2D05DA265F21}" emma:medium="tactile" emma:mode="ink">
          <msink:context xmlns:msink="http://schemas.microsoft.com/ink/2010/main" type="inkDrawing" rotatedBoundingBox="11621,6475 11777,7843 11711,7851 11556,6483" semanticType="callout" shapeName="Other">
            <msink:sourceLink direction="with" ref="{DF164CE1-2F13-4D8E-9222-FA8F5ACE8676}"/>
            <msink:sourceLink direction="with" ref="{44E0DBCF-9247-4A7B-9632-9CCBFA834EC2}"/>
          </msink:context>
        </emma:interpretation>
      </emma:emma>
    </inkml:annotationXML>
    <inkml:trace contextRef="#ctx0" brushRef="#br0">-6388 1675 454,'0'0'0,"0"0"4,68 214 23,-33-50 13,-5 42-36,-7 40-4,-14 24-2,-9-3-138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12.46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95AF9C0-7158-4DD1-8D11-298739BC8AAD}" emma:medium="tactile" emma:mode="ink">
          <msink:context xmlns:msink="http://schemas.microsoft.com/ink/2010/main" type="inkDrawing" rotatedBoundingBox="15565,8072 17521,7873 17529,7952 15573,8151" shapeName="Other"/>
        </emma:interpretation>
      </emma:emma>
    </inkml:annotationXML>
    <inkml:trace contextRef="#ctx0" brushRef="#br0">-2371 3343 760,'0'0'0,"0"0"-14,0 0 14,218-50 29,-63 18-7,28-4-7,25 2 6,20 6-7,-7 6-7,-14 6 0,-29 8-7,-43 5-14,-36 3-9,-34 0-14,-28 0 14,-20 0 0,-15 0-2,-2 0 25,0 0-13,-11 0-93,-11 0-68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16.0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B499BC-6569-4CD0-AE47-4C738C753651}" emma:medium="tactile" emma:mode="ink">
          <msink:context xmlns:msink="http://schemas.microsoft.com/ink/2010/main" type="inkDrawing" rotatedBoundingBox="16864,6276 17263,8227 17014,8278 16614,6327" shapeName="Other">
            <msink:destinationLink direction="with" ref="{65A07EC7-02E6-475B-9A6C-A6683C0296DC}"/>
          </msink:context>
        </emma:interpretation>
      </emma:emma>
    </inkml:annotationXML>
    <inkml:trace contextRef="#ctx0" brushRef="#br0">-1294 1512 414,'0'0'0,"0"0"2,0 0 4,0 0 6,0 0-1,0 0-6,33 22 31,2 19 33,7 16-31,8 17-6,1 11-8,-2 16-13,1 24-5,-5 25-6,-8 20 0,-6 18-1,-12 10 0,-18-1-49,-1 2-18,-24-15-9,-31-16-98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05.8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6FA09E-19CA-4659-B973-402CF66A2055}" emma:medium="tactile" emma:mode="ink">
          <msink:context xmlns:msink="http://schemas.microsoft.com/ink/2010/main" type="inkDrawing" rotatedBoundingBox="9176,6293 9495,8455 9463,8460 9144,6298" shapeName="Line"/>
        </emma:interpretation>
      </emma:emma>
    </inkml:annotationXML>
    <inkml:trace contextRef="#ctx0" brushRef="#br0">-8767 1486 134,'0'0'480,"0"0"-480,0 0-11,0 143 11,0-59 15,19 24 11,3 33-6,6 40-9,3 29 3,4 28-14,2 10-5,4-11-14,-7-13-69,-3-35-46,-13-27-52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06.68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9534BFD-3CA3-42B2-B6AC-98468DCFB95A}" emma:medium="tactile" emma:mode="ink">
          <msink:context xmlns:msink="http://schemas.microsoft.com/ink/2010/main" type="inkDrawing" rotatedBoundingBox="10675,6419 10836,8325 10796,8329 10634,6422" shapeName="Line"/>
        </emma:interpretation>
      </emma:emma>
    </inkml:annotationXML>
    <inkml:trace contextRef="#ctx0" brushRef="#br0">-7269 1611 621,'0'0'6,"-6"165"-4,6-16 12,9 47 21,19 40-19,8 40-11,-5 22-5,-3 0-63,-19-7-159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15.57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1CE496-BE0C-4AEF-8A8A-8C0348F84188}" emma:medium="tactile" emma:mode="ink">
          <msink:context xmlns:msink="http://schemas.microsoft.com/ink/2010/main" type="inkDrawing" rotatedBoundingBox="15535,8477 15550,6490 15805,6492 15791,8479" shapeName="Other">
            <msink:destinationLink direction="from" ref="{0C8574FC-A4B8-4844-A0E1-9D0D2522D764}"/>
          </msink:context>
        </emma:interpretation>
      </emma:emma>
    </inkml:annotationXML>
    <inkml:trace contextRef="#ctx0" brushRef="#br0">-2148 1684 130,'0'0'320,"0"0"-318,0 0 1,-106 116-3,85-49 19,-1 22 14,-1 21 15,-1 27-22,1 10 0,1 17 22,12 1-39,7-1-8,3 4-1,18-9-9,22-7-5,15-15-60,10-21-46,6-20-27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29:51.2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34853C-FF3B-4FA1-9D67-EDDBA553E0BC}" emma:medium="tactile" emma:mode="ink">
          <msink:context xmlns:msink="http://schemas.microsoft.com/ink/2010/main" type="writingRegion" rotatedBoundingBox="16759,12579 18834,12630 18812,13533 16736,13481"/>
        </emma:interpretation>
      </emma:emma>
    </inkml:annotationXML>
    <inkml:traceGroup>
      <inkml:annotationXML>
        <emma:emma xmlns:emma="http://www.w3.org/2003/04/emma" version="1.0">
          <emma:interpretation id="{27F53033-9D77-4562-A625-193D357E79E4}" emma:medium="tactile" emma:mode="ink">
            <msink:context xmlns:msink="http://schemas.microsoft.com/ink/2010/main" type="paragraph" rotatedBoundingBox="16759,12579 18834,12630 18812,13533 16736,134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607E62-9123-4C84-BAD3-1B9D56073CAD}" emma:medium="tactile" emma:mode="ink">
              <msink:context xmlns:msink="http://schemas.microsoft.com/ink/2010/main" type="line" rotatedBoundingBox="16759,12579 18834,12630 18812,13533 16736,13481"/>
            </emma:interpretation>
          </emma:emma>
        </inkml:annotationXML>
        <inkml:traceGroup>
          <inkml:annotationXML>
            <emma:emma xmlns:emma="http://www.w3.org/2003/04/emma" version="1.0">
              <emma:interpretation id="{36DB40AC-16A8-4854-A33B-9D0084B4EB0E}" emma:medium="tactile" emma:mode="ink">
                <msink:context xmlns:msink="http://schemas.microsoft.com/ink/2010/main" type="inkWord" rotatedBoundingBox="16759,12579 18834,12630 18812,13533 16736,13481"/>
              </emma:interpretation>
              <emma:one-of disjunction-type="recognition" id="oneOf0">
                <emma:interpretation id="interp0" emma:lang="en-US" emma:confidence="0.5">
                  <emma:literal>.</emma:literal>
                </emma:interpretation>
                <emma:interpretation id="interp1" emma:lang="en-US" emma:confidence="0">
                  <emma:literal>-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*</emma:literal>
                </emma:interpretation>
              </emma:one-of>
            </emma:emma>
          </inkml:annotationXML>
          <inkml:trace contextRef="#ctx0" brushRef="#br0">197 151 132,'0'0'15,"0"0"17,0 0 25,0 0-1,0 0-25,0 0-11,-16 12-8,5 6 17,1 4 0,-3 5 1,-1 2-12,3 5-3,-1-1-9,0 4 14,1-1-17,-2 2-3,4 0 8,0 2-6,2 1 3,4-4-5,-1-2 0,2 3 4,-4-7-3,1 1-1,1-5 2,-1-3-2,0-4 0,1-4-1,2-1 1,-1 0 1,1-3-1,-1-1 0,3-5 1,-1 0 2,1-3-3,0-3-10,0 0 7,0 0-4,4 0 14,15 0-4,4 0 7,4-3-9,-2 0 2,1 0-3,0-1 0,-3-1 3,1 4-3,-1-2 0,-1 3 2,4 0-2,2-3 4,3 2-4,8-1 0,4-1-2,7 1 2,2 2 0,10 0 3,2 0-2,-4 0-1,4 0-2,-5 0 2,0 7 3,-3 0-3,-2-3 0,-1-4 0,-7 2 2,1-2-2,2 2 0,-1 3 0,0-4 16,7-1-15,-1 0 7,3 0-3,-2 0-3,-4 0 0,-2 0-2,-4 0 0,-1 0-2,-6-1 2,0-2-1,-6 1 1,-5 0 3,-1 0-1,-6-2-2,-1 1 0,-2-1 0,1 2 0,-1-1 0,-3 0 5,0 0-1,-4 2 1,-3 1-5,0-2 0,-4 2 5,-2 0-3,-1-3-2,3 3 1,-3 0 1,2-1 2,1 1-4,-1 0 0,1-2 10,1-1-6,1 1-4,0-2 7,1-1-3,2-1 9,1-1-13,-1 0 4,1-2 20,-3 0-22,-1-1 5,-1-5 5,-4-1-10,0-4 15,0-4-17,0-3 4,0-1 10,-9-3-12,0 2-1,3-4 4,-2 2-3,0-1 1,3 2-3,1-1 0,4 7 11,0-1-9,0 4-2,0-1 5,0 1-5,0 2 9,0-2-9,0 0 0,3 2 11,2-2-6,-4 3-5,-1 2 8,0 1-7,0 3 6,0 1-7,0 3 0,0-1 3,0 0-3,0 3 0,0 0 2,0 0 0,3-3-2,0 2-2,-1-2 2,1 6 0,-2 0 0,-1 3 0,4 0 3,-4 0-3,0 0 2,0 0-2,0-5 0,0 5 3,0 0-3,0 0 0,0 0 0,0-1 2,0 0-4,0-1-7,-4-1 9,-9 0 3,-5 0-2,-5 3-1,-5 0 1,-3 0 0,-4 0 1,2 0-2,4 0 0,2 0 3,1 0-3,3 0-3,-1 3 3,-2-2 1,3 1 2,-4 1-3,4-1 0,-3-2 1,3 1-1,-2-1-1,3 1 1,-1-1 1,4 0 0,-1 0-1,0 0 0,1 0-1,1 0 2,-2 0-1,6 0 2,-2-1 0,2-2-2,-1-2 0,1 1 0,0 0 3,0-1-3,0 3-1,-3 0 1,-2-1 0,1 2 0,-3 1-4,1 0 4,2 0-2,-1 0 3,2-2-2,1 2 2,-1-3 2,7 3-3,-4-2-3,-2 2 3,5-4 3,-3 2-3,2-1 0,1-1 2,-3 4-2,-1-5 0,1 4 0,-2-1 0,-2 2-3,-3-1 3,1 1 0,-1 0 0,-1 0 0,2 0 0,-2 0-1,3 0 1,2 0-5,2 0 5,1 0 0,0 1 0,1-1 2,0 0-1,0 2-1,-1-2 0,0 0-1,-3 1 1,2 4-2,1-5 2,-3 3 2,3-2-2,0 2-5,0-1 5,0 0-2,0-2 2,0 2 0,-3-2 0,3 2 1,-3-2 0,1 3-1,-1-1 0,-4-1-3,2 2 3,-1-1 0,-5 0 0,5 0 1,-2 1 0,1-2-1,5 2 0,2 0 1,2-2-1,-1 1 0,2 1 0,-1-1 0,3-1 0,-2 5-2,3-6 2,2 0-1,-2 3 1,3-3 0,2 0-4,2 1-33,1 1-14,-3 1-81,-2-3-36,0 0-198</inkml:trace>
          <inkml:trace contextRef="#ctx0" brushRef="#br0" timeOffset="-6952.0301">132 770 228,'0'0'0,"0"0"13,0 0 14,0 0 25,0 0-3,0 0-10,0 0 12,-10-3-15,10 3-11,0 0 0,0 0-11,0 0-4,0 0 2,0-2-6,0 0 6,0 0-11,7-3-1,16-2 45,6 3-27,4-5-10,7 1-5,2-4-2,4 2 4,4-4-5,-5 3 0,-5 2 0,-7 0 1,-10 3-1,-9 3 0,-9 2-7,-2 1 5,-3 0-7,0 0-4,0 0-7,0 0 8,0 4-16,-9 6-23,-4 2-20,4-3-14,-5-6-70</inkml:trace>
          <inkml:trace contextRef="#ctx0" brushRef="#br0" timeOffset="-3974.8902">1356 747 0,'0'0'12,"0"0"10,0 0 24,0 0-2,0 0-18,0 0 3,-4 0-3,4 0-6,-3 0-2,1 0 8,-1-2 4,1-2-21,-1 0 15,2 3 2,-2 1-6,1 0-8,2 0 5,-3 0-17,-2 0 23,5 0-18,-1 0 0,1 0 3,0 0-7,0 0-1,0 0 0,0 0 0,0 0-4,1 0 6,16 0-2,10-2 27,5-3-12,13-3 2,6-4-9,13 4-7,4-5 28,4 4-28,-3 0-1,-4 0 6,-7 5-6,-16 1-2,-11 3 1,-17 0 1,-7 0-10,-7 0-1,0 0 11,0 0-3,0 0 3,0 0-12,0 0-14,0 0-11,0 0 28,0 0-23,0 0 21,0 0 11,0 0-1,-3 0-1,-3 0 0,-2 0 2,-1 0 0,1 0 0,2 0 0,1 0 3,-2 0-2,5 0-1,-1 0 0,3 0 1,0 0 24,-2 0-24,2 0 3,0 0 5,0 0-8,0 0-1,0 0 0,0 0 0,0 0 0,0 0 0,0 0 0,0 0-1,0 0 2,0 0 1,0 0-2,0 0 1,0 0 0,0 0-1,0 0 0,0 0-4,0 0 4,-3 0 0,3 0-1,0 0 1,0 0-3,0 0 3,0 0-4,0 0 4,-1 0-1,-2 0 1,3 0 0,-2 0 0,2 0 1,0 0-1,0 0 0,0 0 1,0 0-1,0 0-2,0 0 1,0 0 1,0 0 2,0 0-2,0 0 0,0 0 3,0 0-3,0 0-2,0 0 2,0 0 0,0 0 3,0 0-3,0 0 0,0 0 2,0 0-1,0 0 2,0 0-3,0 0 1,0 0 1,0 0-2,0 0 0,0 0 5,0 0-5,0 0 1,0 0-1,0 0 0,0 0 4,0 0-4,0 0 0,0 0 0,0 0 0,0 3-3,-8-1 1,1 2 2,-3 0-2,4 1 2,-2-5-15,7 4-6,-4-1-6,2-1-51,-2-2-40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08.48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0EE944-5AED-4E8A-873C-3B87771843D0}" emma:medium="tactile" emma:mode="ink">
          <msink:context xmlns:msink="http://schemas.microsoft.com/ink/2010/main" type="inkDrawing" rotatedBoundingBox="8835,8711 11678,8264 11684,8298 8840,8745" shapeName="Other"/>
        </emma:interpretation>
      </emma:emma>
    </inkml:annotationXML>
    <inkml:trace contextRef="#ctx0" brushRef="#br0">-9105 3926 627,'0'0'0,"0"0"-18,0 0 18,188-43 58,-38 16 1,41 0 3,32-5-10,19-4-9,20-1-1,3-8-31,-3 2-9,-14 3-2,-24-1-19,-34 7-46,-36 9-29,-44 6-8,-37 10 33,-30 4-2,-27 5 19,-16 0 44,0 0 8,-16 14 0,-10-2-5,3-1-47,1-6-174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7:48.71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B383DA9-A6B2-480F-B71E-636A00514BBD}" emma:medium="tactile" emma:mode="ink">
          <msink:context xmlns:msink="http://schemas.microsoft.com/ink/2010/main" type="inkDrawing" rotatedBoundingBox="8171,8945 12243,8631 12255,8793 8183,9107" shapeName="Other"/>
        </emma:interpretation>
      </emma:emma>
    </inkml:annotationXML>
    <inkml:trace contextRef="#ctx0" brushRef="#br0">-9768 4201 572,'0'0'0,"0"0"-16,0 0 1,0 0 15,197 15 19,-44-15 13,53-24-3,49-13 21,53-9-27,39-4-15,26 2-3,9 3-4,-2 17-1,-20 8-1,-33 15-28,-48 5-25,-52 9-31,-58 18-65,-52 10-21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57.4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97ACB1-35B6-497F-9873-8A73FC2A5C66}" emma:medium="tactile" emma:mode="ink">
          <msink:context xmlns:msink="http://schemas.microsoft.com/ink/2010/main" type="writingRegion" rotatedBoundingBox="16355,10768 25825,8439 27509,15285 18038,17614"/>
        </emma:interpretation>
      </emma:emma>
    </inkml:annotationXML>
    <inkml:traceGroup>
      <inkml:annotationXML>
        <emma:emma xmlns:emma="http://www.w3.org/2003/04/emma" version="1.0">
          <emma:interpretation id="{8B958567-B519-4B1D-964D-0F6D1049F072}" emma:medium="tactile" emma:mode="ink">
            <msink:context xmlns:msink="http://schemas.microsoft.com/ink/2010/main" type="paragraph" rotatedBoundingBox="16392,10742 22418,9278 22742,10610 16715,120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BA4BCB-B909-4F60-AD53-3366A6FAAB71}" emma:medium="tactile" emma:mode="ink">
              <msink:context xmlns:msink="http://schemas.microsoft.com/ink/2010/main" type="line" rotatedBoundingBox="16392,10742 22418,9278 22742,10610 16715,12074"/>
            </emma:interpretation>
          </emma:emma>
        </inkml:annotationXML>
        <inkml:traceGroup>
          <inkml:annotationXML>
            <emma:emma xmlns:emma="http://www.w3.org/2003/04/emma" version="1.0">
              <emma:interpretation id="{8965A695-DB16-4BB8-9CB3-67BE3526F43E}" emma:medium="tactile" emma:mode="ink">
                <msink:context xmlns:msink="http://schemas.microsoft.com/ink/2010/main" type="inkWord" rotatedBoundingBox="16422,10868 19525,10115 19818,11320 16715,12074"/>
              </emma:interpretation>
              <emma:one-of disjunction-type="recognition" id="oneOf0">
                <emma:interpretation id="interp0" emma:lang="en-US" emma:confidence="0.5">
                  <emma:literal>As</emma:literal>
                </emma:interpretation>
                <emma:interpretation id="interp1" emma:lang="en-US" emma:confidence="0">
                  <emma:literal>Ay</emma:literal>
                </emma:interpretation>
                <emma:interpretation id="interp2" emma:lang="en-US" emma:confidence="0">
                  <emma:literal>An</emma:literal>
                </emma:interpretation>
                <emma:interpretation id="interp3" emma:lang="en-US" emma:confidence="0">
                  <emma:literal>AS</emma:literal>
                </emma:interpretation>
                <emma:interpretation id="interp4" emma:lang="en-US" emma:confidence="0">
                  <emma:literal>Any</emma:literal>
                </emma:interpretation>
              </emma:one-of>
            </emma:emma>
          </inkml:annotationXML>
          <inkml:trace contextRef="#ctx0" brushRef="#br0">-1651 415 433,'0'0'20,"0"0"-7,0 0 41,0 0 7,0 0-24,0 0-4,0 0 0,0 9-2,0 6 9,0 6-4,0 10-22,0 9 10,-6 6-16,-8 6 1,4-3-1,-2 5-3,0-11 0,5-5-5,0-9 0,5-7 2,2-7 0,0-12-2,0 0 0,0-3 6,0 0 9,0-24 9,6-17-21,21-17-3,5-10-4,8-10-19,7-7-3,6-7 11,1-4 5,-6 6 5,-5 6 5,-15 13 0,-9 24 3,-10 11-3,-4 20 9,-2 7 9,-1 9-3,-2 0-15,0 0 2,3 0-3,1 0 4,3 10-3,5 18 17,0 8 8,-1 12-2,-2 12 2,1 5-12,-6 3 19,4 2-31,-2-2 3,4-7-4,-3-6 2,1-4-2,-3-9-20,-5-4-46,0-8-18,0-9-75,0-13-99</inkml:trace>
          <inkml:trace contextRef="#ctx0" brushRef="#br0" timeOffset="201.2151">-1488 603 702,'0'0'45,"0"0"-40,0 0 46,0 0-28,0 0-7,162-38 6,-78 17-22,-2-4-5,4-1-59,-6-3-122,-18-3-260</inkml:trace>
          <inkml:trace contextRef="#ctx0" brushRef="#br0" timeOffset="2061.1192">-2 528 237,'0'0'75,"0"0"21,0 0 2,0 0-12,0 0-20,0 0-13,0-33 8,30 18-31,23-5 3,26-8-24,37-4 11,31-7 5,21 0-14,15-3 0,-8 3-11,-23 5 2,-30 0-9,-37 10-7,-35 4-18,-34 3-1,-16 3 10,-33 3-28,-35 1 6,-19 3 45,-12 3-5,-2 2 5,6 2 0,12 0 4,14 0-4,17 0 2,21 0-2,17 0 2,14 0-4,0 0 2,25-3 0,21-3 8,19-6-7,16-1 7,6 0 6,3 5-2,-7 2 21,-15 6-30,-15 0-2,-14 9 6,-8 16-6,-12 6-2,-5 8-2,-7 6 3,-2 2 12,-2 2-12,-3-1 0,0 6 3,0-1-2,-25 2-2,-4-3-3,-10-2-2,10-7-32,12-9-53,13-17-120</inkml:trace>
        </inkml:traceGroup>
        <inkml:traceGroup>
          <inkml:annotationXML>
            <emma:emma xmlns:emma="http://www.w3.org/2003/04/emma" version="1.0">
              <emma:interpretation id="{12990520-5990-46CF-9998-59E5E8696038}" emma:medium="tactile" emma:mode="ink">
                <msink:context xmlns:msink="http://schemas.microsoft.com/ink/2010/main" type="inkWord" rotatedBoundingBox="20548,9732 22418,9278 22703,10451 20833,10906"/>
              </emma:interpretation>
              <emma:one-of disjunction-type="recognition" id="oneOf1">
                <emma:interpretation id="interp5" emma:lang="en-US" emma:confidence="0.5">
                  <emma:literal>At</emma:literal>
                </emma:interpretation>
                <emma:interpretation id="interp6" emma:lang="en-US" emma:confidence="0">
                  <emma:literal>AT</emma:literal>
                </emma:interpretation>
                <emma:interpretation id="interp7" emma:lang="en-US" emma:confidence="0">
                  <emma:literal>at</emma:literal>
                </emma:interpretation>
                <emma:interpretation id="interp8" emma:lang="en-US" emma:confidence="0">
                  <emma:literal>Ate</emma:literal>
                </emma:interpretation>
                <emma:interpretation id="interp9" emma:lang="en-US" emma:confidence="0">
                  <emma:literal>Act</emma:literal>
                </emma:interpretation>
              </emma:one-of>
            </emma:emma>
          </inkml:annotationXML>
          <inkml:trace contextRef="#ctx0" brushRef="#br0" timeOffset="2583.0198">2662-413 639,'0'0'12,"0"0"26,0 0 6,-47 125 8,47-76-23,0 0 3,-4 3-7,-6 1-14,-7-2 1,2 0-12,-2-7 0,1-7 3,4-6-3,3-8-1,4-10-2,2-9-16,3-1 14,0-3 0,0-7 4,4-26 0,21-18-17,8-18 2,7-13 9,8-19 3,10-20-1,7-9 2,6 4 3,-7 20 15,-10 30 12,-20 31 5,-14 23-17,-11 13 5,-4 5 14,-3 4-32,1 0 3,-2 16 7,2 21 14,-3 9 1,0 11-8,0 12-5,0 8-9,0 2-5,0-8 0,-3-3-6,-1-8-28,2-7-66,-3-11-55,1-16-136</inkml:trace>
          <inkml:trace contextRef="#ctx0" brushRef="#br0" timeOffset="2800.4542">2660-67 763,'0'0'40,"0"0"-25,0 0-19,0 0 8,146-60-2,-85 36 0,-4-5 2,-3-5-4,-3-6-9,-1-11-79,-4-14-60,-1-9-179</inkml:trace>
          <inkml:trace contextRef="#ctx0" brushRef="#br0" timeOffset="3134.0867">3474-1050 506,'0'0'10,"0"0"26,0 0 23,0 0-26,0 0 1,0 0 3,99-89 2,-60 77-7,14-3-20,7-3-10,9 1 3,7-7-5,-2-3-22,-3 6-42,-7-10-70,-21 0-95</inkml:trace>
          <inkml:trace contextRef="#ctx0" brushRef="#br0" timeOffset="3323.0458">3880-1404 505,'0'0'34,"0"0"-11,0 0 64,0 0-41,0 0 15,-4 112-38,7-58-13,-3 14-1,0 14-9,-13 20-2,-31 5-72,-22 17-247</inkml:trace>
        </inkml:traceGroup>
      </inkml:traceGroup>
    </inkml:traceGroup>
    <inkml:traceGroup>
      <inkml:annotationXML>
        <emma:emma xmlns:emma="http://www.w3.org/2003/04/emma" version="1.0">
          <emma:interpretation id="{92F89CAD-81A7-4471-9DF9-576794607AB9}" emma:medium="tactile" emma:mode="ink">
            <msink:context xmlns:msink="http://schemas.microsoft.com/ink/2010/main" type="paragraph" rotatedBoundingBox="17124,12078 22865,10778 23117,11893 17377,131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BC0CA9-DE93-4A59-9E15-27E9C88F6ABC}" emma:medium="tactile" emma:mode="ink">
              <msink:context xmlns:msink="http://schemas.microsoft.com/ink/2010/main" type="line" rotatedBoundingBox="17124,12078 22865,10778 23117,11893 17377,13194"/>
            </emma:interpretation>
          </emma:emma>
        </inkml:annotationXML>
        <inkml:traceGroup>
          <inkml:annotationXML>
            <emma:emma xmlns:emma="http://www.w3.org/2003/04/emma" version="1.0">
              <emma:interpretation id="{61A74885-C2E5-4EFF-827D-131C434DA38C}" emma:medium="tactile" emma:mode="ink">
                <msink:context xmlns:msink="http://schemas.microsoft.com/ink/2010/main" type="inkWord" rotatedBoundingBox="17191,12373 17705,12257 17846,12876 17331,12993"/>
              </emma:interpretation>
              <emma:one-of disjunction-type="recognition" id="oneOf2">
                <emma:interpretation id="interp10" emma:lang="en-US" emma:confidence="0.5">
                  <emma:literal>B</emma:literal>
                </emma:interpretation>
                <emma:interpretation id="interp11" emma:lang="en-US" emma:confidence="0">
                  <emma:literal>R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,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122.2062">-1002 1871 525,'0'0'52,"0"0"-20,0 0 82,0 0-37,0 0-4,0 0-33,10-57-18,-10 75-15,0 18 3,0 7 11,0 4-14,0 0-4,-8-4 3,3-3-6,1-3 0,2-10-5,2-9 3,0-8-14,0-5-5,0-5 7,0 0 7,0-6 7,0-23-8,0-12 5,0-14-2,5-15 5,12-13-1,6-5 1,7 3 3,8 17-1,3 17-2,2 17 23,2 16-19,-5 9-1,-4 9-3,-8 0 3,-10 12-8,-4 16 4,-4 2 0,-7 5-2,-3 5 3,0 3 0,-14 3-3,-11-6 3,0-5-4,4-4 4,3-5 0,8-5-3,5-9 3,5-3-12,0-5 2,0-1 7,14-3 3,14 0 0,7 0 0,3 2 5,-3 5-4,-4 2-1,-6 6 1,-8 2-1,-7 1 1,-7 5-1,-3-2 0,0-1 2,-25 1-2,-5 2 0,-8-5 3,-6-1-1,-4-2 4,-3-3-6,1-1 0,1-5-3,8-4 0,7-2-33,8 0-35,9-16-53,15-18-110</inkml:trace>
        </inkml:traceGroup>
        <inkml:traceGroup>
          <inkml:annotationXML>
            <emma:emma xmlns:emma="http://www.w3.org/2003/04/emma" version="1.0">
              <emma:interpretation id="{48246742-BC51-4818-8909-12DF54E678FD}" emma:medium="tactile" emma:mode="ink">
                <msink:context xmlns:msink="http://schemas.microsoft.com/ink/2010/main" type="inkWord" rotatedBoundingBox="19100,12081 20254,11820 20386,12399 19231,12661"/>
              </emma:interpretation>
              <emma:one-of disjunction-type="recognition" id="oneOf3">
                <emma:interpretation id="interp15" emma:lang="en-US" emma:confidence="0.5">
                  <emma:literal>.</emma:literal>
                </emma:interpretation>
                <emma:interpretation id="interp16" emma:lang="en-US" emma:confidence="0">
                  <emma:literal>,</emma:literal>
                </emma:interpretation>
                <emma:interpretation id="interp17" emma:lang="en-US" emma:confidence="0">
                  <emma:literal>-</emma:literal>
                </emma:interpretation>
                <emma:interpretation id="interp18" emma:lang="en-US" emma:confidence="0">
                  <emma:literal>a</emma:literal>
                </emma:interpretation>
                <emma:interpretation id="interp19" emma:lang="en-US" emma:confidence="0">
                  <emma:literal>^</emma:literal>
                </emma:interpretation>
              </emma:one-of>
            </emma:emma>
          </inkml:annotationXML>
          <inkml:trace contextRef="#ctx0" brushRef="#br0" timeOffset="4356.1395">873 1782 473,'0'0'34,"0"0"49,0 0 35,0 0-41,167-75 6,-85 47-8,10-4-12,9 3-15,2-4-21,-2 7-27,-9-1 0,-7 1-1,-17 6-9,-9-4-8,-14 2-5,-12-7-12,-12 3 26,-10-4-8,-8 0-8,-3 3 14,-9 1-31,-34 3 18,-13 8-25,-17 3 25,-3 3 20,2 7 0,5-3 4,12 5 7,15 0-6,19 0 2,9 0-3,14 0-2,0 0-3,6 0-5,33 0 10,17 0 1,20 0 12,10 3 2,3 1-13,-9 11 2,-14 0 13,-18 12-17,-24 3-1,-8 8 0,-15 2 2,-1 4-5,0 0-2,0 0 3,-13-6-1,-6-1-25,-3-4-9,2-2-20,0-4-30,9-8-43,6-7-95</inkml:trace>
        </inkml:traceGroup>
        <inkml:traceGroup>
          <inkml:annotationXML>
            <emma:emma xmlns:emma="http://www.w3.org/2003/04/emma" version="1.0">
              <emma:interpretation id="{B001F442-7B46-455A-891D-A2829776AC41}" emma:medium="tactile" emma:mode="ink">
                <msink:context xmlns:msink="http://schemas.microsoft.com/ink/2010/main" type="inkWord" rotatedBoundingBox="21250,11144 22865,10778 23117,11893 21502,12259"/>
              </emma:interpretation>
              <emma:one-of disjunction-type="recognition" id="oneOf4">
                <emma:interpretation id="interp20" emma:lang="en-US" emma:confidence="0.5">
                  <emma:literal>BT</emma:literal>
                </emma:interpretation>
                <emma:interpretation id="interp21" emma:lang="en-US" emma:confidence="0">
                  <emma:literal>But</emma:literal>
                </emma:interpretation>
                <emma:interpretation id="interp22" emma:lang="en-US" emma:confidence="0">
                  <emma:literal>BTT</emma:literal>
                </emma:interpretation>
                <emma:interpretation id="interp23" emma:lang="en-US" emma:confidence="0">
                  <emma:literal>Bet</emma:literal>
                </emma:interpretation>
                <emma:interpretation id="interp24" emma:lang="en-US" emma:confidence="0">
                  <emma:literal>Bot</emma:literal>
                </emma:interpretation>
              </emma:one-of>
            </emma:emma>
          </inkml:annotationXML>
          <inkml:trace contextRef="#ctx0" brushRef="#br0" timeOffset="5091.0599">3192 1084 704,'0'0'20,"0"0"39,0 0 0,0 0-46,0 0 1,0 0 0,0 43 20,0 3-2,0 3-17,0 6-7,0-5-8,-8-5-3,2-6 3,-2-6-58,7-9-7,1-10-6,0-6-12,0-8 2,0 0 37,6-16 36,8-20 4,3-11-2,2-12 6,4-16 2,0-14-2,8-4 3,0 7 17,0 12 24,-1 14 34,1 16-17,-3 12-2,-5 15-20,-1 11-17,-4 6-9,-1 0-13,-6 0 3,-2 13-7,-4 9 4,-5 8-3,0 2 1,-5 6 4,-13 1 0,-2-4-2,-2-2 0,8 1 1,1-10-1,12 0 0,1-6-6,0-5 6,6 0 0,21-2-3,5-2 6,5 1 7,4 0-10,-6 3 0,-2 3-1,-10 0 3,-3 5-4,-9 0 2,-6 0 0,-5-2-6,0 0 6,0 3-6,-14-2 5,-17 0-12,-2 1 7,-9-3 2,-6-1 2,-3 2-4,0-6 6,-2-5 0,10 1-2,3-4 1,7-3-24,8-2-50,11 0-57,13-22-38</inkml:trace>
          <inkml:trace contextRef="#ctx0" brushRef="#br0" timeOffset="5379.2845">4001 479 737,'0'0'26,"0"0"-1,0 0 12,0 0 1,0 0-20,0 0 4,115-54 7,-56 34 1,11-7-3,6-1-27,-3-7-19,-10-7-44,-9-3-88,-18 1-77,-22 0-178</inkml:trace>
          <inkml:trace contextRef="#ctx0" brushRef="#br0" timeOffset="5568.8881">4279 103 301,'0'0'430,"0"0"-420,0 0 69,0 0 2,-3 134 5,24-72-28,-5 8-29,-8 14 4,-8 16-33,-10 15 0,-31-4-115,-17-4-191</inkml:trace>
        </inkml:traceGroup>
      </inkml:traceGroup>
    </inkml:traceGroup>
    <inkml:traceGroup>
      <inkml:annotationXML>
        <emma:emma xmlns:emma="http://www.w3.org/2003/04/emma" version="1.0">
          <emma:interpretation id="{13242B86-54A4-4B90-85D8-75114690321B}" emma:medium="tactile" emma:mode="ink">
            <msink:context xmlns:msink="http://schemas.microsoft.com/ink/2010/main" type="paragraph" rotatedBoundingBox="17074,13874 26400,11198 27487,14987 18161,176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21207D-D6C1-44A2-8BA1-6ED320F8662E}" emma:medium="tactile" emma:mode="ink">
              <msink:context xmlns:msink="http://schemas.microsoft.com/ink/2010/main" type="line" rotatedBoundingBox="17074,13874 26019,11308 26476,12899 17531,15465"/>
            </emma:interpretation>
          </emma:emma>
        </inkml:annotationXML>
        <inkml:traceGroup>
          <inkml:annotationXML>
            <emma:emma xmlns:emma="http://www.w3.org/2003/04/emma" version="1.0">
              <emma:interpretation id="{3AFF6C1A-7AB2-4ED6-963C-1EC6E0D564AA}" emma:medium="tactile" emma:mode="ink">
                <msink:context xmlns:msink="http://schemas.microsoft.com/ink/2010/main" type="inkWord" rotatedBoundingBox="17104,13978 19538,13280 19965,14767 17531,15465"/>
              </emma:interpretation>
              <emma:one-of disjunction-type="recognition" id="oneOf5">
                <emma:interpretation id="interp25" emma:lang="en-US" emma:confidence="0.5">
                  <emma:literal>(As)</emma:literal>
                </emma:interpretation>
                <emma:interpretation id="interp26" emma:lang="en-US" emma:confidence="0">
                  <emma:literal>(AB,</emma:literal>
                </emma:interpretation>
                <emma:interpretation id="interp27" emma:lang="en-US" emma:confidence="0">
                  <emma:literal>(AB)</emma:literal>
                </emma:interpretation>
                <emma:interpretation id="interp28" emma:lang="en-US" emma:confidence="0">
                  <emma:literal>"B*</emma:literal>
                </emma:interpretation>
                <emma:interpretation id="interp29" emma:lang="en-US" emma:confidence="0">
                  <emma:literal>"BA</emma:literal>
                </emma:interpretation>
              </emma:one-of>
            </emma:emma>
          </inkml:annotationXML>
          <inkml:trace contextRef="#ctx0" brushRef="#br0" timeOffset="11149.8895">1183 2872 757,'0'0'82,"0"0"-38,0 0 48,0 0-49,0 0 10,0 0-7,141 95-26,-110-19-9,-5 17 14,-12 13-23,-12 4 0,-2 7-2,-19 4-16,-21-2-19,-16-6-47,-7-6-106,-15-12 36,-13-13-104</inkml:trace>
          <inkml:trace contextRef="#ctx0" brushRef="#br0" timeOffset="10681.2195">462 3355 243,'0'0'129,"56"-128"51,-24 86-32,1 16-70,-7 8 35,-4 12-30,-11 6-32,-2 0-21,-1 0-24,0 6-6,-4 9-5,1 1 5,-4 1 3,-1 3-3,0 0-7,0-1-5,-6 1 1,-11 0 9,0 0-8,3-5 10,8 1-2,3-6-9,3-4-7,0 0 13,0-2-1,14 1 6,14-3 0,3-2 4,1 0 8,2 0-12,-9 5 0,-3 1 3,-5 2-3,-6 5-1,-2 1 1,-4 6 0,-5 0 0,0 6 0,0 0 0,-23 4-3,-8-3 2,-7-1-6,-4 1 4,1-5-1,-3-2-4,9-5-22,7-9-32,4-6-30,7 0-60,6-8-84</inkml:trace>
          <inkml:trace contextRef="#ctx0" brushRef="#br0" timeOffset="10267.6205">395 3395 810,'0'0'98,"0"0"-82,0 0 39,0 0-38,0 0 63,37 112-61,-29-63-12,-3-3-4,-5-3-3,0-7-40,0-11-57,0-6-44,0-7-11,-8-12-28,3 0-61</inkml:trace>
          <inkml:trace contextRef="#ctx0" brushRef="#br0" timeOffset="10042.7906">-6 3779 916,'0'0'93,"0"0"-51,0 0 21,0 0-58,133-79 10,-83 62-15,-5-4-4,0 1-51,-13-9-103,-9-3-77,-9-2-292</inkml:trace>
          <inkml:trace contextRef="#ctx0" brushRef="#br0" timeOffset="9852.1518">-119 3304 625,'0'0'72,"0"0"58,0 0-38,0 0-60,0 0-19,0 0 54,0 121-12,0-60-26,0 11-16,4 6 9,-4 3-21,0-3 8,0-2-9,0-10 0,0-11 3,0-13-3,-4-12-12,4-13 10,0-11-2,0-3-7,0-3 11,0-9 2,0-29 11,9-26-13,5-20-1,3-28-5,6-21-3,5-7 6,3 13 0,-6 28 3,-3 35 11,-10 29 4,-7 23-14,-4 11 27,2 1-28,-1 17-2,6 21 2,1 12 10,2 9-5,4 2-5,-4 0 0,-2 1 2,-1-2-2,-6-5-7,-2-5-22,0-5-52,0-8-88,0-9-42,-14-13-270</inkml:trace>
          <inkml:trace contextRef="#ctx0" brushRef="#br0" timeOffset="11489.0057">-905 3154 600,'0'0'15,"-70"125"-13,48-36 67,14 16-24,8 15-7,0 12 11,0 8-12,17 0-9,10-5-25,5-12 0,9-14 0,13-23-3,11-18-37,17-18-34,10-18-54,7-23-52,2-9-111</inkml:trace>
        </inkml:traceGroup>
        <inkml:traceGroup>
          <inkml:annotationXML>
            <emma:emma xmlns:emma="http://www.w3.org/2003/04/emma" version="1.0">
              <emma:interpretation id="{DF457886-9A64-40C0-BDEA-9BCEAAEB30F5}" emma:medium="tactile" emma:mode="ink">
                <msink:context xmlns:msink="http://schemas.microsoft.com/ink/2010/main" type="inkWord" rotatedBoundingBox="19750,13106 20172,12985 20364,13655 19942,13777"/>
              </emma:interpretation>
              <emma:one-of disjunction-type="recognition" id="oneOf6">
                <emma:interpretation id="interp30" emma:lang="en-US" emma:confidence="0.5">
                  <emma:literal>T</emma:literal>
                </emma:interpretation>
                <emma:interpretation id="interp31" emma:lang="en-US" emma:confidence="0">
                  <emma:literal>J</emma:literal>
                </emma:interpretation>
                <emma:interpretation id="interp32" emma:lang="en-US" emma:confidence="0">
                  <emma:literal>y</emma:literal>
                </emma:interpretation>
                <emma:interpretation id="interp33" emma:lang="en-US" emma:confidence="0">
                  <emma:literal>Y</emma:literal>
                </emma:interpretation>
                <emma:interpretation id="interp34" emma:lang="en-US" emma:confidence="0">
                  <emma:literal>7</emma:literal>
                </emma:interpretation>
              </emma:one-of>
            </emma:emma>
          </inkml:annotationXML>
          <inkml:trace contextRef="#ctx0" brushRef="#br0" timeOffset="12210.0658">1474 2546 462,'0'0'54,"0"0"-5,0 0 78,0 0-40,0 0-19,0 0 2,127-78-10,-91 60-32,1-2-6,4-1-22,-1 0-19,2 1-30,-10-1-70,-7-4-93,-19 1-262</inkml:trace>
          <inkml:trace contextRef="#ctx0" brushRef="#br0" timeOffset="12426.3332">1741 2282 574,'0'0'194,"0"0"-191,0 0 63,15 140-14,-7-79 4,0 5-17,-3 4-27,-5-3-7,0 1-2,0-4-6,0 3-73,0-5-82,0-12-141</inkml:trace>
        </inkml:traceGroup>
        <inkml:traceGroup>
          <inkml:annotationXML>
            <emma:emma xmlns:emma="http://www.w3.org/2003/04/emma" version="1.0">
              <emma:interpretation id="{71DC869B-7AC7-40C8-9812-CDB4A85B974B}" emma:medium="tactile" emma:mode="ink">
                <msink:context xmlns:msink="http://schemas.microsoft.com/ink/2010/main" type="inkWord" rotatedBoundingBox="21039,13695 21855,13461 21982,13903 21165,14137"/>
              </emma:interpretation>
              <emma:one-of disjunction-type="recognition" id="oneOf7">
                <emma:interpretation id="interp35" emma:lang="en-US" emma:confidence="0.5">
                  <emma:literal>=</emma:literal>
                </emma:interpretation>
                <emma:interpretation id="interp36" emma:lang="en-US" emma:confidence="0">
                  <emma:literal>_</emma:literal>
                </emma:interpretation>
                <emma:interpretation id="interp37" emma:lang="en-US" emma:confidence="0">
                  <emma:literal>-</emma:literal>
                </emma:interpretation>
                <emma:interpretation id="interp38" emma:lang="en-US" emma:confidence="0">
                  <emma:literal>,</emma:literal>
                </emma:interpretation>
                <emma:interpretation id="interp3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3932.6638">2724 3000 360,'0'0'25,"0"0"53,0 0 20,0 0-16,0 0 12,0 0-9,54-41 1,-34 30 2,7-1-19,5 3-4,12-9-31,11 1-13,17-3 10,5 0-20,5-2-4,-7 3-2,-4 5-4,-12 2 3,-17 2-4,-11 5-7,-16 3 7,-7-3-22,-6 5-12,-2 0-28,0 0-91,0 0 8,-24 0-129</inkml:trace>
          <inkml:trace contextRef="#ctx0" brushRef="#br0" timeOffset="14578.1535">2876 3334 182,'0'0'29,"0"0"-11,0 0 19,0 0 22,0 0 4,0 0-23,53 0 13,-49 0 15,-2 0-9,2 0 4,9 0-16,-1 0-4,4-4 7,5-3-26,3 1-5,7-1-1,0 1 1,6-3 5,5 2-7,7-4 2,6 1 17,4-3-20,1-2 1,-3 3-2,-10-2 0,-10 3-9,-6 2-6,-9 5 0,-7-1 5,-2 1-2,-2-1-3,-2 3 5,2 1 1,-5-2-1,-1 3-5,-2 0 0,-3 0 2,0 0-2,0 0-1,0 0 1,0 0 0,0 0-7,0 0-23,0 0-17,0 0 9,0 0-40,0 0-35,0 0-52,0 0-131</inkml:trace>
        </inkml:traceGroup>
        <inkml:traceGroup>
          <inkml:annotationXML>
            <emma:emma xmlns:emma="http://www.w3.org/2003/04/emma" version="1.0">
              <emma:interpretation id="{C5EC2038-7731-49A5-96DD-92E7B1E2713F}" emma:medium="tactile" emma:mode="ink">
                <msink:context xmlns:msink="http://schemas.microsoft.com/ink/2010/main" type="inkWord" rotatedBoundingBox="22774,12385 24059,12017 24415,13258 23131,13627"/>
              </emma:interpretation>
              <emma:one-of disjunction-type="recognition" id="oneOf8">
                <emma:interpretation id="interp40" emma:lang="en-US" emma:confidence="0.5">
                  <emma:literal>BT.</emma:literal>
                </emma:interpretation>
                <emma:interpretation id="interp41" emma:lang="en-US" emma:confidence="0">
                  <emma:literal>Bot.</emma:literal>
                </emma:interpretation>
                <emma:interpretation id="interp42" emma:lang="en-US" emma:confidence="0">
                  <emma:literal>But.</emma:literal>
                </emma:interpretation>
                <emma:interpretation id="interp43" emma:lang="en-US" emma:confidence="0">
                  <emma:literal>Bet.</emma:literal>
                </emma:interpretation>
                <emma:interpretation id="interp44" emma:lang="en-US" emma:confidence="0">
                  <emma:literal>BT,</emma:literal>
                </emma:interpretation>
              </emma:one-of>
            </emma:emma>
          </inkml:annotationXML>
          <inkml:trace contextRef="#ctx0" brushRef="#br0" timeOffset="16100.7632">4826 2188 512,'0'0'47,"0"0"3,0 0 96,0 0-63,0 0-40,0 0-24,-14 13 9,14 30 53,0 14-40,0 13-2,-3 7-30,2-2-6,1 0 3,-4-8-6,4-6 0,0-8-18,0-9-30,0-11-2,0-13-1,0-7 11,4-10 24,-3-3-8,-1-11 24,0-23 0,0-15 1,0-12-5,0-12 2,11-18 2,8-12-2,4-10 2,3 8 0,-3 16 0,-4 21 3,-5 27 53,-8 22-10,-3 8-11,-3 11 13,0 0-48,0 0-4,0 0-6,0 11 0,0 11 5,0 6-29,0 3-9,-12 5 34,-7 1-14,-1-1 13,0-7 5,6-3 5,5-5-2,9-6 0,0-2 2,0-3-1,3-1 1,17 3 0,11 1 3,5 2 0,4 2 2,2 1-5,0 7 0,-7-1 7,-7 4-7,-6 2 0,-10 0 4,-10 2 0,-2-4-1,0 5-3,-6-4 0,-19 0 4,-3-3-4,-5 0 0,-2-5 2,-2-7 1,4-1 0,-1-9-3,4-4-4,1 0 3,4 0-41,7-12-58,5-19-66,8-6-127</inkml:trace>
          <inkml:trace contextRef="#ctx0" brushRef="#br0" timeOffset="16507.0343">5240 1588 449,'0'0'56,"0"0"24,0 0 38,0 0-34,0 0-44,0 0 11,82-74-9,-27 53 17,3-4 10,3 4-44,-2-6-24,-6 2-1,-13 2-46,-15 3-64,-11-2-52,-14-1-98</inkml:trace>
          <inkml:trace contextRef="#ctx0" brushRef="#br0" timeOffset="16756.1061">5535 1340 231,'0'0'285,"0"0"-281,0 0 90,0 0 0,0 0-17,14 135-10,-8-99-29,-3 4-7,2 9-9,-4 4-14,-1 7 7,0 1-15,0-3-4,0-2 3,0-6-42,0-3-38,0-11-86,0-12-94</inkml:trace>
          <inkml:trace contextRef="#ctx0" brushRef="#br0" timeOffset="17114.6857">6042 2360 880,'0'0'16,"0"0"18,0 0 5,0 0-22,0 0-17,0 0 0,0 0 5,0 0-5,0 0-4,0 0-90,-5 0-61,3-4-108</inkml:trace>
        </inkml:traceGroup>
        <inkml:traceGroup>
          <inkml:annotationXML>
            <emma:emma xmlns:emma="http://www.w3.org/2003/04/emma" version="1.0">
              <emma:interpretation id="{78C7566B-B2DB-4A8C-953A-BCE81A94559E}" emma:medium="tactile" emma:mode="ink">
                <msink:context xmlns:msink="http://schemas.microsoft.com/ink/2010/main" type="inkWord" rotatedBoundingBox="24728,11735 26034,11361 26410,12670 25104,13045"/>
              </emma:interpretation>
              <emma:one-of disjunction-type="recognition" id="oneOf9">
                <emma:interpretation id="interp45" emma:lang="en-US" emma:confidence="0.5">
                  <emma:literal>AT</emma:literal>
                </emma:interpretation>
                <emma:interpretation id="interp46" emma:lang="en-US" emma:confidence="0">
                  <emma:literal>At</emma:literal>
                </emma:interpretation>
                <emma:interpretation id="interp47" emma:lang="en-US" emma:confidence="0">
                  <emma:literal>at</emma:literal>
                </emma:interpretation>
                <emma:interpretation id="interp48" emma:lang="en-US" emma:confidence="0">
                  <emma:literal>A]</emma:literal>
                </emma:interpretation>
                <emma:interpretation id="interp49" emma:lang="en-US" emma:confidence="0">
                  <emma:literal>AI</emma:literal>
                </emma:interpretation>
              </emma:one-of>
            </emma:emma>
          </inkml:annotationXML>
          <inkml:trace contextRef="#ctx0" brushRef="#br0" timeOffset="17946.7633">6795 1740 695,'0'0'42,"0"0"-23,0 0 35,0 0-11,0 0 14,0 0 1,9 57 5,-9-25-27,0 7 4,0 3-27,0 4-5,0 0 4,0-1-6,-4-4-3,-4 2-3,2-4 1,1-4-1,5-2 0,-3-6 0,3-6 0,0-6 0,0-9-7,0-2 0,0-4 7,0 0-3,0 0 4,0 0-1,0 0 12,0-21-10,0-10-3,0-8 1,0-9 0,8-11-7,12-10 7,6-12-8,5-11 8,2-3-20,-1 10 9,-5 15 0,-6 19 11,-7 17 10,-3 12-7,-3 4 8,-3 8 13,-1 6-12,-2 2-1,1 2 3,-3 0-12,2 0 12,2 0-14,4 0 0,4 10 18,-1 10-8,2 2 4,-3 3-5,0 2-4,1 3 8,-5 5-13,-2 1 0,1 4 6,0 3-6,-2-3 0,-2 2-1,3-2 3,0-3 1,-2 1-3,2-4 0,-1-4-1,-3-4 1,2-2-1,-2-3 0,0-2-8,0-3 1,0-2-17,3-6-15,-1 0 6,-2-3-65,0-5-57,0 0-48,0 0-117</inkml:trace>
          <inkml:trace contextRef="#ctx0" brushRef="#br0" timeOffset="18308.3058">6938 2024 376,'0'0'13,"0"0"66,0 0 11,0 0-27,0 0-3,0 0 6,25-11-17,2 3-35,6-1-12,3-2-4,-4 1-3,-4 0-61,-6-3-53,-8-3-122</inkml:trace>
          <inkml:trace contextRef="#ctx0" brushRef="#br0" timeOffset="19559.8317">7204 848 344,'0'0'41,"0"0"23,0 0 40,0 0 8,0 0-23,0 0-41,-23-28-11,46 15-13,13-3 2,12 0 12,14-3-16,11-2 1,1 4 8,-2 0-30,-12 0-2,-16 2-16,-17 3-22,-16 5-20,-11-4-33,0 7-35,-9-2-8</inkml:trace>
          <inkml:trace contextRef="#ctx0" brushRef="#br0" timeOffset="19802.2013">7474 726 583,'0'0'38,"0"0"-2,0 0 76,0 0-39,22 144-25,-13-91 4,0 10-43,-1 11-4,-2 10-5,2 2 0,-3 2-70,-5-6-129,0-14-278</inkml:trace>
        </inkml:traceGroup>
      </inkml:traceGroup>
      <inkml:traceGroup>
        <inkml:annotationXML>
          <emma:emma xmlns:emma="http://www.w3.org/2003/04/emma" version="1.0">
            <emma:interpretation id="{7D20C735-5463-4DF1-B21B-22D62131AF5F}" emma:medium="tactile" emma:mode="ink">
              <msink:context xmlns:msink="http://schemas.microsoft.com/ink/2010/main" type="line" rotatedBoundingBox="18942,15554 27083,13552 27509,15285 19368,17287"/>
            </emma:interpretation>
          </emma:emma>
        </inkml:annotationXML>
        <inkml:traceGroup>
          <inkml:annotationXML>
            <emma:emma xmlns:emma="http://www.w3.org/2003/04/emma" version="1.0">
              <emma:interpretation id="{5D4B334F-2FA0-46B5-A951-9A9E6F2D4B5E}" emma:medium="tactile" emma:mode="ink">
                <msink:context xmlns:msink="http://schemas.microsoft.com/ink/2010/main" type="inkWord" rotatedBoundingBox="18942,15554 27083,13552 27509,15285 19368,17287"/>
              </emma:interpretation>
              <emma:one-of disjunction-type="recognition" id="oneOf10">
                <emma:interpretation id="interp50" emma:lang="en-US" emma:confidence="0.5">
                  <emma:literal>(KATTEKAT</emma:literal>
                </emma:interpretation>
                <emma:interpretation id="interp51" emma:lang="en-US" emma:confidence="0">
                  <emma:literal>(KATTIKAT</emma:literal>
                </emma:interpretation>
                <emma:interpretation id="interp52" emma:lang="en-US" emma:confidence="0">
                  <emma:literal>(KATTFKAT</emma:literal>
                </emma:interpretation>
                <emma:interpretation id="interp53" emma:lang="en-US" emma:confidence="0">
                  <emma:literal>(KAJTFKAT</emma:literal>
                </emma:interpretation>
                <emma:interpretation id="interp54" emma:lang="en-US" emma:confidence="0">
                  <emma:literal>(KAJTEKAT</emma:literal>
                </emma:interpretation>
              </emma:one-of>
            </emma:emma>
          </inkml:annotationXML>
          <inkml:trace contextRef="#ctx0" brushRef="#br0" timeOffset="55308.158">2468 5285 288,'0'0'12,"0"0"25,0 0 66,0 0-49,0 0 3,0 0-9,0 0 9,0 0-7,20-105-7,-20 105-12,0 0-8,0 6-23,3 28 0,-1 12 0,1 12 13,-3 3-10,2 3-3,1-1 3,-2-1 4,2-3-7,-3-5 0,0-6 1,0-11 0,0-6 1,0-6-2,0-13 0,0-6-2,0-3 2,0-3 0,0 0 4,0 0 0,0-26 5,2-15-9,6-19 0,2-13 0,7-11 0,2-13 0,0-10-2,2 4 2,1 10-4,1 12 2,-2 18 2,5 12 3,0 6-3,2 10 0,0 4 3,-2 5 1,1 8-3,-7 7-1,-1 3 3,-4 5 17,-4 3-19,-2 0 2,4 0 18,-3 6-21,7 17 13,2 9 3,0 8-8,-1 3 18,2 0-26,-6-1 0,0 3 17,-3-4-17,-1 4 6,-1-1 1,-1 0-6,-4-1 7,1-3-8,3-4 0,-4-2 1,2-4-1,2-5-1,-6-6 1,2-4-9,0-1-11,-4-6-46,0 1-22,0-5-20,0-4-86,0 0-162</inkml:trace>
          <inkml:trace contextRef="#ctx0" brushRef="#br0" timeOffset="55683.5436">2575 5531 430,'0'0'43,"0"0"59,0 0-21,0 0-37,0 0-10,0 0 11,64-39-15,-38 30-4,11-2-11,8-6-8,9-3 2,7 1-9,2-3 0,-4-2-1,-6 3 1,-11 3 0,-14 3-11,-10 11-7,-10-2 12,-6 6-14,-2 0 3,0 0 11,0 0-45,0 0-12,0 0-48,-6 9-45</inkml:trace>
          <inkml:trace contextRef="#ctx0" brushRef="#br0" timeOffset="58683.3335">1938 5074 353,'0'0'36,"0"0"16,0 0 31,0 0-52,0 0-20,0 0-5,0-3 12,0 23 23,-14 5-13,-5 9-8,-2 6 9,-4 7-27,-6 3 2,-2 2 3,-2-6-5,7-3 2,4-12-4,7-7 0,5-10 0,7-6 0,4-3-1,1-3 1,0-2 0,0 0 3,0 0-3,0 0 2,0 0 13,0-2-15,9-13 0,5 3 4,-5 3-4,1 0 0,-1 3 0,-1 0 2,-4-1-2,3 3 0,-4 2 0,-2-1 3,2 3-1,-3 0-1,0 0-1,5-2 4,0 2 9,4-1-11,5-5 9,0 6 17,3-4-20,-3 4 4,4 0 0,-1 0-10,-3 0 23,2 0-25,-2 0 2,3 10 12,0 2-14,2 1 1,2 3-1,-2 4 2,-1 2-3,-4-1 1,0 1-5,0 2-13,-4 1-59,-3-2-56,-5-14-142</inkml:trace>
          <inkml:trace contextRef="#ctx0" brushRef="#br0" timeOffset="58007.0783">1560 5122 128,'0'0'117,"0"0"-94,0 0 42,0 0-33,0 0 19,0 0-17,-24-27 5,24 27 13,0 0 15,0 0-34,-3 0-14,3 21-17,-4 19 9,2 14 31,2 5-31,0-1-1,0 0 23,0-3-27,2 0 0,7-5-2,0-1-3,-1-4-1,-3-5-1,-4-4-6,-1-1 5,0-6-50,0-7-19,0-6-38,-5-10-69</inkml:trace>
          <inkml:trace contextRef="#ctx0" brushRef="#br0" timeOffset="60062.2492">1054 4713 563,'0'0'5,"0"0"-5,-141 95 9,104-6 30,6 18 14,12 20-16,12 14-2,7 15 17,0 6-21,26-1-20,28-7-11,21-11-1,19-13-14,15-13-73,5-20-49,6-26-31</inkml:trace>
          <inkml:trace contextRef="#ctx0" brushRef="#br0" timeOffset="60507.1566">3634 4494 596,'0'0'3,"0"0"12,0 0 13,0 0-11,0 0 39,0 0-25,163 169-13,-115-77 18,-3 8-36,-5 9 0,-7 7 2,-15 5-2,-10-2-14,-8-11-36,-9-7-7,-24-17-1,-10-10-26,-8-15-19,-4-13-50</inkml:trace>
          <inkml:trace contextRef="#ctx0" brushRef="#br0" timeOffset="60911.8199">3913 4230 149,'0'0'410,"0"0"-372,0 0 0,0 0 6,0 0-9,161-121-30,-97 95-2,-1 1-3,-7-1-8,-9-1-83,-13-6-116</inkml:trace>
          <inkml:trace contextRef="#ctx0" brushRef="#br0" timeOffset="61090.3434">4152 3981 463,'0'0'23,"0"0"-21,29 128 8,7-50 23,-4 16-30,-7 15-3,-11 5-87</inkml:trace>
          <inkml:trace contextRef="#ctx0" brushRef="#br0" timeOffset="62555.5245">5144 5131 440,'0'0'85,"0"0"-49,0 0 73,129-63-42,-67 39 8,6 1-49,-3 0-17,-3 1-9,-6 1-20,-10 0-82,-7-4-140</inkml:trace>
          <inkml:trace contextRef="#ctx0" brushRef="#br0" timeOffset="62345.6427">5118 4877 338,'0'0'105,"0"0"-93,0 0 99,0 0-22,0 0-22,0 0-12,-36 0-6,36-5-12,0-4 21,15-6-30,13-3-16,13-4-7,10 1-3,8-1-2,6 1-23,-2 3-66,-8 8-42,-18 4-100,-20 6-204</inkml:trace>
          <inkml:trace contextRef="#ctx0" brushRef="#br0" timeOffset="64180.682">7755 3820 365,'0'0'81,"0"0"13,0 0 15,0 0-54,0 0-45,0 0 26,6 85 15,-6-27-26,0 5 20,-6 7-41,-7 1 1,-1-1 4,2 1-7,1-10-1,2-4-1,0-15 0,1-13-2,3-9 2,4-13 0,1-5 2,0-2 0,0 0 3,0-22-5,20-20 1,11-18-7,1-12-13,7-12 1,-2-11 11,8-13 1,2-2-2,-1-3 5,4 14 3,-10 17 6,-12 27 0,-9 26 1,-10 16 19,-6 13-8,-3 0-17,2 23-1,-2 17 0,0 17 31,0 8-29,0 8 10,0 1 5,0 0-15,4-4-2,4-1 0,1-7-14,-1-10 13,-2-7-83,-3-12-38,-1-13-67,-2-18-271</inkml:trace>
          <inkml:trace contextRef="#ctx0" brushRef="#br0" timeOffset="64376.4042">7941 4164 748,'0'0'49,"0"0"50,0 0-21,0 0-73,0 0 7,180-88-12,-114 68-9,-2-6-4,-4-3-84,-1-10-82,-5-15-150</inkml:trace>
          <inkml:trace contextRef="#ctx0" brushRef="#br0" timeOffset="64573.202">8507 3229 646,'0'0'0,"0"0"0,0 0 0,0 0 13,141-119-13,-92 95-1,-7-6-74,-8-4-71,-9-3-157</inkml:trace>
          <inkml:trace contextRef="#ctx0" brushRef="#br0" timeOffset="64704.8445">8690 2970 505,'0'0'1,"0"0"4,-21 134 0,21-69 3,14 14-6,-4 16-2,-7 8-84</inkml:trace>
          <inkml:trace contextRef="#ctx0" brushRef="#br0" timeOffset="65386.72">7059 4021 231,'0'0'114,"0"0"-42,0 0 14,0 0 22,0 0-50,0 0-40,-34 20-3,32 24 23,-1 9 5,1 9-31,-1 3-9,2 4 8,1-3-11,0-2 0,0-2-36,0-7-66,0-13-69,0-19-138</inkml:trace>
          <inkml:trace contextRef="#ctx0" brushRef="#br0" timeOffset="65712.2138">7479 3850 478,'0'0'2,"0"0"40,0 0 23,0 0-52,0 0 9,0 0-8,-59 102-1,31-60 13,-8 7-17,-2 0-3,-3-1-2,4 0-3,6-5 7,8-4-8,6-8 0,9-7 6,6-5-3,2-3-1,0-4-1,14-1 2,17-9 8,16-2-8,26 0-3,21 0 0,16 0-26,4 0-126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1:29.41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A881CE-DECB-4205-8BE3-1E1DA411B406}" emma:medium="tactile" emma:mode="ink">
          <msink:context xmlns:msink="http://schemas.microsoft.com/ink/2010/main" type="inkDrawing" rotatedBoundingBox="3216,16868 4750,16757 4768,17009 3234,17120" semanticType="callout" shapeName="Other">
            <msink:sourceLink direction="with" ref="{06118A12-D9B3-465F-B689-9619266DF41E}"/>
          </msink:context>
        </emma:interpretation>
      </emma:emma>
    </inkml:annotationXML>
    <inkml:trace contextRef="#ctx0" brushRef="#br0">3 0 319,'0'0'6,"0"0"-6,0 0 19,0 0 21,0 0-17,0 0-6,0 0 0,0-11 5,0 14-15,0 14 10,0 3 16,0 0-24,0-1 3,0 4-5,0-1-2,0-2 2,8-1-7,7 1 0,2 0 9,7-2-8,4-8 3,7-5 3,15-5 2,9 0 10,6-5-10,11-12-5,-2 0 4,2 3-8,5 4-2,-7-2 2,-1 2 0,-1-1 1,-4 4-1,-9-1 0,-8 2 1,-5-3 0,2 3-1,-6-3 0,0-1 1,-6 3 1,1-5-2,-1 1 0,-5 3 1,-3-1-1,-1 3 0,-3-2 0,-6 7 0,2-2 0,-4 3 0,1 0 0,-3 0 0,-5 0 0,5 0 0,-4 0 1,-6 0 0,1 0 0,-2 0-1,-3 0 0,1 0-2,-1 0 2,0 0 0,0 0 0,0 0 0,0 0 1,0 0-1,0 0 0,0 0 2,0 0-2,0 0 0,0 0-1,0 0 2,0 0-2,0 0-5,0 0-11,0 0 2,0 0-30,-4 0-67,-12 0-87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1:31.76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0FE40C2-D222-43E2-AC01-6F94AC171752}" emma:medium="tactile" emma:mode="ink">
          <msink:context xmlns:msink="http://schemas.microsoft.com/ink/2010/main" type="inkDrawing" rotatedBoundingBox="6935,17080 10052,16654 10069,16773 6951,17199" shapeName="Other">
            <msink:destinationLink direction="with" ref="{4EE79BA4-958C-4A25-9DD7-7E2921DC2BF8}"/>
          </msink:context>
        </emma:interpretation>
      </emma:emma>
    </inkml:annotationXML>
    <inkml:trace contextRef="#ctx0" brushRef="#br0">59 443 357,'0'0'11,"0"0"-8,0 0 0,0 0 15,0 0 13,0 0 1,-60-12-2,60 12 1,0 0 13,0 0-22,0 0 7,0 0 4,0-1-19,31-4 0,29-2 23,37-10-5,37-8 14,34-5-17,24-8-3,14-6-12,11 0-6,2 0 0,0 4-8,-12 5 0,3 4 1,-6 7 0,-7 4-1,-14 9 0,-25 6 3,-29 5-6,-27 0-3,-27 0-17,-26 3 20,-18 5-26,-15-3-5,-5-3-3,-7 0-2,-2 0-35,-2-2-85,0 0-123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52.9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205F05-4F5A-470E-8A95-39EF3151E7E9}" emma:medium="tactile" emma:mode="ink">
          <msink:context xmlns:msink="http://schemas.microsoft.com/ink/2010/main" type="inkDrawing" rotatedBoundingBox="6088,15545 6632,15413 6639,15446 6095,15577" semanticType="callout" shapeName="Other"/>
        </emma:interpretation>
      </emma:emma>
    </inkml:annotationXML>
    <inkml:trace contextRef="#ctx0" brushRef="#br0">341 52 153,'0'0'6,"0"0"7,0 0 1,0 0 12,0 0-14,0 0-7,0 0 8,-4 0 14,4 0 10,0 0 10,0 0-16,0 0 0,0 0-9,4 0 1,10 0 9,3 0-21,2 0 20,4 0-7,5 0-9,0 0 9,3-5-6,5-5 2,-4-2 7,10-4-16,-2 3-4,2-2 14,-2 0-16,-2 3 1,-4 4 4,-9 3-9,-8 1 3,1 3-4,-8-2 0,-6 3 4,-1 0-1,-1 0-3,-2 0 0,0 0 4,0 0-2,0 0-2,0 0 0,0 0 5,0 0-5,0 0 0,0 0 3,0 0-2,0 0 0,0 0-1,0 0 0,0 0 7,0 0-7,0 0 0,0 0 1,0 0 3,0 0-1,0 0-3,0 0 0,0 0-1,0 0 1,0 0-2,0 0 2,0 0 0,0 0-1,0 0 1,0 0 0,0 0 6,0 0-6,0 0-2,0 0 2,0 0 0,0 0 3,0 0-3,0 0 0,0 0-3,0 0 3,0 0-4,0 0 4,0 0 1,0 0-1,0 0-2,0 0 2,0 0-7,0 0 4,0 0 1,0 0 1,0 0 1,0 0 0,0 0-6,0 0 6,0 0 3,0 0-3,0 0-2,0 0 2,0 0 2,0 0-1,0 0-2,0 0 2,0 0 0,0 0-1,0 0 0,0 0-1,0 0 1,0 0-3,0 0 2,0 0 1,0 0-2,0 0 2,0 0 0,0 0-3,0 0 3,0 0 0,0 0 0,0 0 1,0 0-1,0 0 0,0 0 0,0 0 1,0 0 0,0 0-1,0 0 0,0 0 1,0 0 0,0 0-1,0 0 0,0 0 1,0 0-1,0 0 0,0 0-2,0 0 2,0 0 4,0 0-4,0 0 0,0 0 2,0 0-2,0 0 0,0 0-2,0 0 2,0 0 2,0 0-2,0 0 0,0 0 0,0 0 0,0 0-1,0 0 0,0 0 1,0 0 0,0 0 0,0 0 0,0 0 3,0 0-3,0 0-1,0 0 1,0 0 0,0 0 0,0 0 0,0 0 0,0 0 0,0 0 0,0 0 0,0 0-2,0 0 2,0 0 1,0 0-1,0 0 0,0 0 1,0 0 0,0 0-2,0 0 1,0 0 0,0 0 1,0 0-1,0 0 0,0 0-1,0 0 1,0 0-1,0 0 1,0 0 1,0 0-1,0 0 0,0 0 0,0 0 0,0 0 0,0 0 0,0 0 0,0 0 0,0 0 0,0 0 0,0 0 0,0 0-1,0 0 1,0 0 0,0 0-3,0 0 1,0 0 1,0 0-13,0 0-27,0 0-15,0 0-46,0 0 4,0 8 6,-11-1-230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1:30.5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1E614C-058B-4E12-BE9C-CAC087476CA8}" emma:medium="tactile" emma:mode="ink">
          <msink:context xmlns:msink="http://schemas.microsoft.com/ink/2010/main" type="inkDrawing" rotatedBoundingBox="5728,15644 6278,15453 6325,15588 5775,15779" semanticType="callout" shapeName="Other"/>
        </emma:interpretation>
      </emma:emma>
    </inkml:annotationXML>
    <inkml:trace contextRef="#ctx0" brushRef="#br0">0 215 195,'0'0'11,"0"0"-9,0 0 4,0 0 37,0 0 0,0 0 9,51-84 12,-51 82-1,0-1-21,0 3 9,0 0-22,0 0-16,0 0-13,3 0 0,4 12 3,5 1-3,2 2 0,0-2 1,0-2 1,-2-2 1,2-2-3,-4-2 0,7-1 5,-3-4-3,6 0 2,9 0 0,5-19 8,10-4 3,-1-9-11,2-2-4,0 3 6,-8 1-3,-6 6-4,-12 10 2,-11 9-1,-4 2 1,-4 3-1,0 0 0,0 0-1,0 0 1,0 0 0,0 0 0,0 0 1,0 0-1,0 0-4,0 0 4,0 0-1,0 0 1,0 0 0,0 0-2,0 0 2,0 0 2,0 0-2,0 0 0,0 0-3,0 0 3,0 0-2,0 0 2,0 0 1,0 0-1,0 0-10,0 0-15,0 1 15,0 4-8,0 1 17,0 1-9,0-4-1,0 3-12,0-5-13,0-1-7,0 0 12,0 5-31,0-2-36,0 5-12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39.93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118A12-D9B3-465F-B689-9619266DF41E}" emma:medium="tactile" emma:mode="ink">
          <msink:context xmlns:msink="http://schemas.microsoft.com/ink/2010/main" type="inkDrawing" rotatedBoundingBox="3053,15670 3984,15614 3986,15641 3055,15697" shapeName="Other">
            <msink:destinationLink direction="with" ref="{42A881CE-DECB-4205-8BE3-1E1DA411B406}"/>
          </msink:context>
        </emma:interpretation>
      </emma:emma>
    </inkml:annotationXML>
    <inkml:trace contextRef="#ctx0" brushRef="#br0">0 54 391,'0'0'0,"0"0"-2,0 0 2,0 0 5,0 0-3,0 0 9,0 0 17,0 0-4,4 0 5,1 0-3,-1 0-6,6 0-2,2 0-2,4 0-4,5 0 8,6 1-14,5 4 4,6-5-2,6 0 4,6 0 2,0 0-8,1-6-2,3-3 8,-4 2-10,-4 1-2,-1 3 5,-9 1-4,-4 1 0,-1-2-1,-3 2 0,-1-1 11,-7 2-9,2 0-1,-8 0 3,4-3-2,-4 2 3,3-1-5,2-4 0,-1 5 0,4-4 0,-6 3 0,-4 2 1,-3 0 0,1 0-1,-6 0 0,-1 0 0,-3 0 2,0 0 0,0 0-2,0 0 7,0 0-2,0 0-3,0 0-2,0 0 0,0 0 3,0 0 0,0 0-3,0 0 7,0 0-1,0 0-6,0 0 0,0 0 0,0 0-6,0 0 4,0 0-34,0 2-48,0 12-32,-17-4-222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1:38.11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3F1FD2-264F-45AE-8FF4-5790EED28872}" emma:medium="tactile" emma:mode="ink">
          <msink:context xmlns:msink="http://schemas.microsoft.com/ink/2010/main" type="inkDrawing" rotatedBoundingBox="2700,18576 4452,18440 4458,18514 2706,18650" shapeName="Other"/>
        </emma:interpretation>
      </emma:emma>
    </inkml:annotationXML>
    <inkml:trace contextRef="#ctx0" brushRef="#br0">-1 177 577,'0'0'4,"0"0"-4,0 0 6,0 0 20,0 0 41,0 0-33,0 0-19,0 0 10,-19-41-15,87 26 9,32-2-4,24 2-10,24-4 5,18 7-10,20-2 0,0 5 7,5 0-7,-17 3-9,-30 1-41,-25 1-45,-29 0-45,-34-2-162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1:04.91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AE994D6-B3CA-48C7-B329-FEA5119980DE}" emma:medium="tactile" emma:mode="ink">
          <msink:context xmlns:msink="http://schemas.microsoft.com/ink/2010/main" type="writingRegion" rotatedBoundingBox="15928,10886 17397,10886 17397,13374 15928,13374"/>
        </emma:interpretation>
      </emma:emma>
    </inkml:annotationXML>
    <inkml:traceGroup>
      <inkml:annotationXML>
        <emma:emma xmlns:emma="http://www.w3.org/2003/04/emma" version="1.0">
          <emma:interpretation id="{42218BF1-38CE-4928-BC24-902AAF885EA4}" emma:medium="tactile" emma:mode="ink">
            <msink:context xmlns:msink="http://schemas.microsoft.com/ink/2010/main" type="paragraph" rotatedBoundingBox="15928,10886 17397,10886 17397,13374 15928,13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4DEFB0-636A-440E-A680-EC5653706D67}" emma:medium="tactile" emma:mode="ink">
              <msink:context xmlns:msink="http://schemas.microsoft.com/ink/2010/main" type="line" rotatedBoundingBox="15928,10886 17397,10886 17397,13374 15928,13374"/>
            </emma:interpretation>
          </emma:emma>
        </inkml:annotationXML>
        <inkml:traceGroup>
          <inkml:annotationXML>
            <emma:emma xmlns:emma="http://www.w3.org/2003/04/emma" version="1.0">
              <emma:interpretation id="{44E0DBCF-9247-4A7B-9632-9CCBFA834EC2}" emma:medium="tactile" emma:mode="ink">
                <msink:context xmlns:msink="http://schemas.microsoft.com/ink/2010/main" type="inkWord" rotatedBoundingBox="15928,10886 17397,10886 17397,13374 15928,13374">
                  <msink:destinationLink direction="with" ref="{1C75E766-B1A7-4E95-B5FA-2D05DA265F21}"/>
                </msink:context>
              </emma:interpretation>
              <emma:one-of disjunction-type="recognition" id="oneOf0">
                <emma:interpretation id="interp0" emma:lang="en-US" emma:confidence="0.5">
                  <emma:literal>{</emma:literal>
                </emma:interpretation>
                <emma:interpretation id="interp1" emma:lang="en-US" emma:confidence="0">
                  <emma:literal>h</emma:literal>
                </emma:interpretation>
                <emma:interpretation id="interp2" emma:lang="en-US" emma:confidence="0">
                  <emma:literal>q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£</emma:literal>
                </emma:interpretation>
              </emma:one-of>
            </emma:emma>
          </inkml:annotationXML>
          <inkml:trace contextRef="#ctx0" brushRef="#br0">-2022 302 91,'0'0'33,"0"0"-12,0 0 37,0 0 6,0 0-1,0 0-29,39-69 11,-36 56-8,-1 0-2,-2 1-9,0-1-14,0 0 1,-14 5 4,-10 0 4,-3 7 1,-9 1-1,0 0 9,-1 0-6,0 20-3,-3 6-8,2 7 11,3 7-11,2 4-4,7 6 12,7-1-6,5-2-4,10 1 4,4-2-11,0-2 21,4 0-16,18 3 7,6-2-9,1 1-4,7 0 4,3-3-7,3 2 3,4-3 3,2 2-5,0 2-1,2 6 0,-7 9 1,-9 7-1,-6 4 0,-8 0 0,-10-3 5,-10 0-5,0-2 0,0-6 2,-22 1-1,-4-5-1,-7-6 0,-4-2 1,1-8 1,-1-7-2,1-8 0,4-8 0,4-4 1,2-8-1,7-6-12,0 0-4,2 0 14,8-12-10,1-9 11,7 1-16,1 0 17,0 4 0,4 1-5,13 7 5,-1 5-4,6 3 4,1 0 0,0 9 0,3 11 1,2 2 4,5 2-5,3 1 0,-1-1 16,1 0-13,1-2-2,-1 0 7,-2 0 1,1 2 8,3 0-9,2-2 0,0 2 27,1 4-31,0-2-1,6 0 6,1-2-6,2 3-3,-2 0-1,0-1 1,-3 3-1,-6-3 1,-1 1-1,-5-1 1,-5-2 2,-5-2-2,-4-3 0,-4 0 0,-1-2-1,2-1 1,-3-4 0,5 0 0,0-3 2,1-2-2,-1-5 0,4-2-26,1 0-28,4-11-116,-9-18-159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0:20.93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7D42972-4BBE-4169-83C7-2E00595F8841}" emma:medium="tactile" emma:mode="ink">
          <msink:context xmlns:msink="http://schemas.microsoft.com/ink/2010/main" type="inkDrawing" rotatedBoundingBox="10213,15802 11639,15283 11791,15700 10365,16219" shapeName="Other"/>
        </emma:interpretation>
      </emma:emma>
    </inkml:annotationXML>
    <inkml:trace contextRef="#ctx0" brushRef="#br0">-2 287 402,'0'0'4,"0"0"-4,0 0 11,0 0 11,0 0-1,0 0-21,0 0 0,0 0 13,0 15 0,0 12 46,5 9-24,5 7-13,3-3 13,4 0-22,1-4-5,1-5 8,0-5-13,-2-3 2,1-4-5,2-4 3,2-1 7,5-10-10,0-4 0,14 0 26,4-13-16,11-17 13,9-13-15,15-12-6,21-11 17,25-9-16,12-9 6,6 7 13,-11 7-15,-23 15 5,-25 15-12,-23 15 2,-24 10 2,-23 9-4,-10 3 0,-2 3 9,-3 0-5,0 0 2,0 0-6,0 0-16,0 0 13,0 25-115,-3 15 9,-22 12-76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2:08.57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50D4AF-4D35-4DF9-8881-4E01A89BCBC0}" emma:medium="tactile" emma:mode="ink">
          <msink:context xmlns:msink="http://schemas.microsoft.com/ink/2010/main" type="inkDrawing" rotatedBoundingBox="12445,11755 17386,16796 16219,17939 11279,12898" semanticType="verticalRange" shapeName="Other">
            <msink:destinationLink direction="with" ref="{7F7F4C57-BC0C-4361-ADB2-00BD7C1D5E54}"/>
            <msink:destinationLink direction="with" ref="{8C0D4256-3D17-4582-8A1F-E44EDFAD861B}"/>
          </msink:context>
        </emma:interpretation>
      </emma:emma>
    </inkml:annotationXML>
    <inkml:trace contextRef="#ctx0" brushRef="#br0">-3 472 391,'0'0'28,"0"0"-17,-9-117 45,9 79 4,28 1-20,23-5-3,26-3-14,29 4-4,21-2 25,17 6-38,6 7-3,5 5 12,-6 13-14,-6 12 2,-13 0-3,-15 38 1,-16 17 1,-25 17-2,-19 19 0,-20 13-1,-16 11 2,-14 0-1,-5 4 0,0 5 0,-22-5 2,-3 7-2,2 4 0,1 2 4,10-1-3,10 1-2,2-11 1,5-16 0,30-14 0,12-13 0,18-14 0,20-16 4,19-13 11,14-16 1,14-13-9,4-6-3,2 0 0,-6-5-4,-10-11 0,-13-8 4,-21-6-4,-21-3-2,-27-5-1,-24-6 3,-16-7 6,0 0-6,-19 2 0,-9 9 11,2 10 4,4 11 24,4 12-8,7 2-17,-2 5-10,-1 0-4,-3 22 0,3 14-4,4 9 4,2 10-1,8 6 0,0 5 2,0 4 0,12 1-1,8-2 0,7 1-1,8-6 1,10 2-1,14 0 1,20-2 0,25-1 3,20 1-3,17-3 0,8 1-2,5 1 2,-4 4 0,-7-1-2,-4 15 2,-10-1 0,-11 5-2,-8 0 2,-8-5-1,-10 1 1,-10-6-2,-9 4 2,-10 0 0,-4-3 0,-9-2-1,-12 0 1,-8-4-2,-16 1 2,-9 4-1,-5-2 1,0 0 0,-8 6-1,-3-4 0,3-3 1,8-1-4,0 0 4,9 1 0,13 0-1,-6 0-1,-9-5-16,-7-3-1,0-5 8,-26-6 2,-16-2 7,-12-4 2,-10-4 2,-5 0 8,-15 2-5,-9 4-5,-20-3-57,-22-9-269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1:23.25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E79BA4-958C-4A25-9DD7-7E2921DC2BF8}" emma:medium="tactile" emma:mode="ink">
          <msink:context xmlns:msink="http://schemas.microsoft.com/ink/2010/main" type="inkDrawing" rotatedBoundingBox="10249,16369 11936,15715 12077,16080 10391,16734" semanticType="callout" shapeName="Other">
            <msink:sourceLink direction="with" ref="{30FE40C2-D222-43E2-AC01-6F94AC171752}"/>
          </msink:context>
        </emma:interpretation>
      </emma:emma>
    </inkml:annotationXML>
    <inkml:trace contextRef="#ctx0" brushRef="#br0">-8049 5647 433,'0'0'45,"0"0"-38,0 0 2,0 0 53,0 0-10,0 0-28,0 0-8,0 0 45,-21-14-21,21 14-11,4 6-11,2 17 16,6 9 9,1 7-17,0 0-9,1 1 2,2-2-17,1-5-2,2-7 3,2-6 2,6-8 1,7-9-5,14-3 5,20-12 33,16-28-10,24-18-13,24-16-6,23-13-8,22-17 3,6-2-5,-11 1 0,-30 16-6,-25 23-10,-35 25-19,-28 27-40,-27 14-76,-27 0-185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09.89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5C16E6D-8FD8-4D7D-A9A8-C0A2979F97B9}" emma:medium="tactile" emma:mode="ink">
          <msink:context xmlns:msink="http://schemas.microsoft.com/ink/2010/main" type="writingRegion" rotatedBoundingBox="17869,4987 26978,3365 27174,4468 18066,6089"/>
        </emma:interpretation>
      </emma:emma>
    </inkml:annotationXML>
    <inkml:traceGroup>
      <inkml:annotationXML>
        <emma:emma xmlns:emma="http://www.w3.org/2003/04/emma" version="1.0">
          <emma:interpretation id="{6FD54C45-3BA3-40EE-ADA2-D1B792D8FAE7}" emma:medium="tactile" emma:mode="ink">
            <msink:context xmlns:msink="http://schemas.microsoft.com/ink/2010/main" type="paragraph" rotatedBoundingBox="17869,4987 26978,3365 27174,4468 18066,60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259F73-6A94-460D-A256-A0DAD0C5269C}" emma:medium="tactile" emma:mode="ink">
              <msink:context xmlns:msink="http://schemas.microsoft.com/ink/2010/main" type="line" rotatedBoundingBox="17869,4987 26978,3365 27174,4468 18066,6089"/>
            </emma:interpretation>
          </emma:emma>
        </inkml:annotationXML>
        <inkml:traceGroup>
          <inkml:annotationXML>
            <emma:emma xmlns:emma="http://www.w3.org/2003/04/emma" version="1.0">
              <emma:interpretation id="{8F3A679D-B073-4AF0-ACAF-FD830966F6D4}" emma:medium="tactile" emma:mode="ink">
                <msink:context xmlns:msink="http://schemas.microsoft.com/ink/2010/main" type="inkWord" rotatedBoundingBox="17905,5303 19528,4521 19781,5046 18158,5828"/>
              </emma:interpretation>
              <emma:one-of disjunction-type="recognition" id="oneOf0">
                <emma:interpretation id="interp0" emma:lang="en-US" emma:confidence="0.5">
                  <emma:literal>-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v</emma:literal>
                </emma:interpretation>
                <emma:interpretation id="interp3" emma:lang="en-US" emma:confidence="0">
                  <emma:literal>r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-7130 1149 472,'0'0'80,"0"0"-73,0 0 8,0 0 69,0 0-41,0 0-35,-17-12-5,17 21 0,17 25 1,2 12 3,2 12-7,-1 3 3,7-1 4,1-9-7,0-2 0,1-10 0,-1-9 1,-2-11 0,2-7-1,0-9 0,9-3 6,11-9 0,13-27 15,16-17-19,23-17 0,14-19-2,12-16-6,3-8 6,2-2-8,1 9 8,-9 20-1,-10 20-6,-22 18-9,-26 18-27,-17 14-24,-23 7 22,-8 8 3,-12-2-49,-5 1-16</inkml:trace>
        </inkml:traceGroup>
        <inkml:traceGroup>
          <inkml:annotationXML>
            <emma:emma xmlns:emma="http://www.w3.org/2003/04/emma" version="1.0">
              <emma:interpretation id="{DD053534-D4AF-4A56-BC76-77C15C976BC2}" emma:medium="tactile" emma:mode="ink">
                <msink:context xmlns:msink="http://schemas.microsoft.com/ink/2010/main" type="inkWord" rotatedBoundingBox="20137,5176 22071,4530 22227,4998 20293,5644"/>
              </emma:interpretation>
              <emma:one-of disjunction-type="recognition" id="oneOf1">
                <emma:interpretation id="interp5" emma:lang="en-US" emma:confidence="0.5">
                  <emma:literal>-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.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651.3678">-4919 1014 559,'0'0'0,"0"0"1,0 0 12,0 0 2,0 0-2,0 0-12,60 34 17,-50 12 26,-6 9-27,1 7 3,1-7-5,-1-4 0,1-11-5,6-9-4,2-9-6,2-8 8,5-8-8,15-5 0,20-1 40,29-10 3,25-26-17,27-15-18,18-12-8,20-20 19,9-11-12,6-4 3,-12 10 6,-18 13-7,-29 18 9,-27 14-17,-34 16 4,-27 8 6,-19 7-9,-15 6 11,-8 3 44,-1 3-11,0-1-23,4 1-23,-4 0 7,0 0-7,0 0 0,0 0-12,0 0-1,0 0-30,0 0-27,0 0-38,4 0-56,-4 4 7,0 5-293</inkml:trace>
        </inkml:traceGroup>
        <inkml:traceGroup>
          <inkml:annotationXML>
            <emma:emma xmlns:emma="http://www.w3.org/2003/04/emma" version="1.0">
              <emma:interpretation id="{198CE1E2-EE2B-485D-B81B-642EA26B9D8E}" emma:medium="tactile" emma:mode="ink">
                <msink:context xmlns:msink="http://schemas.microsoft.com/ink/2010/main" type="inkWord" rotatedBoundingBox="24042,3888 26978,3365 27174,4468 24239,4991"/>
              </emma:interpretation>
              <emma:one-of disjunction-type="recognition" id="oneOf2">
                <emma:interpretation id="interp10" emma:lang="en-US" emma:confidence="0.5">
                  <emma:literal>As</emma:literal>
                </emma:interpretation>
                <emma:interpretation id="interp11" emma:lang="en-US" emma:confidence="0">
                  <emma:literal>AS</emma:literal>
                </emma:interpretation>
                <emma:interpretation id="interp12" emma:lang="en-US" emma:confidence="0">
                  <emma:literal>AT</emma:literal>
                </emma:interpretation>
                <emma:interpretation id="interp13" emma:lang="en-US" emma:confidence="0">
                  <emma:literal>An</emma:literal>
                </emma:interpretation>
                <emma:interpretation id="interp14" emma:lang="en-US" emma:confidence="0">
                  <emma:literal>as</emma:literal>
                </emma:interpretation>
              </emma:one-of>
            </emma:emma>
          </inkml:annotationXML>
          <inkml:trace contextRef="#ctx0" brushRef="#br1" timeOffset="139604.0017">-803 367 589,'0'0'0,"0"0"4,0 0 23,0 0 8,0 0 7,0 107-16,5-71 0,-1-4 22,-4 7-15,0 0-13,0 2 12,0-1-16,-4-4-4,-9-3-6,4-6-2,1-11-2,3-2-2,4-9 0,1-3 5,0-2-1,0 0-2,0-2 13,0-25-5,0-11-10,0-13-6,0-8 3,17-9-1,6-5 2,5 1 1,5 5 1,2 11 0,3 10 3,-1 13-2,-3 8 5,-9 7 19,-5 6-10,-6 6 6,-5 1-1,-3 3-1,2 0-2,-3 2-11,1 0-3,2 0 13,-2 0-15,6 13 8,1 8 9,-4 6-1,0 3 7,1 4-14,-6 5-1,6-2 15,-4-2-22,0 2 7,0-1 1,-1-5-6,-1 2 1,1-4-5,3-3 0,-2-3 1,-1-6-1,-1-4 0,1-5 0,-2 0-3,-1-7-11,1-1-16,1 0-29,4 0-65,-2-10-43,-3-17-148</inkml:trace>
          <inkml:trace contextRef="#ctx0" brushRef="#br1" timeOffset="139979.7274">-628 560 541,'0'0'12,"0"0"10,0 0 73,0 0-63,0 0 21,0 0 18,67 0-11,-39 0-8,3-3-10,4-5-16,3-3 2,-1 0-23,0 4-5,-3-1 4,-9 3-4,-6 0 0,-7 3-16,-4 1-10,-4 1-5,-2 0-33,-2 0-26,0 0-78,-5 0-205</inkml:trace>
          <inkml:trace contextRef="#ctx0" brushRef="#br1" timeOffset="144816.1972">0 362 199,'0'0'173,"0"0"-157,0 0 50,0 0-14,0 0-26,0 0 19,5 0 22,7-1-2,0-7-10,7 1 6,1-3-32,10 1 5,4-5-4,9 3-16,8-4-4,8 0-4,6-3-5,2 4 10,-3 3-11,-9-1 0,-7 1 3,-10 4-3,-7-5 0,-8 6-1,-4-3 2,-5 2 2,-2-1-3,-6 1-4,2-5 1,-7-1-3,-1 1-5,0-5-7,-1-2 1,-25 0 9,-7 1-10,-7 4 6,-2 3 11,1 5-2,6 1 3,10 3-1,5 2 2,9 0 0,3 0-1,7 0 0,-2 0-4,3 0 3,0 0 0,0 0-3,0 0-4,0 0 6,23 0 0,8 0 2,6 0 4,3 0-2,-2 0-2,-3 11 1,-8 5-1,-4-1 2,-6 5-2,-6 4 0,1-1 9,-6 4-9,2 0 4,-3 1-1,-4-1-2,-1 1 0,0 2-1,0-5 0,-9 3 3,-6-2-3,-9-4-5,-1 3-8,2-7-40,8-3-33,7-5-38,6-10-50</inkml:trace>
        </inkml:traceGroup>
        <inkml:traceGroup>
          <inkml:annotationXML>
            <emma:emma xmlns:emma="http://www.w3.org/2003/04/emma" version="1.0">
              <emma:interpretation id="{83668C1E-1258-42B9-9889-DDF0ADF0B475}" emma:medium="tactile" emma:mode="ink">
                <msink:context xmlns:msink="http://schemas.microsoft.com/ink/2010/main" type="inkWord" rotatedBoundingBox="26072,4334 26799,3281 27203,3561 26476,4613"/>
              </emma:interpretation>
              <emma:one-of disjunction-type="recognition" id="oneOf3">
                <emma:interpretation id="interp15" emma:lang="en-US" emma:confidence="0.5">
                  <emma:literal>at</emma:literal>
                </emma:interpretation>
                <emma:interpretation id="interp16" emma:lang="en-US" emma:confidence="0">
                  <emma:literal>At</emma:literal>
                </emma:interpretation>
                <emma:interpretation id="interp17" emma:lang="en-US" emma:confidence="0">
                  <emma:literal>AT</emma:literal>
                </emma:interpretation>
                <emma:interpretation id="interp18" emma:lang="en-US" emma:confidence="0">
                  <emma:literal>Act</emma:literal>
                </emma:interpretation>
                <emma:interpretation id="interp19" emma:lang="en-US" emma:confidence="0">
                  <emma:literal>Ate</emma:literal>
                </emma:interpretation>
              </emma:one-of>
            </emma:emma>
          </inkml:annotationXML>
          <inkml:trace contextRef="#ctx0" brushRef="#br1" timeOffset="145369.5498">1149-39 94,'0'0'556,"0"0"-544,0 0 70,0 0-1,0 0-60,0 0-12,14 0 33,-8 19-10,6 10 2,-2 5 5,-3 6-24,-2 2-8,0-2-7,-4 3 0,-1-6 3,0-8-3,3-5-1,-1-7-1,1-5 0,2-8-3,-5-4-18,0 0 16,1 0 4,2-18 3,7-17-20,5-11-5,10-16-14,3-10 7,4-11-8,1-4-1,-4 7 37,-5 10 4,-9 21 5,-6 18 36,-4 15 0,-5 11 10,0 2-3,3 3-32,-1 0-10,1 9 0,6 19-6,-4 8 29,3 4-4,-2 6 5,-2 3 4,0 0-21,-3 0 9,-1 0-22,3-3 1,-1-4-2,1-2 1,1-6-38,1-5-64,-5-4-26,0-13-43,0-6-93</inkml:trace>
          <inkml:trace contextRef="#ctx0" brushRef="#br1" timeOffset="145588.2141">1309 108 723,'0'0'13,"0"0"39,0 0 14,0 0-19,0 0-23,127-59-4,-95 36-17,5-8-3,4-3-3,1-11-78,-4-8-97,-4-4-157</inkml:trace>
          <inkml:trace contextRef="#ctx0" brushRef="#br1" timeOffset="145835.7302">1691-580 576,'0'0'54,"0"0"35,0 0 25,0 0-58,0 0-24,0 0 1,41-36-18,-24 26-14,6-2-1,10-5-28,7-5-76,0-5-77,-10-6-137</inkml:trace>
          <inkml:trace contextRef="#ctx0" brushRef="#br1" timeOffset="146063.3677">1860-783 595,'0'0'37,"0"0"33,0 0 49,0 0-68,0 0-37,0 0 18,0 48 16,5-10 7,11 6-24,-2 3-19,1 5-9,-3 1-3,-5 6-16,-7 2-88,0-3-109,-25-3-371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2:41.90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1A675DF-C3DA-48BE-B3A1-1A33F073F841}" emma:medium="tactile" emma:mode="ink">
          <msink:context xmlns:msink="http://schemas.microsoft.com/ink/2010/main" type="writingRegion" rotatedBoundingBox="23503,4431 24371,4431 24371,6301 23503,6301"/>
        </emma:interpretation>
      </emma:emma>
    </inkml:annotationXML>
    <inkml:traceGroup>
      <inkml:annotationXML>
        <emma:emma xmlns:emma="http://www.w3.org/2003/04/emma" version="1.0">
          <emma:interpretation id="{4A6AFE9D-ECB1-4D2B-A778-0014A1851643}" emma:medium="tactile" emma:mode="ink">
            <msink:context xmlns:msink="http://schemas.microsoft.com/ink/2010/main" type="paragraph" rotatedBoundingBox="23503,4431 24371,4431 24371,6301 23503,6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B9F8D2-B1BB-4A51-B6AF-4E0FC7E340ED}" emma:medium="tactile" emma:mode="ink">
              <msink:context xmlns:msink="http://schemas.microsoft.com/ink/2010/main" type="line" rotatedBoundingBox="23503,4431 24371,4431 24371,6301 23503,6301"/>
            </emma:interpretation>
          </emma:emma>
        </inkml:annotationXML>
        <inkml:traceGroup>
          <inkml:annotationXML>
            <emma:emma xmlns:emma="http://www.w3.org/2003/04/emma" version="1.0">
              <emma:interpretation id="{F4542B91-7C87-414E-9499-7B72DADEBD1A}" emma:medium="tactile" emma:mode="ink">
                <msink:context xmlns:msink="http://schemas.microsoft.com/ink/2010/main" type="inkWord" rotatedBoundingBox="23503,4431 24371,4431 24371,6301 23503,6301"/>
              </emma:interpretation>
              <emma:one-of disjunction-type="recognition" id="oneOf0">
                <emma:interpretation id="interp0" emma:lang="en-US" emma:confidence="0.5">
                  <emma:literal>{</emma:literal>
                </emma:interpretation>
                <emma:interpretation id="interp1" emma:lang="en-US" emma:confidence="0">
                  <emma:literal>2</emma:literal>
                </emma:interpretation>
                <emma:interpretation id="interp2" emma:lang="en-US" emma:confidence="0">
                  <emma:literal>q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397 37 137,'0'0'70,"0"0"-23,0 0 6,0 0 3,0 0-17,0 0 11,5-25-20,-2 23 13,-3 2-5,0-3 2,0 3-2,0-2-15,0 0-12,0-1 8,-3 3-19,-15-1 6,-5 1 1,-5 0-4,-4 0 5,-7 0-8,5 8 0,-2 4 24,1 0-21,5 3-1,-1 4 5,5-1-4,4 6 1,3 1-4,5 3 0,5-2 8,5 3-6,4-2 5,0 1 8,0 1 8,12-3-8,7 1-7,4-1-3,3-3 14,4 2-18,1-2 4,1-2 5,2 1-6,0-1 7,0-2-11,-1 2 0,0 0 4,-2 1-4,-7-1 0,1 2 2,-6 0-1,-4 2-1,-2 5 0,-4 4 0,-4 9 4,-2 1-4,-3 5 0,0-1 4,0 1-4,0 1-1,0-1 0,-13 3 1,-5-6 0,-5 0 0,-5 2-8,-2-7 6,2-1-4,0-7 3,0 1-3,-1-7 1,1-6 2,0-2 0,2-7 0,6-3-1,3-2 4,3-6-1,4-1 0,3 0 2,2 0-2,-1-1 1,3-12-14,-2 0 4,5 1 1,0 1 6,0 0-1,0 3 2,0-1 0,0 3-2,12 0 1,4 0 2,1 1 1,2 3 0,-2 2 2,-2 0-1,2 0 8,0 0-5,-3 0-1,0 0 13,0 0-11,3 4-2,-3 5-2,0 0 1,2 3 1,-4 2-3,0 4 0,2-2 7,-4 4-4,-1 0-2,2-5 4,-3 3 0,1-2-2,0-3-3,-1 0 0,1 1 6,0 0-4,1 1-4,-1 1 4,3 1-2,-5 0 5,5-2-5,-6 0 0,4 0 2,-1-3-2,-1 1 0,-2-3-1,5-1 3,-2-3-1,2 3-1,3-1 0,0 0-1,3 1 1,0 0 0,-2-3 3,2 0-2,-6-3 2,2 0-3,-4 0 0,0-2 3,1 1-3,-1-2 0,-1 0 6,1 0-1,-3 0 5,2 0-10,-3 0 1,2 0 8,-2 0-9,1 0 0,2 0 6,-2 0 1,2 0 9,-4 0-6,3 0 9,0 0 14,1 0-21,-3 0 0,4-2-1,0 1-5,-2-2-4,0 0-2,-2 3 1,-5 0-1,0 0 0,0 0 0,0 0-1,2 0-30,1 0-51,-3 0-58,0 0-182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2:43.22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A0FF9C6-F797-4AE6-AB16-8A80FA13A0A9}" emma:medium="tactile" emma:mode="ink">
          <msink:context xmlns:msink="http://schemas.microsoft.com/ink/2010/main" type="writingRegion" rotatedBoundingBox="23930,6248 29631,6176 29661,8568 23960,8640"/>
        </emma:interpretation>
      </emma:emma>
    </inkml:annotationXML>
    <inkml:traceGroup>
      <inkml:annotationXML>
        <emma:emma xmlns:emma="http://www.w3.org/2003/04/emma" version="1.0">
          <emma:interpretation id="{AE7A6B8F-CBB8-4574-AC62-54451489325D}" emma:medium="tactile" emma:mode="ink">
            <msink:context xmlns:msink="http://schemas.microsoft.com/ink/2010/main" type="paragraph" rotatedBoundingBox="23930,6248 29631,6176 29661,8568 23960,8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521A3E-365B-4E77-8881-F8685A6B21C7}" emma:medium="tactile" emma:mode="ink">
              <msink:context xmlns:msink="http://schemas.microsoft.com/ink/2010/main" type="line" rotatedBoundingBox="23930,6248 29631,6176 29661,8568 23960,8640"/>
            </emma:interpretation>
          </emma:emma>
        </inkml:annotationXML>
        <inkml:traceGroup>
          <inkml:annotationXML>
            <emma:emma xmlns:emma="http://www.w3.org/2003/04/emma" version="1.0">
              <emma:interpretation id="{76FC7C8E-B434-44A4-89BE-F38594D3B86F}" emma:medium="tactile" emma:mode="ink">
                <msink:context xmlns:msink="http://schemas.microsoft.com/ink/2010/main" type="inkWord" rotatedBoundingBox="23930,6248 29631,6176 29661,8568 23960,8640"/>
              </emma:interpretation>
              <emma:one-of disjunction-type="recognition" id="oneOf0">
                <emma:interpretation id="interp0" emma:lang="en-US" emma:confidence="0.5">
                  <emma:literal>(Asteatosis</emma:literal>
                </emma:interpretation>
                <emma:interpretation id="interp1" emma:lang="en-US" emma:confidence="0">
                  <emma:literal>{Asteatosis</emma:literal>
                </emma:interpretation>
                <emma:interpretation id="interp2" emma:lang="en-US" emma:confidence="0.5">
                  <emma:literal>(Austenite .31</emma:literal>
                </emma:interpretation>
                <emma:interpretation id="interp3" emma:lang="en-US" emma:confidence="0">
                  <emma:literal>(Austenite BT</emma:literal>
                </emma:interpretation>
                <emma:interpretation id="interp4" emma:lang="en-US" emma:confidence="0">
                  <emma:literal>(Austenite .34</emma:literal>
                </emma:interpretation>
              </emma:one-of>
            </emma:emma>
          </inkml:annotationXML>
          <inkml:trace contextRef="#ctx0" brushRef="#br0">1079 3053 506,'0'0'28,"0"0"-20,0 0 40,0 0 0,0 0-1,0 136 9,0-92-28,0 0 16,0 2-22,-5 2-15,1-8-2,-4 0-5,3-4 0,-1-4 8,-2-3-8,2-5 0,-3-6 2,1-7 0,3-5 2,2-3-4,2-3 0,1 0 12,-3 0-8,3-11-3,-2-21 1,2-8-2,0-10 0,0-12-1,16-6 1,-1-5 3,4 5-1,-5 10-2,0 12 13,3 12 0,-3 11 6,-3 4 3,2 4-13,0 1 24,-2 4-18,1 4 3,-4 4-2,-2 0-6,-1 2-2,2 0-6,0 0 0,2 0 7,3 0-6,2 4-3,0 11 10,3 0-9,-1 1 4,-1 4-2,-4 1-1,3 2 12,-1 1-14,-3 5 0,3-2 7,-1 3-6,-2-1 0,-1 0-1,-5 4 0,-2-3 3,1-5-3,-1 0 0,-2-5 2,3-5-2,1-4-1,3-2-10,0-2-22,0-3-29,5-1-28,-3-3-39,1 0-42,-6 0-129</inkml:trace>
          <inkml:trace contextRef="#ctx0" brushRef="#br0" timeOffset="3900.1909">757 3002 95,'0'0'58,"0"0"-7,0 0 8,0 0 4,0 0-10,0 0-4,-5-31 14,5 25-19,-5 3 11,-3 0 19,2 1-38,-3 2 1,-5 0 15,-9 14-38,-7 32-14,-7 22 0,1 20 2,4 13 15,4 3-3,5 5 20,1-2-21,8 2-4,6-3-2,8-4-7,0-13-25,5-12-6,26-13-34,15-21 1,26-22-33,18-21-50,12-4-216</inkml:trace>
          <inkml:trace contextRef="#ctx0" brushRef="#br0" timeOffset="301.1952">1203 3356 434,'0'0'136,"0"0"-131,0 0 83,0 0-24,0 0-12,0 0-31,40-3-9,-23-3 22,8-4-24,9 0-6,5-4-2,9-2-2,-3-2-6,-1-3-58,-1 0-82,-11-4-103</inkml:trace>
          <inkml:trace contextRef="#ctx0" brushRef="#br0" timeOffset="528.5851">1657 3121 566,'0'0'0,"0"0"13,0 0 24,0 0-4,151-45-24,-111 29-9,-7 1-47,-10-7-73,-11 1-183</inkml:trace>
          <inkml:trace contextRef="#ctx0" brushRef="#br0" timeOffset="752.1487">1763 2923 544,'0'0'66,"0"0"-52,0 0 65,0 0 9,0 0-26,0 0-32,54 88-3,-42-57-1,-1 5-12,-1 0-7,2-2-4,0 0 0,-1-1-3,2-4-44,1-6-49,-1-6-66,5-11-95</inkml:trace>
          <inkml:trace contextRef="#ctx0" brushRef="#br0" timeOffset="1022.309">2139 2971 744,'0'0'73,"0"0"-46,0 0 68,0 0-38,0 0-33,0 0 28,17 23-8,-7-3-20,-4 6-2,-1 6-22,-1 4 3,-1 0 3,2 0-6,-3-6-17,2-5-54,-1-3-82,-1-11-16,-2-7-77</inkml:trace>
          <inkml:trace contextRef="#ctx0" brushRef="#br0" timeOffset="1560.1453">2222 2834 690,'0'0'31,"0"0"-27,0 0 95,0 0-43,0 0-28,0 0-12,77-77-2,-51 67-3,1 2 3,-9 5-14,-4 3 0,-7 0-1,-4 0-2,-2 0-13,-1 3-19,0 12 17,0 11 11,0 1-4,-11 0 8,-1-3 3,1-2 0,3-7 2,4-3-2,4-2 1,0 1 0,0-1 1,14 2-2,17 0 9,4 0-1,7-1-3,-1 1 6,-7 1-6,-5-4 14,-10 2-19,-8-1 0,-7 3 4,-4 2-1,0 0 7,0 4-2,0 0 2,-4 2 14,-12-3-9,-1 0 1,-3-3 3,-5-2-5,5-3 7,-3-4-11,6 0-9,3-6 9,4 0-10,1 0-17,1 0-21,-1-12-63,3-7-65,-2-2-123</inkml:trace>
          <inkml:trace contextRef="#ctx0" brushRef="#br0" timeOffset="4710.2303">2584 2505 514,'0'0'39,"0"0"2,0 0 52,0 0-32,0 0-36,0 0-1,56 35 26,-20 6-22,1 10-3,3 10 6,-4 3-24,-3 6 9,-7 4-14,-6 2-1,-6 3 3,-6 0-3,-8 1-1,0-5-1,0-6-7,-9-11 7,-5-6-41,-5-11-29,-3-5-22,-10-7-14,-12-12-14,-4-6-147</inkml:trace>
          <inkml:trace contextRef="#ctx0" brushRef="#br0" timeOffset="5296.2308">2631 1931 79,'0'0'215,"0"0"-172,0 0 65,0 0-1,0 0-37,0 0 0,-2 0 3,2 0 6,0-2-12,0 0-17,14-4-6,20-4-33,19-4-7,11-2-4,5 1-1,-5-3-64,-7 2-44,-10 1-39,-15 0-68,-18 0-202</inkml:trace>
          <inkml:trace contextRef="#ctx0" brushRef="#br0" timeOffset="5520.8815">2930 1785 269,'0'0'325,"0"0"-325,0 0 71,0 0 2,0 0-44,0 0 34,11 89-18,1-48-17,-2 8 14,-1 6-37,0 5-5,-9 6 0,0 6-35,0 4-107,-21-2-186</inkml:trace>
          <inkml:trace contextRef="#ctx0" brushRef="#br0" timeOffset="9146.7032">3271 3115 646,'0'0'14,"0"0"-4,0 0 64,0 0-51,0 0-13,0 0 25,14 3 13,9-3 10,10 0-7,7-10-23,10-4-19,4-4-9,5 2-33,-8 5-41,-9 4-84,-16 7-96,-16 0-148</inkml:trace>
          <inkml:trace contextRef="#ctx0" brushRef="#br0" timeOffset="9360.9757">3363 3414 499,'0'0'45,"0"0"-36,0 0 87,0 0-31,0 0 0,0 0-24,141-18-37,-82 0-4,1 5-3,4-5-76,-10 2-94,-17-2-183</inkml:trace>
          <inkml:trace contextRef="#ctx0" brushRef="#br0" timeOffset="10110.4908">4163 2871 567,'0'0'29,"0"0"-19,0 0 5,0 0-14,0 0 23,0 0 15,-3 119-12,7-77 13,1 0-12,-2 5-22,2 1 8,-4-5-11,-1 3-3,0-3 6,0-4-6,0-5 3,0-6-3,0-7 0,0-9 2,0-6 0,0-5-2,0-1 1,0 0 3,0 0 2,0 0 2,0-19-4,0-10 1,3-15-3,7-14-4,0-12 1,11-10 1,-1-2 0,-2 6 0,2 11 0,-6 19 9,-4 15-8,-4 10 7,-1 7 11,-2 5 0,-2 5 7,2-2-14,2 3-11,0 0 13,-4 1-10,2 2-4,-3 0 2,2 0-1,2 2-1,7 18-1,-1 5 1,-1 3 15,0 6-14,2 0 4,1 2-2,-1-1-2,2 3-1,-1-2 0,-3-2 0,1-2 1,-1-6-1,-3-4-1,2-3 1,0-4-8,-2-4-30,-1-3-35,-2-4-52,-3-4-66,0 0-264</inkml:trace>
          <inkml:trace contextRef="#ctx0" brushRef="#br0" timeOffset="10323.9208">4274 3250 364,'0'0'196,"0"0"-164,0 0-29,0 0 53,0 0-3,0 0-26,103-32-14,-69 17 12,1-6-25,9-6-15,-2-4-32,-2-8-94,-8-7-169</inkml:trace>
          <inkml:trace contextRef="#ctx0" brushRef="#br0" timeOffset="10637.597">4349 2596 539,'0'0'17,"0"0"23,0 0 53,0 0-60,0 0-23,0 0 15,9-23 15,11 12-15,13 0-20,12-5-5,9-4-7,9-1-65,4-4-76,-13-4-82</inkml:trace>
          <inkml:trace contextRef="#ctx0" brushRef="#br0" timeOffset="10872.436">4583 2352 507,'0'0'21,"0"0"-13,0 0 32,0 0-10,0 0 8,0 0-10,17 62-18,-6-24-4,-2 12-5,-1 14 9,-5 8-10,-3 2-35,0 1-109</inkml:trace>
          <inkml:trace contextRef="#ctx0" brushRef="#br0" timeOffset="11374.8872">4522 4097 627,'0'0'11,"0"0"-4,0 0 33,0 0-18,0 0-4,169-91-6,-114 65-9,-6-3-1,1-3-2,-8-2-39,-2 0-81,-12 0-72</inkml:trace>
          <inkml:trace contextRef="#ctx0" brushRef="#br0" timeOffset="11622.3495">4736 3705 587,'0'0'58,"0"0"-52,0 0 53,0 0 6,0 0-18,64 114-25,-53-78-2,-4 5-18,-5 2-2,1-4 7,-1 1-7,1-6-38,-2-2-61,5-14-102</inkml:trace>
          <inkml:trace contextRef="#ctx0" brushRef="#br0" timeOffset="11889.2328">5370 3441 796,'0'0'161,"0"0"-159,0 0 41,0 0 17,0 0-44,0 0-12,30 36 10,-26-3 12,1 8-18,0-1-8,-5-1 4,0 0-4,0-3-37,0-4-92,0-7-78,0-12-94</inkml:trace>
          <inkml:trace contextRef="#ctx0" brushRef="#br0" timeOffset="12407.0474">5446 3182 765,'0'0'15,"0"0"19,0 0 82,0 0-64,0 0-28,127-108-16,-94 99-8,0 0 4,-7 2-4,-7 7 0,-7 0-4,-7 0-14,-5 0-17,0 16-4,0 8 16,-17 10 5,-4-2 0,0-1-1,-1-5 12,3-5 1,5-4 6,2-3 3,7-6-1,5-3-2,0 0-5,0 1 5,0 0 16,13 3-10,10 0 6,8 1 0,5 0-1,6 5 10,-2 0-15,-8 1-6,-5 2 4,-16 1-4,-7 0 0,-4 0 0,0 5-8,-9-1 4,-14 3-22,-4-4 7,-2-3 9,-1-1-2,1 0 11,-2-7 0,0 0 2,3-6-2,0-5-3,5 0-36,3 0-12,6-3-87,3-21-118</inkml:trace>
          <inkml:trace contextRef="#ctx0" brushRef="#br0" timeOffset="12815.7924">5884 2602 41,'0'0'531,"0"0"-494,0 0 83,0 0-13,0 0-32,0 0-44,-14-19 4,17 9-5,17-8-23,11-2-3,11-10-4,6-1-28,-2-11-69,-1-2-65,-12 0-153</inkml:trace>
          <inkml:trace contextRef="#ctx0" brushRef="#br0" timeOffset="13000.3952">6028 2381 586,'0'0'2,"0"0"55,0 141 30,0-73-42,6 10 9,-1 2-50,-5 6-4,0-1-43,0-3-154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2:38.763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B823685-83B5-449A-82B6-F5453F66737F}" emma:medium="tactile" emma:mode="ink">
          <msink:context xmlns:msink="http://schemas.microsoft.com/ink/2010/main" type="writingRegion" rotatedBoundingBox="27984,5404 24645,6377 24401,5538 27739,4565"/>
        </emma:interpretation>
      </emma:emma>
    </inkml:annotationXML>
    <inkml:traceGroup>
      <inkml:annotationXML>
        <emma:emma xmlns:emma="http://www.w3.org/2003/04/emma" version="1.0">
          <emma:interpretation id="{28C396CC-5CDC-4978-8E95-13645CFE58D8}" emma:medium="tactile" emma:mode="ink">
            <msink:context xmlns:msink="http://schemas.microsoft.com/ink/2010/main" type="paragraph" rotatedBoundingBox="27984,5404 24645,6377 24401,5538 27739,4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1D9133-14F7-450C-A712-D7F7018AEBA1}" emma:medium="tactile" emma:mode="ink">
              <msink:context xmlns:msink="http://schemas.microsoft.com/ink/2010/main" type="line" rotatedBoundingBox="27984,5404 24645,6377 24401,5538 27739,4565"/>
            </emma:interpretation>
          </emma:emma>
        </inkml:annotationXML>
        <inkml:traceGroup>
          <inkml:annotationXML>
            <emma:emma xmlns:emma="http://www.w3.org/2003/04/emma" version="1.0">
              <emma:interpretation id="{9E7AB57A-A5DF-442E-9B60-20E202057488}" emma:medium="tactile" emma:mode="ink">
                <msink:context xmlns:msink="http://schemas.microsoft.com/ink/2010/main" type="inkWord" rotatedBoundingBox="25533,5174 27740,4567 27974,5418 25767,6025"/>
              </emma:interpretation>
              <emma:one-of disjunction-type="recognition" id="oneOf0">
                <emma:interpretation id="interp0" emma:lang="en-US" emma:confidence="0.5">
                  <emma:literal>of</emma:literal>
                </emma:interpretation>
                <emma:interpretation id="interp1" emma:lang="en-US" emma:confidence="0">
                  <emma:literal>188</emma:literal>
                </emma:interpretation>
                <emma:interpretation id="interp2" emma:lang="en-US" emma:confidence="0">
                  <emma:literal>198</emma:literal>
                </emma:interpretation>
                <emma:interpretation id="interp3" emma:lang="en-US" emma:confidence="0">
                  <emma:literal>18.</emma:literal>
                </emma:interpretation>
                <emma:interpretation id="interp4" emma:lang="en-US" emma:confidence="0">
                  <emma:literal>•of</emma:literal>
                </emma:interpretation>
              </emma:one-of>
            </emma:emma>
          </inkml:annotationXML>
          <inkml:trace contextRef="#ctx0" brushRef="#br0">2274 581 507,'0'0'46,"0"0"-30,0 0 108,0 0-49,0 0-30,0 0-4,126-58-23,-86 45-8,4-3-8,4-1-2,3-3-40,-5 0-74,-7-4-118</inkml:trace>
          <inkml:trace contextRef="#ctx0" brushRef="#br0" timeOffset="232.8984">2524 450 577,'0'0'15,"0"0"-12,0 0 60,0 0-12,0 0-29,9 122-14,-1-79-2,-2 8-6,-1 7-20,-5 1-108,0 5-255</inkml:trace>
          <inkml:trace contextRef="#ctx0" brushRef="#br0" timeOffset="-525.0779">2051 911 585,'0'0'32,"0"0"-18,0 0 89,0 0-37,0 0-32,0 0-21,123-55-8,-100 55 3,-5 0-8,-5 0-3,-5 4 2,-8 18-4,0 7-1,0 1-13,-17 6 4,-7-3 9,1-1-3,1-7 2,5-1 5,6-5 2,4-4 0,5-3 0,2-3-1,0-3-1,0 2 3,5 3-1,13 3 2,6-1 4,7 3 5,-2 1-1,2 1-4,-5-5 12,-2 2-13,-6-3 2,-5-2-4,-7 1-1,-1 3-2,-5-1-1,0 2 1,0 1 5,0 1-4,-21 1 0,-5-2 0,-5-3 2,-1 0 2,-4-7-5,-3 0 0,0-5 8,2 1-8,5-2 0,4 0 2,3 0-2,11 0 0,5 0-8,4 0-26,5-12-43,0-3-90,0-4-146</inkml:trace>
          <inkml:trace contextRef="#ctx0" brushRef="#br0" timeOffset="-1072.7296">1974 1178 660,'0'0'41,"0"0"-34,0 0 107,0 0-65,0 0-43,0 0 6,7 33 9,-7 5 11,0 2-1,0-3-23,0 1-4,0-3-4,0-2-12,0-2-37,0-7-99,0-8-99,0-12-282</inkml:trace>
          <inkml:trace contextRef="#ctx0" brushRef="#br0" timeOffset="-1348.2669">603 1535 395,'0'0'153,"0"0"-148,0 0 43,0 0 15,0 0-55,0 0 34,84-11 7,-31-6 1,7-2-8,8-2-16,5 1-15,8-4-1,1 0-10,-2-1 0,-5 4 9,-12-2-9,-11 0 0,-12-1-1,-12 1 2,-6-2 3,-10-3-4,-7 1-5,-5-5 4,0 3-24,-30 0-5,-7 4-6,-8 8 21,-6 5 7,-5 6-1,-3 6 9,0 0 5,10 0-4,8 0-1,18 2 0,9 7 0,9-5-1,5 3-10,0 0 10,19 4 1,23-2 2,12 3 12,10 4 7,4 2-6,0-3-7,-4 8-8,-9-6 0,-5 1 1,-16-2-1,-11-2 0,-12 1-6,-8 4-1,-3 2 7,0 3-3,-12 1 3,-8 0-3,-7 1 3,-5 2-19,-2-6-3,-5-1-18,0 1-52,7-7-71,9-9-104</inkml:trace>
        </inkml:traceGroup>
        <inkml:traceGroup>
          <inkml:annotationXML>
            <emma:emma xmlns:emma="http://www.w3.org/2003/04/emma" version="1.0">
              <emma:interpretation id="{2F0D3491-085B-447F-AA47-8435B24D52A3}" emma:medium="tactile" emma:mode="ink">
                <msink:context xmlns:msink="http://schemas.microsoft.com/ink/2010/main" type="inkWord" rotatedBoundingBox="25246,6142 24629,6322 24435,5656 25052,5476"/>
              </emma:interpretation>
              <emma:one-of disjunction-type="recognition" id="oneOf1">
                <emma:interpretation id="interp5" emma:lang="en-US" emma:confidence="0.5">
                  <emma:literal>%</emma:literal>
                </emma:interpretation>
                <emma:interpretation id="interp6" emma:lang="en-US" emma:confidence="0">
                  <emma:literal>T</emma:literal>
                </emma:interpretation>
                <emma:interpretation id="interp7" emma:lang="en-US" emma:confidence="0">
                  <emma:literal>c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-6787.4287">-589 1537 231,'0'0'96,"0"0"-80,0 0 71,0 0-17,0 0-26,0 0-20,9-43 10,11 34 17,11-4 2,7-1-18,10 1-5,7-5 3,7 3-3,4 2 6,-3 6 1,-7 2-15,-6 1-10,-15 4-11,-8 0-1,-12 0 4,-6 0-4,-6 0-1,-3 16-3,0 5 4,0 7 4,-13 5-4,-14-2 0,-1-1 7,-7 1-6,-1-2-2,-1 0 0,1-6 1,8-5-1,10-3 1,1-3 0,10-4 0,3-4 0,1-2 0,3-1 0,0-1 0,0 0-3,0 0 3,0 0 0,0 0 1,0 0-1,12 0 5,14 0 12,2 0-4,5 0 16,4 5-21,2 4-7,-2 2 11,0 1-12,-6 5 2,-3 0-2,-6 4 0,-4 5 0,-7-1 0,-6 5 0,-5 1 4,0-4-3,0 0 2,-2-7 0,-16-2-1,-6-5 7,-7 1-4,-6-5 3,-6-2 10,-4-2-13,-2-5-2,2 0-1,5 0-1,4-12 1,5-2-2,2 4-13,8 1-14,-4 3-40,4 2-38,-2-2-54,-1 0-130</inkml:trace>
          <inkml:trace contextRef="#ctx0" brushRef="#br0" timeOffset="-7874.8535">-451 1592 381,'0'0'251,"0"0"-241,0 0 124,0 0-27,0 0-64,0 0-24,-11 9-15,8 16 8,1 11 60,-2 7-36,1 1-4,1 1-5,2-1-18,0-4 4,0-1-11,0-8-1,0-2 7,0-3-8,0-2 0,2-8 2,1-1-1,-2-6-2,-1-5 0,0-1-13,3-3-9,-1 0-30,6 0-7,-4-18-21,3-11-62,-4-7-56,-3-7-314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3:09.72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CC7CF30-8903-4762-895E-667980F12ABD}" emma:medium="tactile" emma:mode="ink">
          <msink:context xmlns:msink="http://schemas.microsoft.com/ink/2010/main" type="writingRegion" rotatedBoundingBox="-361,7408 4105,5251 5519,8177 1052,10335"/>
        </emma:interpretation>
      </emma:emma>
    </inkml:annotationXML>
    <inkml:traceGroup>
      <inkml:annotationXML>
        <emma:emma xmlns:emma="http://www.w3.org/2003/04/emma" version="1.0">
          <emma:interpretation id="{3C07C8B9-E562-4A0A-9008-376100E51C56}" emma:medium="tactile" emma:mode="ink">
            <msink:context xmlns:msink="http://schemas.microsoft.com/ink/2010/main" type="paragraph" rotatedBoundingBox="571,7238 3643,5466 4175,6387 1103,81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A76B43C-B544-42D3-8DB6-AB3A855BA91C}" emma:medium="tactile" emma:mode="ink">
              <msink:context xmlns:msink="http://schemas.microsoft.com/ink/2010/main" type="line" rotatedBoundingBox="571,7238 3643,5466 4175,6387 1103,8159"/>
            </emma:interpretation>
          </emma:emma>
        </inkml:annotationXML>
        <inkml:traceGroup>
          <inkml:annotationXML>
            <emma:emma xmlns:emma="http://www.w3.org/2003/04/emma" version="1.0">
              <emma:interpretation id="{E6DC8347-3557-4808-91CB-9FFB3DDAD791}" emma:medium="tactile" emma:mode="ink">
                <msink:context xmlns:msink="http://schemas.microsoft.com/ink/2010/main" type="inkWord" rotatedBoundingBox="1493,6707 3643,5466 4175,6387 2024,7628"/>
              </emma:interpretation>
              <emma:one-of disjunction-type="recognition" id="oneOf0">
                <emma:interpretation id="interp0" emma:lang="en-US" emma:confidence="0.5">
                  <emma:literal>ASAT</emma:literal>
                </emma:interpretation>
                <emma:interpretation id="interp1" emma:lang="en-US" emma:confidence="0">
                  <emma:literal>ATAT</emma:literal>
                </emma:interpretation>
                <emma:interpretation id="interp2" emma:lang="en-US" emma:confidence="0">
                  <emma:literal>AMAT</emma:literal>
                </emma:interpretation>
                <emma:interpretation id="interp3" emma:lang="en-US" emma:confidence="0">
                  <emma:literal>AIAT</emma:literal>
                </emma:interpretation>
                <emma:interpretation id="interp4" emma:lang="en-US" emma:confidence="0">
                  <emma:literal>APAT</emma:literal>
                </emma:interpretation>
              </emma:one-of>
            </emma:emma>
          </inkml:annotationXML>
          <inkml:trace contextRef="#ctx0" brushRef="#br0">969-11 222,'0'0'1,"0"0"1,0 0-1,0 0 3,0 0-2,0 0 42,-81 45 65,70-41-32,4-2-13,5-2 5,-1 0 1,3 0-26,0 0-27,0 0-12,0 0 5,17 0 4,6-11 24,10-7-12,7-8-5,10-6 1,9-2-13,4-6 1,2 0 8,4 2-15,-6 4 2,-5 4-4,-12 4 0,-10 4 0,-7 2-1,-4 2 0,-6 3 2,-1-2-2,-4-1 0,-5-5 0,-1 2-1,-6 5 0,-2-1-10,-2 6-10,-24 5-2,-7 6 1,-7 0 3,3 0 13,-4 0 6,6 3 0,12 4 0,6-2 0,10-3 3,7-2-3,0 0-1,0 0-5,0 0 6,16 0 8,15 0 8,6 0 2,11-8 10,-1-4-6,7 5-7,-3 2-13,-3 5 4,-14 0-5,-4 0-1,-12 18 0,-7 7-4,-6 2-2,-5 4-1,0 2 7,0-2 2,-2 3-2,-12-3 0,-3 2-14,3-6-4,0-6-31,7-6-31,7-9-35,0-6-69</inkml:trace>
          <inkml:trace contextRef="#ctx0" brushRef="#br0" timeOffset="601.8819">2070-640 689,'0'0'61,"0"0"-13,0 0 62,0 0-87,0 0 19,0 0 1,31 77-22,-22-41 3,2-1-9,-2 4-13,4 1 8,0-4-10,5 1 0,-3-6 1,-1-7 0,-2 1-2,-2-5 1,-1-9-13,-4 0 13,-2-7-22,-2-1-7,-1-3 9,0 0 10,0-5 10,0-19 0,0-14 0,0-6-1,0-14 1,0-10 0,0-15-1,3-10 1,4 7-7,5 13-5,-3 20 12,-2 20 4,0 10 4,-2 9 20,0 7 19,-2 3-5,-2 4-13,4 0-12,7 0-9,2 0 8,9 0-9,4 18 0,-2 4 17,1 6-15,0 7 0,-2 0-1,-6 3-6,4 2 3,-7 1-5,2-1 0,-3 0 2,5-2-2,-2-4-1,-1-7 0,-7-5-10,-1-6-10,4-5-34,-7-2-89,-4-5-58,-1-4-168</inkml:trace>
          <inkml:trace contextRef="#ctx0" brushRef="#br0" timeOffset="836.4823">2324-503 576,'0'0'25,"0"0"22,0 0 24,0 0-52,0 0 16,0 0 18,42-39-15,-19 18 9,5-2-26,3-5-17,2-6-4,-2-4-47,0-8-100,-11-5-126</inkml:trace>
          <inkml:trace contextRef="#ctx0" brushRef="#br0" timeOffset="1141.1272">2429-1326 601,'0'0'47,"0"0"-17,0 0 90,0 0-80,0 0-26,0 0 8,61-55-3,-26 33 21,6-2-26,8-3-14,-7-1-7,-1-3-44,-9-4-55,-6-5-52,-12 2-101</inkml:trace>
          <inkml:trace contextRef="#ctx0" brushRef="#br0" timeOffset="1405.5416">2651-1643 572,'0'0'25,"0"0"1,0 0 82,0 0-8,0 0-21,0 0-9,78 125 1,-55-92-7,-5 4-41,6 1-12,-3 7 7,3 1-17,2 3 0,-6 2 1,-1 0-2,-2-3-9,-3 4-60,0-7-103,-7-3-121</inkml:trace>
          <inkml:trace contextRef="#ctx0" brushRef="#br0" timeOffset="-1430.8428">0 256 355,'0'0'40,"0"0"7,0 0 47,0 0-62,0 0 1,0 0 15,0 0-10,0 0-16,19-9-17,-10 33 22,0 10-1,0 4 5,-1 2-9,-2 3-3,-1-1-6,-2 2-4,2-2-2,-1-2 13,4 1-16,-3-5 2,-4 0 1,4-2-5,0-3-1,-1-2-1,1-7 2,0-5-1,-5-5-1,3 1 0,-3-9 0,0 1 2,0-5-2,0 0 0,0 0 2,0 0 10,0 0-12,0-17 0,0-8 2,-10-5-2,1-8 0,0-3 0,1 0 0,3-6 1,1 3-1,4-4 0,0 4 2,0 4-2,0 2 0,0 1-1,0 4 2,0-1 2,-5-3-3,2 3 0,2 0-2,-3-1 2,4 9 0,0 3-2,0 5 6,0 4-3,0-1-1,0 6 0,0-1 9,4-1-5,0 4 3,5-3 0,-1 0-3,-2 8 1,2-6-4,-2 2-1,2 5 11,-2-4-11,2 5 9,-2 0-5,2 0 2,1 0 10,4 0-7,-2 12-3,3 8 14,0-3-15,-2 1 2,-3 2 1,4-7 0,-4 2 0,0-2-8,2 3 0,1 3 21,6 1-18,-5 5 3,1-3 4,0 5-6,-4-1 4,7-4-8,-6-1 0,1 0 8,-3-4-7,1-2-1,-1 0 2,0-1 1,1 4 1,2-2-4,-3 4 0,1 0 3,-1-1-3,0 3 0,0-5 1,1-2-1,-1 0 0,0-2 0,1-1 0,-3-2 0,-2 1 0,1-1-1,2-1 1,-3-3 1,-1-2-1,-4 1 0,0-4 0,5-1-1,-5 0 1,0 0-3,0 0 0,0 0-5,0 0-14,0 0-12,0 0-38,0 0-21,0-6-71,0-4-18,0-2-118</inkml:trace>
          <inkml:trace contextRef="#ctx0" brushRef="#br0" timeOffset="-897.3589">251 563 376,'0'0'24,"0"0"46,0 0 16,0 0-24,0 0 6,0 0-6,53-24 7,-47 19-16,2 3-7,3-3-8,1-3-2,2-1-18,9-4-2,-1 0 4,1-6-20,0 2 1,-4 5 1,-2-1-1,-8 5 1,-4 6-2,0-1 0,-5 3 6,0 0-3,0 0-2,0 0 0,0 0-1,0 0 0,0 0-5,0 0-22,0 0-4,0 0-22,0 0 8,0 0-7,0 0-1,0 0-23,0 0-50,-5 0-90</inkml:trace>
        </inkml:traceGroup>
      </inkml:traceGroup>
    </inkml:traceGroup>
    <inkml:traceGroup>
      <inkml:annotationXML>
        <emma:emma xmlns:emma="http://www.w3.org/2003/04/emma" version="1.0">
          <emma:interpretation id="{49D6DB4E-409C-4CEB-99EC-8FEF2B93AC64}" emma:medium="tactile" emma:mode="ink">
            <msink:context xmlns:msink="http://schemas.microsoft.com/ink/2010/main" type="paragraph" rotatedBoundingBox="258,8692 4725,6534 5519,8177 1052,103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79C851-1B43-4619-81A6-EDFD56F0DCC1}" emma:medium="tactile" emma:mode="ink">
              <msink:context xmlns:msink="http://schemas.microsoft.com/ink/2010/main" type="line" rotatedBoundingBox="258,8692 4725,6534 5519,8177 1052,10335"/>
            </emma:interpretation>
          </emma:emma>
        </inkml:annotationXML>
        <inkml:traceGroup>
          <inkml:annotationXML>
            <emma:emma xmlns:emma="http://www.w3.org/2003/04/emma" version="1.0">
              <emma:interpretation id="{E4AE061A-6206-4E6A-BF26-B6BE792689E1}" emma:medium="tactile" emma:mode="ink">
                <msink:context xmlns:msink="http://schemas.microsoft.com/ink/2010/main" type="inkWord" rotatedBoundingBox="423,9206 2559,7996 3225,9172 1090,10382">
                  <msink:destinationLink direction="to" ref="{21F1111D-1B3C-4D78-AF75-3ADF5AB0EA7B}"/>
                  <msink:destinationLink direction="from" ref="{21F1111D-1B3C-4D78-AF75-3ADF5AB0EA7B}"/>
                </msink:context>
              </emma:interpretation>
              <emma:one-of disjunction-type="recognition" id="oneOf1">
                <emma:interpretation id="interp5" emma:lang="en-US" emma:confidence="0.5">
                  <emma:literal>[KA]</emma:literal>
                </emma:interpretation>
                <emma:interpretation id="interp6" emma:lang="en-US" emma:confidence="0">
                  <emma:literal>[KIA]</emma:literal>
                </emma:interpretation>
                <emma:interpretation id="interp7" emma:lang="en-US" emma:confidence="0">
                  <emma:literal>{KA]</emma:literal>
                </emma:interpretation>
                <emma:interpretation id="interp8" emma:lang="en-US" emma:confidence="0">
                  <emma:literal>(KA]</emma:literal>
                </emma:interpretation>
                <emma:interpretation id="interp9" emma:lang="en-US" emma:confidence="0">
                  <emma:literal>[MA]</emma:literal>
                </emma:interpretation>
              </emma:one-of>
            </emma:emma>
          </inkml:annotationXML>
          <inkml:trace contextRef="#ctx0" brushRef="#br0" timeOffset="7038.8787">383 1828 268,'0'0'1,"0"0"17,0 0 44,0 0-30,0 0 4,0 0 19,0 0 4,0 0-16,0 0-14,0 0-3,0 14 4,0 11 21,0 8-19,12-3-2,-2 8-4,-1-1-13,5-1 2,-5 2 18,0-3-22,1 2 5,-1-1-4,3 1 2,-2 0 0,7-4-13,-6-4-1,3-5 9,-2-3-9,-1-6 0,-3-2 0,4-2 1,-7-7-1,-1 1-1,1-5-18,-3 0-24,2 0-53,-1-5-40,-1-19-47</inkml:trace>
          <inkml:trace contextRef="#ctx0" brushRef="#br0" timeOffset="7704.9772">755 1846 186,'0'0'88,"0"0"-54,0 0 68,0 0-46,0 0-27,0 0 14,0-4-2,0 4 4,0 0-7,0 0-16,0 1 4,0 17-12,-5 7 6,-7-1 11,3 3-17,2-5-2,3 0-1,-1-2-1,5-2 5,-3 2-8,1 0-1,-1-5 5,-1 2-9,-1 1 0,0 2 1,-2-1-2,-3 0-1,1-4 0,-5 3 0,3-1-4,-6-4 2,3 3-15,2-7-12,3-6-19,7 0-2,2-3-31,0 0-46,0-13-8,11-13-200</inkml:trace>
          <inkml:trace contextRef="#ctx0" brushRef="#br0" timeOffset="8520.159">733 2106 116,'0'0'10,"0"0"25,0 0-24,0 0-7,0 0-2,0 0-1,-28 2-1,24-1 10,-1 4 2,0-5 15,5 3 5,0-3-15,0 0 13,0 0-11,0 0 4,0 0-1,0 0 5,0 0 20,0 0-16,5 0 6,7 0-9,-2 0-7,-4 0 5,6 0 13,-5 0-10,5 0-1,-3 0-8,4 0-2,-2 0 0,-2 0-2,0 0-5,0 0 7,1 6-9,2 0 5,2 0-3,0 3-4,3 1 9,-1-3-15,1-1-1,0 2 7,-2-1-6,-1 0 1,-1-1-2,-1-1 1,-1-1 1,1 1-2,-2-1 0,0 0 1,3-4-1,-1 1 0,2-1 0,-5 1 0,1-1 2,-1 0-2,-3 0 0,-1 0 0,3 3 2,-8-3-3,4 0 1,-4 0 0,0 2 0,0-2-3,0 0-11,0 0-9,5 0-43,-5 0-33,0 0-122</inkml:trace>
          <inkml:trace contextRef="#ctx0" brushRef="#br0" timeOffset="18672.1792">1087 1668 238,'0'0'25,"0"0"16,0 0 15,0 0-31,0 0 4,0 0-9,0 0 12,0-53 29,0 51-15,0 2 13,0 0-13,0 0-21,0 17-7,9 12 23,-3 9-3,7 4-4,-4-2-21,3-1 13,-1-2-7,2-1-4,-4-3 0,-3-1-2,2-3-7,1 0 15,0 2-16,1-4 8,-1 1 2,-1-5-9,1-4 2,0-1-8,-4-9 0,0-3 7,-1-1-5,-1-5-2,-3 2 0,0-2 3,0 0 2,0 0-5,0 0 1,0 0 15,0-10-12,0-16 3,0-6-7,0-3 3,0-3-3,-3-7-1,-1-1 1,-6-2 2,3 1-2,0-2 0,-2-3 0,1 2 1,2-4-1,2 6 0,-4 0 0,3 5 2,1 8-2,4 5 0,0 9-2,0 6 3,0 4-1,0 6 2,0 2 1,0 0 18,0 3-13,0 0 2,0 0 3,0 0-5,0 0-3,0 0-5,0 0 0,17 22 6,6 2-5,0 11 7,5-1 2,-2 1-10,1 4 6,-4-6-5,0 1 0,0-1 6,-1-5-7,1 6 0,1-4 3,-3-1-2,3 0 0,-6-1-1,1-8 1,-2 2 1,-3-3-2,-5-3 0,5-2 2,-5-4 0,1-4-3,-6-2 1,4-2 0,-3 1 3,-1-3-3,3 1-12,-3-1 2,1 0-47,-2 0-53,2-4-26,-5-14-24,0-6-100</inkml:trace>
          <inkml:trace contextRef="#ctx0" brushRef="#br0" timeOffset="18962.1581">1332 1917 507,'0'0'33,"0"0"4,0 0 59,0 0-80,0 0-5,0 0 35,-17 0 8,17 0 6,9 0-26,5 0-8,8-11-8,1-6-18,5-5 3,0-2-6,3-1-58,-3 3-52,-7 2-16,-7 3-70</inkml:trace>
          <inkml:trace contextRef="#ctx0" brushRef="#br0" timeOffset="23798.1774">-104 1900 39,'0'0'9,"0"0"42,0 0-1,0 0-19,0 0 1,0 0 14,14-27-3,-11 25-5,-3 0-14,0 2-2,0 0 8,0 0 1,0-2 4,0 2 2,0-3-13,0 3 3,0 0-14,0 0 4,0 0-2,0 0-6,0 3-8,-14 12-1,-4 3 1,-4-2 10,0 5-10,-3-1 4,1 4 6,0-4-5,4-2-1,3-1-3,3-3-1,6-5 5,2-8-6,6 2 0,-3-3 0,3 3 0,0-3 0,0 2 0,0 2 0,0 0 13,0 5-4,0-1-3,0 5 15,9 2-17,-1 2 6,1 0-5,-4 3 3,8 5 6,-7 2-10,3 1-3,-4 1 8,2-1-7,0 1 0,2-3 0,-1 0 0,1-2 2,8 1-4,-3 0 0,0 1 7,0 2-3,0-1 1,4 1 4,-4 0-2,0 2 2,3 1-2,0 4-7,-6-1 8,2 0-8,-2-4 0,-2-2 0,-1-4 1,-4-2 0,9-1-1,-7-2 0,3 1 3,-1-1-2,-2 2 1,3-2-1,-1-1 0,-3 0 0,-1 0-1,6-8 0,-2 2 4,-2-2-2,3 2-2,0-6 1,1 2 1,2-2 2,-3 3-4,4-5 0,-2-2 1,1-2 3,-1 0-3,6 0 3,2 0 3,2 0 7,-1-14-11,2 4 1,-3-1 8,-2 2-11,-3 2-1,-5 1 5,5 0-4,-5-3 3,4-1-4,1-1 0,-5 1 0,8 1 0,-3 2-1,-8 2 0,2 1-16,-3 0-26,-5 3-63,0-1-96</inkml:trace>
          <inkml:trace contextRef="#ctx0" brushRef="#br0" timeOffset="25290.869">1282 1067 245,'0'0'40,"0"0"70,0 0-38,0 0-37,0 0 14,0 0-4,-3 0 9,3 0-12,0 0-18,8-11-10,12-3-14,6-6 2,5-1 2,2 2-4,2 0 0,-2 0 2,-5 4-1,0 1-1,-6 5 0,-5 3 0,-3 2 0,-8 2 0,-2-1 0,1 3 0,-2 0 2,2 0-3,-1 0 1,4 0 0,2 0 10,0 6-5,4 9 5,3 0-2,-3 4 0,0-1 0,-1 7 5,-4-2 1,0-2 6,1 1-14,-1-4 2,0 1 2,4 1-5,-4 0 0,0 4-4,2 0 0,1 7 13,-2-1-12,2 1 0,-1-6 10,-2 0-5,4 1-1,1-7 0,0 2-5,0 3 10,3-5-9,3 4-2,0 3 7,-1-1-6,1 4 2,-3-1-2,1 3 0,1-1 5,0 0-6,-2 1 0,1-5 4,-1 0-3,-1-5-1,1-2 0,0 1 0,-2-4 2,2 0-2,-3 2 0,-4 0 1,4 0 0,-5 0-1,-1-2 0,-2 0 0,2-1 1,-7-3-1,2 0 0,-1-2-1,1-4 2,-3 3-1,0-3 0,0-3 0,0 5 4,0-2-4,0 0 0,-3 3 6,-8 0-6,-3-1 0,0 0 3,-3 1-3,3-1 0,-8-1-2,4-3 2,-5 2 0,-4-1 0,4-3-4,0-2-11,-1 0-16,3 0-20,2 0-48,2-17-23,3-7-85</inkml:trace>
        </inkml:traceGroup>
        <inkml:traceGroup>
          <inkml:annotationXML>
            <emma:emma xmlns:emma="http://www.w3.org/2003/04/emma" version="1.0">
              <emma:interpretation id="{9D93AD72-A093-4E99-85C4-2B14A5488D56}" emma:medium="tactile" emma:mode="ink">
                <msink:context xmlns:msink="http://schemas.microsoft.com/ink/2010/main" type="inkWord" rotatedBoundingBox="2576,7091 5031,6967 5117,8676 2662,8800"/>
              </emma:interpretation>
              <emma:one-of disjunction-type="recognition" id="oneOf2">
                <emma:interpretation id="interp10" emma:lang="en-US" emma:confidence="0.5">
                  <emma:literal>EKAT</emma:literal>
                </emma:interpretation>
                <emma:interpretation id="interp11" emma:lang="en-US" emma:confidence="0">
                  <emma:literal>EKAI</emma:literal>
                </emma:interpretation>
                <emma:interpretation id="interp12" emma:lang="en-US" emma:confidence="0">
                  <emma:literal>EKATT</emma:literal>
                </emma:interpretation>
                <emma:interpretation id="interp13" emma:lang="en-US" emma:confidence="0">
                  <emma:literal>EKATI</emma:literal>
                </emma:interpretation>
                <emma:interpretation id="interp14" emma:lang="en-US" emma:confidence="0">
                  <emma:literal>EKA</emma:literal>
                </emma:interpretation>
              </emma:one-of>
            </emma:emma>
          </inkml:annotationXML>
          <inkml:trace contextRef="#ctx0" brushRef="#br0" timeOffset="29417.0906">3457 851 573,'0'0'151,"0"0"-126,0 0 141,0 0-107,0 0-46,0 0-4,-17 46-4,6-12-2,-6 4 14,-1-1-12,-6 1-4,3-7 1,-3 1 1,10-5-6,1-2 2,5-10-11,6-3-1,2-4-10,0-4 7,0 0 6,0-1 9,10-3-1,3 0 2,1 0 0,13 0 8,1 0-7,0 0 6,0-3-4,-2-1 1,-3 2-1,-4 2-3,-1 0 1,-1 0-6,7 2 5,-6 7-1,-1 1-28,2-1-51,-2-4-35,-2-4-97,-5-1-202</inkml:trace>
          <inkml:trace contextRef="#ctx0" brushRef="#br0" timeOffset="29010.843">3152 851 344,'0'0'26,"0"0"105,0 0-33,0 0-33,0 0-14,0 0 32,-3-4-17,3 4-12,0 0-13,0 13-21,14 18 35,12 12-2,0 9-38,2 6 19,-1 1-28,-3-2-5,0-3 7,-4-11-8,-2-3 0,-7-10 0,-1-5-26,-3-5-12,0-7-77,0-10-45,3-3-69,-6-6-254</inkml:trace>
          <inkml:trace contextRef="#ctx0" brushRef="#br0" timeOffset="30702.1388">3812 771 205,'0'0'69,"0"0"-42,0 0 57,0 0-15,0 0-7,0 0 2,0 0 23,5 0-32,3 6-1,1 4-5,5 4-17,-3 6 3,6 4-14,-3 5-9,0-1 11,0 1-19,-5 0 2,0-7-1,-1 2-2,-3-3-3,-1-4 0,-4-5 0,5-4 1,-5-4-1,0-1-1,0-3-1,0 0-4,0 0 6,0-3-4,0-19-25,0-8 23,0-8-4,-12-11-2,2-6-3,-1-8 3,2-1 2,1 6-6,-1 9 12,4 7 4,1 13 0,-1 2 7,5 2 12,0-1 4,0 5-9,0 4 7,0 8-10,0 3 17,0 6-17,0 0 7,0 0-1,0 0-14,8 6 0,6 11 6,1 7-4,7 5 14,0 5-19,-2 0 2,3 4 2,-6 3-4,6-1-1,-4-4 1,-2-1 0,0-5 0,-3-2 0,0-2-13,0-6-23,-3 0-33,-3-7-37,4-1-50,-10-8-82</inkml:trace>
          <inkml:trace contextRef="#ctx0" brushRef="#br0" timeOffset="30918.1748">4039 900 195,'0'0'405,"0"0"-398,0 0 36,0 0-23,0 0-10,0 0-8,82-95-2,-68 61-25,-10-7-100,-4-7-231</inkml:trace>
          <inkml:trace contextRef="#ctx0" brushRef="#br0" timeOffset="31231.2593">3798 146 428,'0'0'14,"0"0"12,0 0 52,0 0-38,0 0 2,0 0-19,87-122 5,-56 90-21,-3-1-7,0-4-9,-2 0-76,-7 2-48,-10 0-139</inkml:trace>
          <inkml:trace contextRef="#ctx0" brushRef="#br0" timeOffset="31449.1685">3899-145 525,'0'0'10,"0"0"18,0 0 41,0 0 8,81 137-53,-49-81-18,-1 8 0,-3 8-6,-5 6-59,-13 3-154</inkml:trace>
          <inkml:trace contextRef="#ctx0" brushRef="#br0" timeOffset="25930.0868">1702 615 323,'0'0'60,"0"0"56,0 0-21,0 0-7,0 0-28,0 0 3,-4-35-3,4 22-1,9-5-1,13-1-10,9-9-2,6-6-1,8-4-24,0 4-13,-3 0-7,-5 7-1,-9 7-21,-11 3-50,-5 6-51,-10 1-3,-2 0-63,-2 3-125</inkml:trace>
          <inkml:trace contextRef="#ctx0" brushRef="#br0" timeOffset="26233.0217">1887 309 476,'0'0'59,"0"0"-49,0 0 114,0 0-26,0 0-23,0 0-1,79 97-8,-58-57-10,3 5-7,-1 3-22,-1 1-3,-2 0-14,5-3-7,-5 1-1,3 0-2,-1-3-16,-4 1-45,-1-3-113,-12-4-111</inkml:trace>
          <inkml:trace contextRef="#ctx0" brushRef="#br0" timeOffset="27759.8686">2284 1511 404,'0'0'16,"0"0"37,0 0 55,0 0-55,0 0-7,0 0 5,35-52-4,-7 36 15,0-2-36,8-2-6,1 0-15,0-1-5,2-1-18,-2 2-75,-4 4-69,-15 3-99</inkml:trace>
          <inkml:trace contextRef="#ctx0" brushRef="#br0" timeOffset="27970.8239">2471 1607 512,'0'0'30,"0"0"46,0 0 48,0 0-45,123-72-18,-83 51-26,0-4-15,-2 3-20,-3 1-21,-2 0-89,-12-1-116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2:26.162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C0D4256-3D17-4582-8A1F-E44EDFAD861B}" emma:medium="tactile" emma:mode="ink">
          <msink:context xmlns:msink="http://schemas.microsoft.com/ink/2010/main" type="inkDrawing" rotatedBoundingBox="9959,15633 10962,15175 11072,15415 10068,15873" semanticType="callout" shapeName="Other">
            <msink:sourceLink direction="with" ref="{0850D4AF-4D35-4DF9-8881-4E01A89BCBC0}"/>
            <msink:sourceLink direction="with" ref="{043B7E6B-69D8-482C-9DEA-7EDB0C684762}"/>
          </msink:context>
        </emma:interpretation>
      </emma:emma>
    </inkml:annotationXML>
    <inkml:trace contextRef="#ctx0" brushRef="#br0">0 315 568,'0'0'11,"0"0"-3,0 0-8,0 0 9,0 0 4,0 0 20,0 0-10,63 28 5,-56-16 2,0 2-21,3-1 15,-1 7-7,3-1 10,-1 0-7,2-2-4,0-4-7,1-1-8,5-5-1,3-7 16,3 0-7,10-3 13,7-17-3,6-10-10,6-2 0,2-7-8,3 1-1,-3 3 18,-3 6-14,-8 3 3,-7 4 0,-4 2 1,-6 2 8,-4 0 0,2-1-3,-3 1 11,0 3-11,5-5-1,-1 3-3,-4 5 0,0-1 6,-1 4-2,-5 0 1,-3 3 9,-3 0-18,-2 3 5,0 3 4,-1-5-3,-6 5-4,1-1-7,-2 1 3,-1 0-2,0 0-1,0 0 0,0 0 0,0 0 1,0 0-2,0 0 1,0 0 0,0 0-5,0 0-2,0 0-21,3 0-34,-3 0-70,0 0-7,0-2-61,0-2-163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0:46.1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F1111D-1B3C-4D78-AF75-3ADF5AB0EA7B}" emma:medium="tactile" emma:mode="ink">
          <msink:context xmlns:msink="http://schemas.microsoft.com/ink/2010/main" type="inkDrawing" rotatedBoundingBox="4593,14279 5192,13996 5255,14127 4655,14411" semanticType="callout" shapeName="Other">
            <msink:sourceLink direction="to" ref="{E4AE061A-6206-4E6A-BF26-B6BE792689E1}"/>
            <msink:sourceLink direction="from" ref="{E4AE061A-6206-4E6A-BF26-B6BE792689E1}"/>
          </msink:context>
        </emma:interpretation>
      </emma:emma>
    </inkml:annotationXML>
    <inkml:trace contextRef="#ctx0" brushRef="#br0">1610-1348 217,'0'0'12,"0"0"-3,0 0 52,0 0-22,0 0-35,0 0 5,0 0 17,5-22 14,-5 19-4,0 3 10,0 0-10,0 0-9,0 0-27,0 10 0,-5 12 5,-7 4-4,7-1 4,4-7-5,1-3 0,0-5 3,0-1-3,0-3 0,0-3 0,0 0 4,0-3 3,9 0-5,13 0 9,6-3 20,9-18-18,12-10 0,10-4-6,10-7-6,3-3-1,1 1-1,-12 3-6,-9 9-21,-14 9-49,-29 11-91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3:39.579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 contextRef="#ctx0" brushRef="#br0">12-1 420,'0'0'60,"0"0"36,0 0 21,0 0-41,0 0-26,0 0-8,-3 0 0,3 0-24,0 0-11,0 0-7,0 0-35,-1 0-64,-7 0-128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30:23.6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A15CD0F-4FA9-4AC4-A2C2-078A02A69D3B}" emma:medium="tactile" emma:mode="ink">
          <msink:context xmlns:msink="http://schemas.microsoft.com/ink/2010/main" type="writingRegion" rotatedBoundingBox="13007,16418 13796,16418 13796,16555 13007,16555"/>
        </emma:interpretation>
      </emma:emma>
    </inkml:annotationXML>
    <inkml:traceGroup>
      <inkml:annotationXML>
        <emma:emma xmlns:emma="http://www.w3.org/2003/04/emma" version="1.0">
          <emma:interpretation id="{A940CB13-94A1-42F3-8D82-A5D9B0E6C5B9}" emma:medium="tactile" emma:mode="ink">
            <msink:context xmlns:msink="http://schemas.microsoft.com/ink/2010/main" type="paragraph" rotatedBoundingBox="13007,16418 13796,16418 13796,16555 13007,16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45407E-E0F7-4929-9A06-59860A03342F}" emma:medium="tactile" emma:mode="ink">
              <msink:context xmlns:msink="http://schemas.microsoft.com/ink/2010/main" type="line" rotatedBoundingBox="13007,16418 13796,16418 13796,16555 13007,16555"/>
            </emma:interpretation>
          </emma:emma>
        </inkml:annotationXML>
        <inkml:traceGroup>
          <inkml:annotationXML>
            <emma:emma xmlns:emma="http://www.w3.org/2003/04/emma" version="1.0">
              <emma:interpretation id="{875E0D5B-FBE1-4033-9640-6FE890D16FED}" emma:medium="tactile" emma:mode="ink">
                <msink:context xmlns:msink="http://schemas.microsoft.com/ink/2010/main" type="inkWord" rotatedBoundingBox="13007,16418 13796,16418 13796,16555 13007,16555"/>
              </emma:interpretation>
              <emma:one-of disjunction-type="recognition" id="oneOf0">
                <emma:interpretation id="interp0" emma:lang="en-US" emma:confidence="0.5">
                  <emma:literal>to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-o</emma:literal>
                </emma:interpretation>
                <emma:interpretation id="interp3" emma:lang="en-US" emma:confidence="0">
                  <emma:literal>-t</emma:literal>
                </emma:interpretation>
                <emma:interpretation id="interp4" emma:lang="en-US" emma:confidence="0">
                  <emma:literal>To</emma:literal>
                </emma:interpretation>
              </emma:one-of>
            </emma:emma>
          </inkml:annotationXML>
          <inkml:trace contextRef="#ctx0" brushRef="#br0">0 98 320,'0'0'0,"0"0"24,0 0 11,0 0 10,0 0-11,0 0-3,91-36 24,-60 32-11,3-1-10,2 4 3,4 0-26,5 1 3,5 0-5,4 0-9,2-2 8,3-1-8,0-3 0,0-3 2,-10 2-1,-2-1-1,-12-1 0,-11 5-9,-9 1 2,-10 3-12,-5 0-2,0 0-19,-2 0 17,-21 0-55,-13 3-22,-5 4-37,-8 1-133</inkml:trace>
          <inkml:trace contextRef="#ctx0" brushRef="#br0" timeOffset="440.0274">87 131 189,'0'0'39,"0"0"31,0 0 27,0 0-18,0 0-38,0 0-25,-36 0-2,54 0 20,9-3-21,5-3 26,13-3-22,10 0 4,10-4-1,6 0-19,3 1 1,-1-2-2,-4 6 0,-11 2-12,-13 1-11,-14 3-20,-17 2-8,-14 0-6,0 0 10,-21 0 41,-18 9-5,-11 4 8,-2 5-3,4-3-4,7-2 2,7 1-1,14-5-2,8-3-13,10-1 4,2-1 20,0-4-8,2 0-2,19 0 10,3 0 46,3 0-2,8-4-7,-1-3-6,0 3-11,-2-1-20,-4 1-44,-5-2-165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3:59.6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751A37-974C-4FD1-85BA-FE38DBA042D3}" emma:medium="tactile" emma:mode="ink">
          <msink:context xmlns:msink="http://schemas.microsoft.com/ink/2010/main" type="inkDrawing" rotatedBoundingBox="1108,1610 2702,846 2964,1393 1371,2158" semanticType="callout" shapeName="Other">
            <msink:sourceLink direction="with" ref="{66E41B1A-AE96-485B-ADE4-35248FA28FA6}"/>
          </msink:context>
        </emma:interpretation>
      </emma:emma>
    </inkml:annotationXML>
    <inkml:trace contextRef="#ctx0" brushRef="#br0">24 367 528,'0'0'0,"0"0"0,0 0 0,0 0 37,0 0-34,0 0 3,0 0-10,-27 15 8,27 10 3,0 1 6,3 4-1,2 3 2,0 4-2,-1 4-3,1 8 7,7 5-14,-2 5 4,-1-4 2,2-6-3,3-3 3,-2-17-8,10-7 2,1-10 2,10-12-1,12 0 5,20-29 26,15-29-7,21-21 3,8-11-20,4-5-3,6 1 16,4 5-18,-4 1 0,-3 7-1,-19 13-4,-20 18 0,-21 14 0,-17 14-3,-16 9 0,-9 2-12,-5 2 1,5 2 2,-5-2-12,5 3 2,3-1-3,2-1-27,0 5-6,-1 3-14,1 0-33,-11 0-58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4:27.06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E41B1A-AE96-485B-ADE4-35248FA28FA6}" emma:medium="tactile" emma:mode="ink">
          <msink:context xmlns:msink="http://schemas.microsoft.com/ink/2010/main" type="inkDrawing" rotatedBoundingBox="1948,3626 4060,3327 4067,3376 1954,3675" shapeName="Other">
            <msink:destinationLink direction="with" ref="{BE751A37-974C-4FD1-85BA-FE38DBA042D3}"/>
          </msink:context>
        </emma:interpretation>
      </emma:emma>
    </inkml:annotationXML>
    <inkml:trace contextRef="#ctx0" brushRef="#br0">-2 278 235,'0'0'194,"0"0"-191,0 0 64,0 0 24,0 0-73,0 0-18,-28 0 15,28 0 27,22 0 8,10 0-1,20 0-2,25 0-21,32 0-3,27-11-5,28-15-3,18-5 1,10-8-9,-3 3 2,-3 8 5,-11 1-14,-13 7-9,-21 0-22,-34 4 10,-27 4-12,-25 5-12,-28 2 10,-8 3 23,-11 2-14,-8 0-41,0 0-10,-17 0-114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4:27.50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5ED3D7-21DA-4EE0-8376-22240E43F991}" emma:medium="tactile" emma:mode="ink">
          <msink:context xmlns:msink="http://schemas.microsoft.com/ink/2010/main" type="inkDrawing" rotatedBoundingBox="2130,3776 4225,3313 4237,3363 2141,3826" shapeName="Other"/>
        </emma:interpretation>
      </emma:emma>
    </inkml:annotationXML>
    <inkml:trace contextRef="#ctx0" brushRef="#br0">0 445 340,'0'0'93,"0"0"-77,0 0 97,0 0-24,0 0-65,0 0-10,-6 0 6,62 0 32,29-12 15,24-10-29,24-7 1,22-9-20,17-9 16,7-3-24,2 1-6,2 4-3,-8 6 0,-9 8-2,-20 4-17,-25 6-3,-28 4 0,-25 7 19,-23 1-8,-24 5 9,-11 4 9,-10 0-8,0 0-1,0 0 0,0 0-6,0 0-37,0 0-94,0 13 12,0-2-102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4:25.1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BF0E65-E1DA-4D67-92E0-09A42A61E98D}" emma:medium="tactile" emma:mode="ink">
          <msink:context xmlns:msink="http://schemas.microsoft.com/ink/2010/main" type="inkDrawing" rotatedBoundingBox="22911,2290 24529,2246 24532,2331 22914,2375" shapeName="Other"/>
        </emma:interpretation>
      </emma:emma>
    </inkml:annotationXML>
    <inkml:trace contextRef="#ctx0" brushRef="#br0">2982-4215 28,'0'0'405,"0"0"-372,0 0 83,0 0-23,0 0-1,-141-62-23,121 56-26,-2 3 26,8-1 8,5 2-19,1 2-24,8-2-8,0 2-11,0 0-15,22 0-23,36 0 23,32 0 2,30 0 12,18 0-14,15-2 0,10-3 5,-3 4-5,-8-2 0,-11-2-4,-19 4-1,-19-4-21,-24 1-1,-21 1-10,-22 0 20,-17 1-21,-15 2 14,-4-1-22,-4 1-16,-38 0-99,-22-7-318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4:25.52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161D53-14BD-4E43-8B63-19CF9C6B5EB7}" emma:medium="tactile" emma:mode="ink">
          <msink:context xmlns:msink="http://schemas.microsoft.com/ink/2010/main" type="inkDrawing" rotatedBoundingBox="23005,2456 24721,2331 24724,2364 23007,2488" shapeName="Other"/>
        </emma:interpretation>
      </emma:emma>
    </inkml:annotationXML>
    <inkml:trace contextRef="#ctx0" brushRef="#br0">2861-4129 580,'0'0'15,"0"0"-15,0 0 90,0 0-2,183 5 8,-92-5-44,18 0 39,19-13-36,21-2 20,11-3-51,4 3-14,-1 5-8,-16 1-4,-19 6-13,-22-5-11,-28 4-12,-25-3 6,-18 0 17,-18 5 7,-12 0 8,-3 2-9,-2 0-7,0 0-71,0 0-15,-16 0-95,-16 0-110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4:37.64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586960-280E-45D4-AF1C-8858FF50A608}" emma:medium="tactile" emma:mode="ink">
          <msink:context xmlns:msink="http://schemas.microsoft.com/ink/2010/main" type="inkDrawing" rotatedBoundingBox="17829,6940 22292,6524 22301,6627 17839,7043" semanticType="underline" shapeName="Other">
            <msink:sourceLink direction="with" ref="{AB267619-B322-468C-B8C3-68355975918F}"/>
          </msink:context>
        </emma:interpretation>
      </emma:emma>
    </inkml:annotationXML>
    <inkml:trace contextRef="#ctx0" brushRef="#br0">41 409 31,'0'0'488,"0"0"-488,0 0 0,0 0 43,0 0-22,0 0-14,0 0 2,0 0 12,-42-32 7,42 32 14,0 0 1,0 0-13,0 0 0,12-2-30,21 0 15,16-3 16,15-1-10,9-1-7,9-2-13,0 3 1,5-3 11,-2 0-13,2 2 0,5 1 2,2 3 2,-1 3-4,2 0 0,-4 0 0,1 0-5,1 0 5,-2 0 0,1 0 1,-6 0 0,-5 0-1,-8 0 0,-8-1 0,-3-6 3,-6 5-3,0-6 0,-4 5 1,0 0-1,-3-1 2,1 2-2,-4-3 0,1-1 1,-4 1-1,-1-4 0,-5 5 0,-1-1 0,0 1 0,-5 2 0,-4-1 0,-2 1-3,5 2 3,-2-1 0,3-2 0,1 0 1,5 2-1,8-4 0,0 1 0,5 0 0,-4-4 0,-1-1 0,0 3 1,-3 2-1,-6-3-1,-4 3 0,-1-3 1,-3 4 1,-1-3-1,1 3 0,0 0 0,3 1 1,1 1-1,-1-2 0,-1-2 1,1 1-3,-5-2 2,-1 0 0,-4 2 0,3-2 0,-1 1 0,2-4 0,3 3 0,0-3 0,3 2 0,-2 1-1,0 1-3,-1-1 4,-1 1-1,-7-1 1,-1 3 0,-1 0 1,-1 0-1,2 3 0,-1-5 0,1 4 1,1-2-2,-1 0 1,1 1 0,2 0 0,-4 0 0,1 2 0,-1-3-1,-2 3 2,-2 0-1,0 0 0,0 0 0,0 0 0,0 0-1,3 0 1,-2 0-1,4 0 3,1 0-2,0 0 0,-1-1 0,-5 1 0,3 0 0,-5-3 0,4 3 0,-2 0 0,6-2-1,0 2 1,3-2 2,4 2-2,-1 0-2,-1-2 2,-4-2 1,1 2-1,-8-1-3,-8 3-18,-3 0-19,-3 0-22,0 0-66,0 0-95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4:40.09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639CF90-67F4-4210-8CFD-68B5BA398448}" emma:medium="tactile" emma:mode="ink">
          <msink:context xmlns:msink="http://schemas.microsoft.com/ink/2010/main" type="inkDrawing" rotatedBoundingBox="8139,4109 8839,3751 8975,4016 8275,4374" semanticType="callout" shapeName="Other">
            <msink:sourceLink direction="with" ref="{0084D256-5B02-42FB-9F29-2CCA29A83872}"/>
          </msink:context>
        </emma:interpretation>
      </emma:emma>
    </inkml:annotationXML>
    <inkml:trace contextRef="#ctx0" brushRef="#br0">10 207 328,'0'0'37,"0"0"-36,0 0 57,0 0 36,0 0-71,0 0 28,0 0-13,-5-48-1,5 48-11,0 0-11,0 0 1,0 0-16,0 21 0,0 4 18,0 6 4,0 2-6,0-6-7,0 1-3,0-7 7,3 2-13,7-4 0,1-4 4,1 0-4,2-7 0,3-3 1,2-5 7,9 0 24,9-13-2,11-19-16,11-9 5,6-10-15,3-2-3,3-6 0,-7 6 1,-13 6 4,-11 11-6,-16 12 0,-10 11 7,-10 7-7,-4 6 8,0 0 5,0 0-11,0 0-2,5 0-6,-2 0 5,-1 0-1,2 0 2,1 0-3,0 0-7,-1 0-19,-1 0-9,2 0-42,0 2 5,-4 6-49,2-2-42,-3-5-244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5:10.2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81DC6A-E773-474E-9AC1-6302F2D8A665}" emma:medium="tactile" emma:mode="ink">
          <msink:context xmlns:msink="http://schemas.microsoft.com/ink/2010/main" type="inkDrawing" rotatedBoundingBox="19611,7092 19755,4207 19796,4210 19652,7094" semanticType="callout" shapeName="Other">
            <msink:sourceLink direction="with" ref="{0DB5D707-EC31-4628-863F-46845C4C5B0B}"/>
            <msink:sourceLink direction="with" ref="{A7A99ACD-4A05-418C-8EDF-EBC77B56AD47}"/>
          </msink:context>
        </emma:interpretation>
      </emma:emma>
    </inkml:annotationXML>
    <inkml:trace contextRef="#ctx0" brushRef="#br0">147-2 377,'0'0'23,"0"0"-13,0 0 45,0 0 4,0 0-41,0 0-15,5-20 34,-5 20-11,0 0 0,0 0-14,0 0-8,0 9 8,-2 15 4,-6 3-8,2 5 17,-2 10-22,4 3 4,-1 1 3,-1 5 8,-2 2 6,0 3-13,2 5 0,2 0 15,0 2-26,4 0 7,0 8 5,0-1-1,0 7-1,0 6-10,0 6 0,0 0 7,-6-3-7,-3 0 0,0-4-2,1 1 4,-1-1-1,1-1-1,3 3 0,4-4 1,1-1-1,0-4 0,0 0 0,-3-2 1,1-2-1,-6-1 0,2-2 0,1-3 4,1-3-4,4-7 0,0-3 3,0 0-3,0-4 0,0 0-1,0-1 1,0-6 0,0-3 0,0-7 0,0-9-2,0-4-12,0-7-34,0-4-58,0-7-197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5:09.10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57BB3C-A59A-4B2D-9E13-A78BD4CAA1FE}" emma:medium="tactile" emma:mode="ink">
          <msink:context xmlns:msink="http://schemas.microsoft.com/ink/2010/main" type="inkDrawing" rotatedBoundingBox="18826,4939 19430,4878 19431,4892 18827,4953" semanticType="callout" shapeName="Other"/>
        </emma:interpretation>
      </emma:emma>
    </inkml:annotationXML>
    <inkml:trace contextRef="#ctx0" brushRef="#br0">3560-2636 261,'0'0'6,"0"0"1,0 0 62,0 0 4,0 0-42,0 0 3,-23-4 1,23 4 8,0 0-2,0 0 3,0-2 2,0-1-29,18 1-5,9-2 13,8-1-13,3 4-5,10-2-6,3-2-1,5-2 8,6 1-8,-2-1 0,-3 1-3,-10 2 3,-10 2-8,-11-3-4,-4 5 4,-11 0-3,-3 0-8,-7 0-12,-1 0 25,0 0-27,0 0-11,0 0 6,0 0 8,0 0-4,0 0-15,-6 0-7,-12 0-33,-9 0-138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</inkml:channelProperties>
      </inkml:inkSource>
      <inkml:timestamp xml:id="ts0" timeString="2022-01-25T06:45:09.56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B5D707-EC31-4628-863F-46845C4C5B0B}" emma:medium="tactile" emma:mode="ink">
          <msink:context xmlns:msink="http://schemas.microsoft.com/ink/2010/main" type="inkDrawing" rotatedBoundingBox="18889,4972 19595,4906 19597,4923 18890,4988" shapeName="Other">
            <msink:destinationLink direction="with" ref="{4181DC6A-E773-474E-9AC1-6302F2D8A665}"/>
          </msink:context>
        </emma:interpretation>
      </emma:emma>
    </inkml:annotationXML>
    <inkml:trace contextRef="#ctx0" brushRef="#br0">3608-2607 273,'0'0'22,"0"0"53,0 0 17,0 0-45,0 0-28,0 0 20,-8 0-13,11 0 1,16 0 28,12 0-15,8-1-16,10-2-6,9-4-17,5 0 25,5-1-26,5 1 2,-3-1 6,-6 0-8,-10 6 4,-12 0-4,-8-1 2,-14 1-2,-6 2 0,-9 0 0,-5 0 2,0 0 0,0 0-2,0 0 0,0 0 0,0 0 0,0 0-9,0 0-26,0 0 5,0-1-42,0-5-58,0-2-113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47019-E8DC-46D4-8233-B3D1A3E6631B}" type="datetimeFigureOut">
              <a:rPr lang="en-US" smtClean="0"/>
              <a:pPr/>
              <a:t>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9A6DD-5E5D-47A5-89AA-0048F03F3A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8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YOGESH SHUKLA 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BED7E-261C-4D4F-9D2B-2F0364B0591E}" type="datetime1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E769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YOGESH SHUKLA 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90844-D287-4405-9551-267397E752C0}" type="datetime1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E769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YOGESH SHUKLA 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96C7D-AFA3-483F-9677-F1BD7AC6540B}" type="datetime1">
              <a:rPr lang="en-US" smtClean="0"/>
              <a:pPr/>
              <a:t>1/27/2022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E769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YOGESH SHUKLA 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3E986-CEF3-4C9D-8F13-6905744F4CB0}" type="datetime1">
              <a:rPr lang="en-US" smtClean="0"/>
              <a:pPr/>
              <a:t>1/27/2022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YOGESH SHUKLA 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AF72D-209E-469A-860D-8BC16D4CFE1F}" type="datetime1">
              <a:rPr lang="en-US" smtClean="0"/>
              <a:pPr/>
              <a:t>1/27/2022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9371076" y="0"/>
            <a:ext cx="1219200" cy="6858000"/>
          </a:xfrm>
          <a:custGeom>
            <a:avLst/>
            <a:gdLst/>
            <a:ahLst/>
            <a:cxnLst/>
            <a:rect l="l" t="t" r="r" b="b"/>
            <a:pathLst>
              <a:path w="1219200" h="6858000">
                <a:moveTo>
                  <a:pt x="0" y="0"/>
                </a:moveTo>
                <a:lnTo>
                  <a:pt x="1219200" y="6857999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424928" y="3681984"/>
            <a:ext cx="4763770" cy="3176905"/>
          </a:xfrm>
          <a:custGeom>
            <a:avLst/>
            <a:gdLst/>
            <a:ahLst/>
            <a:cxnLst/>
            <a:rect l="l" t="t" r="r" b="b"/>
            <a:pathLst>
              <a:path w="4763770" h="3176904">
                <a:moveTo>
                  <a:pt x="4763516" y="0"/>
                </a:moveTo>
                <a:lnTo>
                  <a:pt x="0" y="3176586"/>
                </a:lnTo>
              </a:path>
            </a:pathLst>
          </a:custGeom>
          <a:ln w="9144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9182100" y="0"/>
            <a:ext cx="3007360" cy="6858000"/>
          </a:xfrm>
          <a:custGeom>
            <a:avLst/>
            <a:gdLst/>
            <a:ahLst/>
            <a:cxnLst/>
            <a:rect l="l" t="t" r="r" b="b"/>
            <a:pathLst>
              <a:path w="3007359" h="6858000">
                <a:moveTo>
                  <a:pt x="3006850" y="0"/>
                </a:moveTo>
                <a:lnTo>
                  <a:pt x="2042483" y="0"/>
                </a:lnTo>
                <a:lnTo>
                  <a:pt x="0" y="6857996"/>
                </a:lnTo>
                <a:lnTo>
                  <a:pt x="3006850" y="6857996"/>
                </a:lnTo>
                <a:lnTo>
                  <a:pt x="3006850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604334" y="0"/>
            <a:ext cx="2588260" cy="6858000"/>
          </a:xfrm>
          <a:custGeom>
            <a:avLst/>
            <a:gdLst/>
            <a:ahLst/>
            <a:cxnLst/>
            <a:rect l="l" t="t" r="r" b="b"/>
            <a:pathLst>
              <a:path w="2588259" h="6858000">
                <a:moveTo>
                  <a:pt x="2587664" y="0"/>
                </a:moveTo>
                <a:lnTo>
                  <a:pt x="0" y="0"/>
                </a:lnTo>
                <a:lnTo>
                  <a:pt x="1208190" y="6857996"/>
                </a:lnTo>
                <a:lnTo>
                  <a:pt x="2587664" y="6857996"/>
                </a:lnTo>
                <a:lnTo>
                  <a:pt x="2587664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8932164" y="3048000"/>
            <a:ext cx="3260090" cy="3810000"/>
          </a:xfrm>
          <a:custGeom>
            <a:avLst/>
            <a:gdLst/>
            <a:ahLst/>
            <a:cxnLst/>
            <a:rect l="l" t="t" r="r" b="b"/>
            <a:pathLst>
              <a:path w="3260090" h="3810000">
                <a:moveTo>
                  <a:pt x="3259835" y="0"/>
                </a:moveTo>
                <a:lnTo>
                  <a:pt x="0" y="3809999"/>
                </a:lnTo>
                <a:lnTo>
                  <a:pt x="3259835" y="3809999"/>
                </a:lnTo>
                <a:lnTo>
                  <a:pt x="325983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9337790" y="0"/>
            <a:ext cx="2851785" cy="6858000"/>
          </a:xfrm>
          <a:custGeom>
            <a:avLst/>
            <a:gdLst/>
            <a:ahLst/>
            <a:cxnLst/>
            <a:rect l="l" t="t" r="r" b="b"/>
            <a:pathLst>
              <a:path w="2851784" h="6858000">
                <a:moveTo>
                  <a:pt x="2851161" y="0"/>
                </a:moveTo>
                <a:lnTo>
                  <a:pt x="0" y="0"/>
                </a:lnTo>
                <a:lnTo>
                  <a:pt x="2467620" y="6857996"/>
                </a:lnTo>
                <a:lnTo>
                  <a:pt x="2851161" y="6857996"/>
                </a:lnTo>
                <a:lnTo>
                  <a:pt x="2851161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898124" y="0"/>
            <a:ext cx="1290955" cy="6858000"/>
          </a:xfrm>
          <a:custGeom>
            <a:avLst/>
            <a:gdLst/>
            <a:ahLst/>
            <a:cxnLst/>
            <a:rect l="l" t="t" r="r" b="b"/>
            <a:pathLst>
              <a:path w="1290954" h="6858000">
                <a:moveTo>
                  <a:pt x="1290827" y="0"/>
                </a:moveTo>
                <a:lnTo>
                  <a:pt x="1018958" y="0"/>
                </a:lnTo>
                <a:lnTo>
                  <a:pt x="0" y="6857996"/>
                </a:lnTo>
                <a:lnTo>
                  <a:pt x="1290827" y="6857996"/>
                </a:lnTo>
                <a:lnTo>
                  <a:pt x="1290827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10940749" y="0"/>
            <a:ext cx="1248410" cy="6858000"/>
          </a:xfrm>
          <a:custGeom>
            <a:avLst/>
            <a:gdLst/>
            <a:ahLst/>
            <a:cxnLst/>
            <a:rect l="l" t="t" r="r" b="b"/>
            <a:pathLst>
              <a:path w="1248409" h="6858000">
                <a:moveTo>
                  <a:pt x="1248203" y="0"/>
                </a:moveTo>
                <a:lnTo>
                  <a:pt x="0" y="0"/>
                </a:lnTo>
                <a:lnTo>
                  <a:pt x="1107740" y="6857996"/>
                </a:lnTo>
                <a:lnTo>
                  <a:pt x="1248203" y="6857996"/>
                </a:lnTo>
                <a:lnTo>
                  <a:pt x="1248203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10372343" y="3590544"/>
            <a:ext cx="1816735" cy="3267710"/>
          </a:xfrm>
          <a:custGeom>
            <a:avLst/>
            <a:gdLst/>
            <a:ahLst/>
            <a:cxnLst/>
            <a:rect l="l" t="t" r="r" b="b"/>
            <a:pathLst>
              <a:path w="1816734" h="3267709">
                <a:moveTo>
                  <a:pt x="1816607" y="0"/>
                </a:moveTo>
                <a:lnTo>
                  <a:pt x="0" y="3267455"/>
                </a:lnTo>
                <a:lnTo>
                  <a:pt x="1816607" y="3267455"/>
                </a:lnTo>
                <a:lnTo>
                  <a:pt x="1816607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0" y="4012691"/>
            <a:ext cx="448309" cy="2845435"/>
          </a:xfrm>
          <a:custGeom>
            <a:avLst/>
            <a:gdLst/>
            <a:ahLst/>
            <a:cxnLst/>
            <a:rect l="l" t="t" r="r" b="b"/>
            <a:pathLst>
              <a:path w="448309" h="2845434">
                <a:moveTo>
                  <a:pt x="0" y="0"/>
                </a:moveTo>
                <a:lnTo>
                  <a:pt x="0" y="2845307"/>
                </a:lnTo>
                <a:lnTo>
                  <a:pt x="448056" y="2845307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6310" y="629158"/>
            <a:ext cx="7316470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E769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39" y="3380613"/>
            <a:ext cx="8320405" cy="2024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Dr YOGESH SHUKLA 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8B859-5B6E-4EAD-867E-C5F85BE41E91}" type="datetime1">
              <a:rPr lang="en-US" smtClean="0"/>
              <a:pPr/>
              <a:t>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emf"/><Relationship Id="rId5" Type="http://schemas.openxmlformats.org/officeDocument/2006/relationships/customXml" Target="../ink/ink2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.xml"/><Relationship Id="rId13" Type="http://schemas.openxmlformats.org/officeDocument/2006/relationships/image" Target="../media/image120.emf"/><Relationship Id="rId3" Type="http://schemas.openxmlformats.org/officeDocument/2006/relationships/image" Target="../media/image115.emf"/><Relationship Id="rId7" Type="http://schemas.openxmlformats.org/officeDocument/2006/relationships/image" Target="../media/image117.emf"/><Relationship Id="rId12" Type="http://schemas.openxmlformats.org/officeDocument/2006/relationships/customXml" Target="../ink/ink119.xml"/><Relationship Id="rId17" Type="http://schemas.openxmlformats.org/officeDocument/2006/relationships/image" Target="../media/image122.emf"/><Relationship Id="rId2" Type="http://schemas.openxmlformats.org/officeDocument/2006/relationships/customXml" Target="../ink/ink114.xml"/><Relationship Id="rId16" Type="http://schemas.openxmlformats.org/officeDocument/2006/relationships/customXml" Target="../ink/ink1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6.xml"/><Relationship Id="rId11" Type="http://schemas.openxmlformats.org/officeDocument/2006/relationships/image" Target="../media/image119.emf"/><Relationship Id="rId5" Type="http://schemas.openxmlformats.org/officeDocument/2006/relationships/image" Target="../media/image116.emf"/><Relationship Id="rId15" Type="http://schemas.openxmlformats.org/officeDocument/2006/relationships/image" Target="../media/image121.emf"/><Relationship Id="rId10" Type="http://schemas.openxmlformats.org/officeDocument/2006/relationships/customXml" Target="../ink/ink118.xml"/><Relationship Id="rId4" Type="http://schemas.openxmlformats.org/officeDocument/2006/relationships/customXml" Target="../ink/ink115.xml"/><Relationship Id="rId9" Type="http://schemas.openxmlformats.org/officeDocument/2006/relationships/image" Target="../media/image118.emf"/><Relationship Id="rId14" Type="http://schemas.openxmlformats.org/officeDocument/2006/relationships/customXml" Target="../ink/ink1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13" Type="http://schemas.openxmlformats.org/officeDocument/2006/relationships/image" Target="../media/image128.emf"/><Relationship Id="rId18" Type="http://schemas.openxmlformats.org/officeDocument/2006/relationships/customXml" Target="../ink/ink130.xml"/><Relationship Id="rId26" Type="http://schemas.openxmlformats.org/officeDocument/2006/relationships/customXml" Target="../ink/ink134.xml"/><Relationship Id="rId39" Type="http://schemas.openxmlformats.org/officeDocument/2006/relationships/image" Target="../media/image141.emf"/><Relationship Id="rId3" Type="http://schemas.openxmlformats.org/officeDocument/2006/relationships/image" Target="../media/image123.emf"/><Relationship Id="rId21" Type="http://schemas.openxmlformats.org/officeDocument/2006/relationships/image" Target="../media/image132.emf"/><Relationship Id="rId34" Type="http://schemas.openxmlformats.org/officeDocument/2006/relationships/customXml" Target="../ink/ink138.xml"/><Relationship Id="rId42" Type="http://schemas.openxmlformats.org/officeDocument/2006/relationships/customXml" Target="../ink/ink142.xml"/><Relationship Id="rId7" Type="http://schemas.openxmlformats.org/officeDocument/2006/relationships/image" Target="../media/image125.emf"/><Relationship Id="rId12" Type="http://schemas.openxmlformats.org/officeDocument/2006/relationships/customXml" Target="../ink/ink127.xml"/><Relationship Id="rId17" Type="http://schemas.openxmlformats.org/officeDocument/2006/relationships/image" Target="../media/image130.emf"/><Relationship Id="rId25" Type="http://schemas.openxmlformats.org/officeDocument/2006/relationships/image" Target="../media/image134.emf"/><Relationship Id="rId33" Type="http://schemas.openxmlformats.org/officeDocument/2006/relationships/image" Target="../media/image138.emf"/><Relationship Id="rId38" Type="http://schemas.openxmlformats.org/officeDocument/2006/relationships/customXml" Target="../ink/ink140.xml"/><Relationship Id="rId2" Type="http://schemas.openxmlformats.org/officeDocument/2006/relationships/customXml" Target="../ink/ink122.xml"/><Relationship Id="rId16" Type="http://schemas.openxmlformats.org/officeDocument/2006/relationships/customXml" Target="../ink/ink129.xml"/><Relationship Id="rId20" Type="http://schemas.openxmlformats.org/officeDocument/2006/relationships/customXml" Target="../ink/ink131.xml"/><Relationship Id="rId29" Type="http://schemas.openxmlformats.org/officeDocument/2006/relationships/image" Target="../media/image136.emf"/><Relationship Id="rId41" Type="http://schemas.openxmlformats.org/officeDocument/2006/relationships/image" Target="../media/image142.em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4.xml"/><Relationship Id="rId11" Type="http://schemas.openxmlformats.org/officeDocument/2006/relationships/image" Target="../media/image127.emf"/><Relationship Id="rId24" Type="http://schemas.openxmlformats.org/officeDocument/2006/relationships/customXml" Target="../ink/ink133.xml"/><Relationship Id="rId32" Type="http://schemas.openxmlformats.org/officeDocument/2006/relationships/customXml" Target="../ink/ink137.xml"/><Relationship Id="rId37" Type="http://schemas.openxmlformats.org/officeDocument/2006/relationships/image" Target="../media/image140.emf"/><Relationship Id="rId40" Type="http://schemas.openxmlformats.org/officeDocument/2006/relationships/customXml" Target="../ink/ink141.xml"/><Relationship Id="rId5" Type="http://schemas.openxmlformats.org/officeDocument/2006/relationships/image" Target="../media/image124.emf"/><Relationship Id="rId15" Type="http://schemas.openxmlformats.org/officeDocument/2006/relationships/image" Target="../media/image129.emf"/><Relationship Id="rId23" Type="http://schemas.openxmlformats.org/officeDocument/2006/relationships/image" Target="../media/image133.emf"/><Relationship Id="rId28" Type="http://schemas.openxmlformats.org/officeDocument/2006/relationships/customXml" Target="../ink/ink135.xml"/><Relationship Id="rId36" Type="http://schemas.openxmlformats.org/officeDocument/2006/relationships/customXml" Target="../ink/ink139.xml"/><Relationship Id="rId10" Type="http://schemas.openxmlformats.org/officeDocument/2006/relationships/customXml" Target="../ink/ink126.xml"/><Relationship Id="rId19" Type="http://schemas.openxmlformats.org/officeDocument/2006/relationships/image" Target="../media/image131.emf"/><Relationship Id="rId31" Type="http://schemas.openxmlformats.org/officeDocument/2006/relationships/image" Target="../media/image137.emf"/><Relationship Id="rId4" Type="http://schemas.openxmlformats.org/officeDocument/2006/relationships/customXml" Target="../ink/ink123.xml"/><Relationship Id="rId9" Type="http://schemas.openxmlformats.org/officeDocument/2006/relationships/image" Target="../media/image126.emf"/><Relationship Id="rId14" Type="http://schemas.openxmlformats.org/officeDocument/2006/relationships/customXml" Target="../ink/ink128.xml"/><Relationship Id="rId22" Type="http://schemas.openxmlformats.org/officeDocument/2006/relationships/customXml" Target="../ink/ink132.xml"/><Relationship Id="rId27" Type="http://schemas.openxmlformats.org/officeDocument/2006/relationships/image" Target="../media/image135.emf"/><Relationship Id="rId30" Type="http://schemas.openxmlformats.org/officeDocument/2006/relationships/customXml" Target="../ink/ink136.xml"/><Relationship Id="rId35" Type="http://schemas.openxmlformats.org/officeDocument/2006/relationships/image" Target="../media/image139.emf"/><Relationship Id="rId43" Type="http://schemas.openxmlformats.org/officeDocument/2006/relationships/image" Target="../media/image143.emf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emf"/><Relationship Id="rId18" Type="http://schemas.openxmlformats.org/officeDocument/2006/relationships/customXml" Target="../ink/ink151.xml"/><Relationship Id="rId26" Type="http://schemas.openxmlformats.org/officeDocument/2006/relationships/customXml" Target="../ink/ink155.xml"/><Relationship Id="rId39" Type="http://schemas.openxmlformats.org/officeDocument/2006/relationships/image" Target="../media/image162.emf"/><Relationship Id="rId21" Type="http://schemas.openxmlformats.org/officeDocument/2006/relationships/image" Target="../media/image153.emf"/><Relationship Id="rId34" Type="http://schemas.openxmlformats.org/officeDocument/2006/relationships/customXml" Target="../ink/ink159.xml"/><Relationship Id="rId42" Type="http://schemas.openxmlformats.org/officeDocument/2006/relationships/customXml" Target="../ink/ink163.xml"/><Relationship Id="rId47" Type="http://schemas.openxmlformats.org/officeDocument/2006/relationships/image" Target="../media/image166.emf"/><Relationship Id="rId50" Type="http://schemas.openxmlformats.org/officeDocument/2006/relationships/customXml" Target="../ink/ink167.xml"/><Relationship Id="rId55" Type="http://schemas.openxmlformats.org/officeDocument/2006/relationships/image" Target="../media/image170.emf"/><Relationship Id="rId7" Type="http://schemas.openxmlformats.org/officeDocument/2006/relationships/image" Target="../media/image146.emf"/><Relationship Id="rId12" Type="http://schemas.openxmlformats.org/officeDocument/2006/relationships/customXml" Target="../ink/ink148.xml"/><Relationship Id="rId17" Type="http://schemas.openxmlformats.org/officeDocument/2006/relationships/image" Target="../media/image151.emf"/><Relationship Id="rId25" Type="http://schemas.openxmlformats.org/officeDocument/2006/relationships/image" Target="../media/image155.emf"/><Relationship Id="rId33" Type="http://schemas.openxmlformats.org/officeDocument/2006/relationships/image" Target="../media/image159.emf"/><Relationship Id="rId38" Type="http://schemas.openxmlformats.org/officeDocument/2006/relationships/customXml" Target="../ink/ink161.xml"/><Relationship Id="rId46" Type="http://schemas.openxmlformats.org/officeDocument/2006/relationships/customXml" Target="../ink/ink165.xml"/><Relationship Id="rId59" Type="http://schemas.openxmlformats.org/officeDocument/2006/relationships/image" Target="../media/image172.emf"/><Relationship Id="rId2" Type="http://schemas.openxmlformats.org/officeDocument/2006/relationships/customXml" Target="../ink/ink143.xml"/><Relationship Id="rId16" Type="http://schemas.openxmlformats.org/officeDocument/2006/relationships/customXml" Target="../ink/ink150.xml"/><Relationship Id="rId20" Type="http://schemas.openxmlformats.org/officeDocument/2006/relationships/customXml" Target="../ink/ink152.xml"/><Relationship Id="rId29" Type="http://schemas.openxmlformats.org/officeDocument/2006/relationships/image" Target="../media/image157.emf"/><Relationship Id="rId41" Type="http://schemas.openxmlformats.org/officeDocument/2006/relationships/image" Target="../media/image163.emf"/><Relationship Id="rId54" Type="http://schemas.openxmlformats.org/officeDocument/2006/relationships/customXml" Target="../ink/ink16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5.xml"/><Relationship Id="rId11" Type="http://schemas.openxmlformats.org/officeDocument/2006/relationships/image" Target="../media/image148.emf"/><Relationship Id="rId24" Type="http://schemas.openxmlformats.org/officeDocument/2006/relationships/customXml" Target="../ink/ink154.xml"/><Relationship Id="rId32" Type="http://schemas.openxmlformats.org/officeDocument/2006/relationships/customXml" Target="../ink/ink158.xml"/><Relationship Id="rId37" Type="http://schemas.openxmlformats.org/officeDocument/2006/relationships/image" Target="../media/image161.emf"/><Relationship Id="rId40" Type="http://schemas.openxmlformats.org/officeDocument/2006/relationships/customXml" Target="../ink/ink162.xml"/><Relationship Id="rId45" Type="http://schemas.openxmlformats.org/officeDocument/2006/relationships/image" Target="../media/image165.emf"/><Relationship Id="rId53" Type="http://schemas.openxmlformats.org/officeDocument/2006/relationships/image" Target="../media/image169.emf"/><Relationship Id="rId58" Type="http://schemas.openxmlformats.org/officeDocument/2006/relationships/customXml" Target="../ink/ink171.xml"/><Relationship Id="rId5" Type="http://schemas.openxmlformats.org/officeDocument/2006/relationships/image" Target="../media/image145.emf"/><Relationship Id="rId15" Type="http://schemas.openxmlformats.org/officeDocument/2006/relationships/image" Target="../media/image150.emf"/><Relationship Id="rId23" Type="http://schemas.openxmlformats.org/officeDocument/2006/relationships/image" Target="../media/image154.emf"/><Relationship Id="rId28" Type="http://schemas.openxmlformats.org/officeDocument/2006/relationships/customXml" Target="../ink/ink156.xml"/><Relationship Id="rId36" Type="http://schemas.openxmlformats.org/officeDocument/2006/relationships/customXml" Target="../ink/ink160.xml"/><Relationship Id="rId49" Type="http://schemas.openxmlformats.org/officeDocument/2006/relationships/image" Target="../media/image167.emf"/><Relationship Id="rId57" Type="http://schemas.openxmlformats.org/officeDocument/2006/relationships/image" Target="../media/image171.emf"/><Relationship Id="rId10" Type="http://schemas.openxmlformats.org/officeDocument/2006/relationships/customXml" Target="../ink/ink147.xml"/><Relationship Id="rId19" Type="http://schemas.openxmlformats.org/officeDocument/2006/relationships/image" Target="../media/image152.emf"/><Relationship Id="rId31" Type="http://schemas.openxmlformats.org/officeDocument/2006/relationships/image" Target="../media/image158.emf"/><Relationship Id="rId44" Type="http://schemas.openxmlformats.org/officeDocument/2006/relationships/customXml" Target="../ink/ink164.xml"/><Relationship Id="rId52" Type="http://schemas.openxmlformats.org/officeDocument/2006/relationships/customXml" Target="../ink/ink168.xml"/><Relationship Id="rId4" Type="http://schemas.openxmlformats.org/officeDocument/2006/relationships/customXml" Target="../ink/ink144.xml"/><Relationship Id="rId9" Type="http://schemas.openxmlformats.org/officeDocument/2006/relationships/image" Target="../media/image147.emf"/><Relationship Id="rId14" Type="http://schemas.openxmlformats.org/officeDocument/2006/relationships/customXml" Target="../ink/ink149.xml"/><Relationship Id="rId22" Type="http://schemas.openxmlformats.org/officeDocument/2006/relationships/customXml" Target="../ink/ink153.xml"/><Relationship Id="rId27" Type="http://schemas.openxmlformats.org/officeDocument/2006/relationships/image" Target="../media/image156.emf"/><Relationship Id="rId30" Type="http://schemas.openxmlformats.org/officeDocument/2006/relationships/customXml" Target="../ink/ink157.xml"/><Relationship Id="rId35" Type="http://schemas.openxmlformats.org/officeDocument/2006/relationships/image" Target="../media/image160.emf"/><Relationship Id="rId43" Type="http://schemas.openxmlformats.org/officeDocument/2006/relationships/image" Target="../media/image164.emf"/><Relationship Id="rId48" Type="http://schemas.openxmlformats.org/officeDocument/2006/relationships/customXml" Target="../ink/ink166.xml"/><Relationship Id="rId56" Type="http://schemas.openxmlformats.org/officeDocument/2006/relationships/customXml" Target="../ink/ink170.xml"/><Relationship Id="rId8" Type="http://schemas.openxmlformats.org/officeDocument/2006/relationships/customXml" Target="../ink/ink146.xml"/><Relationship Id="rId51" Type="http://schemas.openxmlformats.org/officeDocument/2006/relationships/image" Target="../media/image168.emf"/><Relationship Id="rId3" Type="http://schemas.openxmlformats.org/officeDocument/2006/relationships/image" Target="../media/image14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.xml"/><Relationship Id="rId39" Type="http://schemas.openxmlformats.org/officeDocument/2006/relationships/image" Target="../media/image175.emf"/><Relationship Id="rId51" Type="http://schemas.openxmlformats.org/officeDocument/2006/relationships/image" Target="../media/image181.emf"/><Relationship Id="rId3" Type="http://schemas.openxmlformats.org/officeDocument/2006/relationships/image" Target="../media/image1520.emf"/><Relationship Id="rId34" Type="http://schemas.openxmlformats.org/officeDocument/2006/relationships/customXml" Target="../ink/ink178.xml"/><Relationship Id="rId42" Type="http://schemas.openxmlformats.org/officeDocument/2006/relationships/customXml" Target="../ink/ink182.xml"/><Relationship Id="rId47" Type="http://schemas.openxmlformats.org/officeDocument/2006/relationships/image" Target="../media/image179.emf"/><Relationship Id="rId50" Type="http://schemas.openxmlformats.org/officeDocument/2006/relationships/customXml" Target="../ink/ink186.xml"/><Relationship Id="rId55" Type="http://schemas.openxmlformats.org/officeDocument/2006/relationships/image" Target="../media/image183.emf"/><Relationship Id="rId63" Type="http://schemas.openxmlformats.org/officeDocument/2006/relationships/image" Target="../media/image187.emf"/><Relationship Id="rId7" Type="http://schemas.openxmlformats.org/officeDocument/2006/relationships/image" Target="../media/image1540.emf"/><Relationship Id="rId33" Type="http://schemas.openxmlformats.org/officeDocument/2006/relationships/image" Target="../media/image1670.emf"/><Relationship Id="rId38" Type="http://schemas.openxmlformats.org/officeDocument/2006/relationships/customXml" Target="../ink/ink180.xml"/><Relationship Id="rId46" Type="http://schemas.openxmlformats.org/officeDocument/2006/relationships/customXml" Target="../ink/ink184.xml"/><Relationship Id="rId59" Type="http://schemas.openxmlformats.org/officeDocument/2006/relationships/image" Target="../media/image185.emf"/><Relationship Id="rId2" Type="http://schemas.openxmlformats.org/officeDocument/2006/relationships/customXml" Target="../ink/ink172.xml"/><Relationship Id="rId41" Type="http://schemas.openxmlformats.org/officeDocument/2006/relationships/image" Target="../media/image176.emf"/><Relationship Id="rId54" Type="http://schemas.openxmlformats.org/officeDocument/2006/relationships/customXml" Target="../ink/ink188.xml"/><Relationship Id="rId62" Type="http://schemas.openxmlformats.org/officeDocument/2006/relationships/customXml" Target="../ink/ink19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4.xml"/><Relationship Id="rId32" Type="http://schemas.openxmlformats.org/officeDocument/2006/relationships/customXml" Target="../ink/ink177.xml"/><Relationship Id="rId37" Type="http://schemas.openxmlformats.org/officeDocument/2006/relationships/image" Target="../media/image174.emf"/><Relationship Id="rId40" Type="http://schemas.openxmlformats.org/officeDocument/2006/relationships/customXml" Target="../ink/ink181.xml"/><Relationship Id="rId45" Type="http://schemas.openxmlformats.org/officeDocument/2006/relationships/image" Target="../media/image178.emf"/><Relationship Id="rId53" Type="http://schemas.openxmlformats.org/officeDocument/2006/relationships/image" Target="../media/image182.emf"/><Relationship Id="rId58" Type="http://schemas.openxmlformats.org/officeDocument/2006/relationships/customXml" Target="../ink/ink190.xml"/><Relationship Id="rId5" Type="http://schemas.openxmlformats.org/officeDocument/2006/relationships/image" Target="../media/image1530.emf"/><Relationship Id="rId36" Type="http://schemas.openxmlformats.org/officeDocument/2006/relationships/customXml" Target="../ink/ink179.xml"/><Relationship Id="rId49" Type="http://schemas.openxmlformats.org/officeDocument/2006/relationships/image" Target="../media/image180.emf"/><Relationship Id="rId57" Type="http://schemas.openxmlformats.org/officeDocument/2006/relationships/image" Target="../media/image184.emf"/><Relationship Id="rId61" Type="http://schemas.openxmlformats.org/officeDocument/2006/relationships/image" Target="../media/image186.emf"/><Relationship Id="rId10" Type="http://schemas.openxmlformats.org/officeDocument/2006/relationships/customXml" Target="../ink/ink176.xml"/><Relationship Id="rId31" Type="http://schemas.openxmlformats.org/officeDocument/2006/relationships/image" Target="../media/image1660.emf"/><Relationship Id="rId44" Type="http://schemas.openxmlformats.org/officeDocument/2006/relationships/customXml" Target="../ink/ink183.xml"/><Relationship Id="rId52" Type="http://schemas.openxmlformats.org/officeDocument/2006/relationships/customXml" Target="../ink/ink187.xml"/><Relationship Id="rId60" Type="http://schemas.openxmlformats.org/officeDocument/2006/relationships/customXml" Target="../ink/ink191.xml"/><Relationship Id="rId65" Type="http://schemas.openxmlformats.org/officeDocument/2006/relationships/image" Target="../media/image188.emf"/><Relationship Id="rId4" Type="http://schemas.openxmlformats.org/officeDocument/2006/relationships/customXml" Target="../ink/ink173.xml"/><Relationship Id="rId9" Type="http://schemas.openxmlformats.org/officeDocument/2006/relationships/image" Target="../media/image1550.emf"/><Relationship Id="rId35" Type="http://schemas.openxmlformats.org/officeDocument/2006/relationships/image" Target="../media/image173.emf"/><Relationship Id="rId43" Type="http://schemas.openxmlformats.org/officeDocument/2006/relationships/image" Target="../media/image177.emf"/><Relationship Id="rId48" Type="http://schemas.openxmlformats.org/officeDocument/2006/relationships/customXml" Target="../ink/ink185.xml"/><Relationship Id="rId56" Type="http://schemas.openxmlformats.org/officeDocument/2006/relationships/customXml" Target="../ink/ink189.xml"/><Relationship Id="rId64" Type="http://schemas.openxmlformats.org/officeDocument/2006/relationships/customXml" Target="../ink/ink19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7.xml"/><Relationship Id="rId13" Type="http://schemas.openxmlformats.org/officeDocument/2006/relationships/image" Target="../media/image194.emf"/><Relationship Id="rId3" Type="http://schemas.openxmlformats.org/officeDocument/2006/relationships/image" Target="../media/image189.emf"/><Relationship Id="rId7" Type="http://schemas.openxmlformats.org/officeDocument/2006/relationships/image" Target="../media/image191.emf"/><Relationship Id="rId12" Type="http://schemas.openxmlformats.org/officeDocument/2006/relationships/customXml" Target="../ink/ink199.xml"/><Relationship Id="rId17" Type="http://schemas.openxmlformats.org/officeDocument/2006/relationships/image" Target="../media/image196.emf"/><Relationship Id="rId2" Type="http://schemas.openxmlformats.org/officeDocument/2006/relationships/customXml" Target="../ink/ink194.xml"/><Relationship Id="rId16" Type="http://schemas.openxmlformats.org/officeDocument/2006/relationships/customXml" Target="../ink/ink2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6.xml"/><Relationship Id="rId11" Type="http://schemas.openxmlformats.org/officeDocument/2006/relationships/image" Target="../media/image193.emf"/><Relationship Id="rId5" Type="http://schemas.openxmlformats.org/officeDocument/2006/relationships/image" Target="../media/image190.emf"/><Relationship Id="rId15" Type="http://schemas.openxmlformats.org/officeDocument/2006/relationships/image" Target="../media/image195.emf"/><Relationship Id="rId10" Type="http://schemas.openxmlformats.org/officeDocument/2006/relationships/customXml" Target="../ink/ink198.xml"/><Relationship Id="rId4" Type="http://schemas.openxmlformats.org/officeDocument/2006/relationships/customXml" Target="../ink/ink195.xml"/><Relationship Id="rId9" Type="http://schemas.openxmlformats.org/officeDocument/2006/relationships/image" Target="../media/image192.emf"/><Relationship Id="rId14" Type="http://schemas.openxmlformats.org/officeDocument/2006/relationships/customXml" Target="../ink/ink20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5.xml"/><Relationship Id="rId13" Type="http://schemas.openxmlformats.org/officeDocument/2006/relationships/image" Target="../media/image203.emf"/><Relationship Id="rId18" Type="http://schemas.openxmlformats.org/officeDocument/2006/relationships/customXml" Target="../ink/ink210.xml"/><Relationship Id="rId26" Type="http://schemas.openxmlformats.org/officeDocument/2006/relationships/customXml" Target="../ink/ink214.xml"/><Relationship Id="rId3" Type="http://schemas.openxmlformats.org/officeDocument/2006/relationships/image" Target="../media/image198.emf"/><Relationship Id="rId21" Type="http://schemas.openxmlformats.org/officeDocument/2006/relationships/image" Target="../media/image207.emf"/><Relationship Id="rId7" Type="http://schemas.openxmlformats.org/officeDocument/2006/relationships/image" Target="../media/image200.emf"/><Relationship Id="rId12" Type="http://schemas.openxmlformats.org/officeDocument/2006/relationships/customXml" Target="../ink/ink207.xml"/><Relationship Id="rId17" Type="http://schemas.openxmlformats.org/officeDocument/2006/relationships/image" Target="../media/image205.emf"/><Relationship Id="rId25" Type="http://schemas.openxmlformats.org/officeDocument/2006/relationships/image" Target="../media/image209.emf"/><Relationship Id="rId2" Type="http://schemas.openxmlformats.org/officeDocument/2006/relationships/customXml" Target="../ink/ink202.xml"/><Relationship Id="rId16" Type="http://schemas.openxmlformats.org/officeDocument/2006/relationships/customXml" Target="../ink/ink209.xml"/><Relationship Id="rId20" Type="http://schemas.openxmlformats.org/officeDocument/2006/relationships/customXml" Target="../ink/ink211.xml"/><Relationship Id="rId29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4.xml"/><Relationship Id="rId11" Type="http://schemas.openxmlformats.org/officeDocument/2006/relationships/image" Target="../media/image202.emf"/><Relationship Id="rId24" Type="http://schemas.openxmlformats.org/officeDocument/2006/relationships/customXml" Target="../ink/ink213.xml"/><Relationship Id="rId5" Type="http://schemas.openxmlformats.org/officeDocument/2006/relationships/image" Target="../media/image199.emf"/><Relationship Id="rId15" Type="http://schemas.openxmlformats.org/officeDocument/2006/relationships/image" Target="../media/image204.emf"/><Relationship Id="rId23" Type="http://schemas.openxmlformats.org/officeDocument/2006/relationships/image" Target="../media/image208.emf"/><Relationship Id="rId28" Type="http://schemas.openxmlformats.org/officeDocument/2006/relationships/customXml" Target="../ink/ink215.xml"/><Relationship Id="rId10" Type="http://schemas.openxmlformats.org/officeDocument/2006/relationships/customXml" Target="../ink/ink206.xml"/><Relationship Id="rId19" Type="http://schemas.openxmlformats.org/officeDocument/2006/relationships/image" Target="../media/image206.emf"/><Relationship Id="rId4" Type="http://schemas.openxmlformats.org/officeDocument/2006/relationships/customXml" Target="../ink/ink203.xml"/><Relationship Id="rId9" Type="http://schemas.openxmlformats.org/officeDocument/2006/relationships/image" Target="../media/image201.emf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1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9.xml"/><Relationship Id="rId13" Type="http://schemas.openxmlformats.org/officeDocument/2006/relationships/image" Target="../media/image217.emf"/><Relationship Id="rId18" Type="http://schemas.openxmlformats.org/officeDocument/2006/relationships/customXml" Target="../ink/ink224.xml"/><Relationship Id="rId26" Type="http://schemas.openxmlformats.org/officeDocument/2006/relationships/customXml" Target="../ink/ink228.xml"/><Relationship Id="rId3" Type="http://schemas.openxmlformats.org/officeDocument/2006/relationships/image" Target="../media/image212.emf"/><Relationship Id="rId21" Type="http://schemas.openxmlformats.org/officeDocument/2006/relationships/image" Target="../media/image221.emf"/><Relationship Id="rId7" Type="http://schemas.openxmlformats.org/officeDocument/2006/relationships/image" Target="../media/image214.emf"/><Relationship Id="rId12" Type="http://schemas.openxmlformats.org/officeDocument/2006/relationships/customXml" Target="../ink/ink221.xml"/><Relationship Id="rId17" Type="http://schemas.openxmlformats.org/officeDocument/2006/relationships/image" Target="../media/image219.emf"/><Relationship Id="rId25" Type="http://schemas.openxmlformats.org/officeDocument/2006/relationships/image" Target="../media/image223.emf"/><Relationship Id="rId2" Type="http://schemas.openxmlformats.org/officeDocument/2006/relationships/customXml" Target="../ink/ink216.xml"/><Relationship Id="rId16" Type="http://schemas.openxmlformats.org/officeDocument/2006/relationships/customXml" Target="../ink/ink223.xml"/><Relationship Id="rId20" Type="http://schemas.openxmlformats.org/officeDocument/2006/relationships/customXml" Target="../ink/ink225.xml"/><Relationship Id="rId29" Type="http://schemas.openxmlformats.org/officeDocument/2006/relationships/image" Target="../media/image225.em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8.xml"/><Relationship Id="rId11" Type="http://schemas.openxmlformats.org/officeDocument/2006/relationships/image" Target="../media/image216.emf"/><Relationship Id="rId24" Type="http://schemas.openxmlformats.org/officeDocument/2006/relationships/customXml" Target="../ink/ink227.xml"/><Relationship Id="rId5" Type="http://schemas.openxmlformats.org/officeDocument/2006/relationships/image" Target="../media/image213.emf"/><Relationship Id="rId15" Type="http://schemas.openxmlformats.org/officeDocument/2006/relationships/image" Target="../media/image218.emf"/><Relationship Id="rId23" Type="http://schemas.openxmlformats.org/officeDocument/2006/relationships/image" Target="../media/image222.emf"/><Relationship Id="rId28" Type="http://schemas.openxmlformats.org/officeDocument/2006/relationships/customXml" Target="../ink/ink229.xml"/><Relationship Id="rId10" Type="http://schemas.openxmlformats.org/officeDocument/2006/relationships/customXml" Target="../ink/ink220.xml"/><Relationship Id="rId19" Type="http://schemas.openxmlformats.org/officeDocument/2006/relationships/image" Target="../media/image220.emf"/><Relationship Id="rId31" Type="http://schemas.openxmlformats.org/officeDocument/2006/relationships/image" Target="../media/image226.emf"/><Relationship Id="rId4" Type="http://schemas.openxmlformats.org/officeDocument/2006/relationships/customXml" Target="../ink/ink217.xml"/><Relationship Id="rId9" Type="http://schemas.openxmlformats.org/officeDocument/2006/relationships/image" Target="../media/image215.emf"/><Relationship Id="rId14" Type="http://schemas.openxmlformats.org/officeDocument/2006/relationships/customXml" Target="../ink/ink222.xml"/><Relationship Id="rId22" Type="http://schemas.openxmlformats.org/officeDocument/2006/relationships/customXml" Target="../ink/ink226.xml"/><Relationship Id="rId27" Type="http://schemas.openxmlformats.org/officeDocument/2006/relationships/image" Target="../media/image224.emf"/><Relationship Id="rId30" Type="http://schemas.openxmlformats.org/officeDocument/2006/relationships/customXml" Target="../ink/ink2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4.xml"/><Relationship Id="rId13" Type="http://schemas.openxmlformats.org/officeDocument/2006/relationships/image" Target="../media/image232.emf"/><Relationship Id="rId18" Type="http://schemas.openxmlformats.org/officeDocument/2006/relationships/customXml" Target="../ink/ink239.xml"/><Relationship Id="rId26" Type="http://schemas.openxmlformats.org/officeDocument/2006/relationships/customXml" Target="../ink/ink243.xml"/><Relationship Id="rId39" Type="http://schemas.openxmlformats.org/officeDocument/2006/relationships/image" Target="../media/image245.emf"/><Relationship Id="rId3" Type="http://schemas.openxmlformats.org/officeDocument/2006/relationships/image" Target="../media/image227.emf"/><Relationship Id="rId21" Type="http://schemas.openxmlformats.org/officeDocument/2006/relationships/image" Target="../media/image236.emf"/><Relationship Id="rId34" Type="http://schemas.openxmlformats.org/officeDocument/2006/relationships/customXml" Target="../ink/ink247.xml"/><Relationship Id="rId7" Type="http://schemas.openxmlformats.org/officeDocument/2006/relationships/image" Target="../media/image229.emf"/><Relationship Id="rId12" Type="http://schemas.openxmlformats.org/officeDocument/2006/relationships/customXml" Target="../ink/ink236.xml"/><Relationship Id="rId17" Type="http://schemas.openxmlformats.org/officeDocument/2006/relationships/image" Target="../media/image234.emf"/><Relationship Id="rId25" Type="http://schemas.openxmlformats.org/officeDocument/2006/relationships/image" Target="../media/image238.emf"/><Relationship Id="rId33" Type="http://schemas.openxmlformats.org/officeDocument/2006/relationships/image" Target="../media/image242.emf"/><Relationship Id="rId38" Type="http://schemas.openxmlformats.org/officeDocument/2006/relationships/customXml" Target="../ink/ink249.xml"/><Relationship Id="rId2" Type="http://schemas.openxmlformats.org/officeDocument/2006/relationships/customXml" Target="../ink/ink231.xml"/><Relationship Id="rId16" Type="http://schemas.openxmlformats.org/officeDocument/2006/relationships/customXml" Target="../ink/ink238.xml"/><Relationship Id="rId20" Type="http://schemas.openxmlformats.org/officeDocument/2006/relationships/customXml" Target="../ink/ink240.xml"/><Relationship Id="rId29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3.xml"/><Relationship Id="rId11" Type="http://schemas.openxmlformats.org/officeDocument/2006/relationships/image" Target="../media/image231.emf"/><Relationship Id="rId24" Type="http://schemas.openxmlformats.org/officeDocument/2006/relationships/customXml" Target="../ink/ink242.xml"/><Relationship Id="rId32" Type="http://schemas.openxmlformats.org/officeDocument/2006/relationships/customXml" Target="../ink/ink246.xml"/><Relationship Id="rId37" Type="http://schemas.openxmlformats.org/officeDocument/2006/relationships/image" Target="../media/image244.emf"/><Relationship Id="rId5" Type="http://schemas.openxmlformats.org/officeDocument/2006/relationships/image" Target="../media/image228.emf"/><Relationship Id="rId15" Type="http://schemas.openxmlformats.org/officeDocument/2006/relationships/image" Target="../media/image233.emf"/><Relationship Id="rId23" Type="http://schemas.openxmlformats.org/officeDocument/2006/relationships/image" Target="../media/image237.emf"/><Relationship Id="rId28" Type="http://schemas.openxmlformats.org/officeDocument/2006/relationships/customXml" Target="../ink/ink244.xml"/><Relationship Id="rId36" Type="http://schemas.openxmlformats.org/officeDocument/2006/relationships/customXml" Target="../ink/ink248.xml"/><Relationship Id="rId10" Type="http://schemas.openxmlformats.org/officeDocument/2006/relationships/customXml" Target="../ink/ink235.xml"/><Relationship Id="rId19" Type="http://schemas.openxmlformats.org/officeDocument/2006/relationships/image" Target="../media/image235.emf"/><Relationship Id="rId31" Type="http://schemas.openxmlformats.org/officeDocument/2006/relationships/image" Target="../media/image241.emf"/><Relationship Id="rId4" Type="http://schemas.openxmlformats.org/officeDocument/2006/relationships/customXml" Target="../ink/ink232.xml"/><Relationship Id="rId9" Type="http://schemas.openxmlformats.org/officeDocument/2006/relationships/image" Target="../media/image230.emf"/><Relationship Id="rId14" Type="http://schemas.openxmlformats.org/officeDocument/2006/relationships/customXml" Target="../ink/ink237.xml"/><Relationship Id="rId22" Type="http://schemas.openxmlformats.org/officeDocument/2006/relationships/customXml" Target="../ink/ink241.xml"/><Relationship Id="rId27" Type="http://schemas.openxmlformats.org/officeDocument/2006/relationships/image" Target="../media/image239.emf"/><Relationship Id="rId30" Type="http://schemas.openxmlformats.org/officeDocument/2006/relationships/customXml" Target="../ink/ink245.xml"/><Relationship Id="rId35" Type="http://schemas.openxmlformats.org/officeDocument/2006/relationships/image" Target="../media/image24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9.emf"/><Relationship Id="rId18" Type="http://schemas.openxmlformats.org/officeDocument/2006/relationships/customXml" Target="../ink/ink11.xml"/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12" Type="http://schemas.openxmlformats.org/officeDocument/2006/relationships/customXml" Target="../ink/ink8.xml"/><Relationship Id="rId17" Type="http://schemas.openxmlformats.org/officeDocument/2006/relationships/image" Target="../media/image11.emf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10" Type="http://schemas.openxmlformats.org/officeDocument/2006/relationships/customXml" Target="../ink/ink7.xml"/><Relationship Id="rId19" Type="http://schemas.openxmlformats.org/officeDocument/2006/relationships/image" Target="../media/image12.emf"/><Relationship Id="rId4" Type="http://schemas.openxmlformats.org/officeDocument/2006/relationships/customXml" Target="../ink/ink4.xml"/><Relationship Id="rId9" Type="http://schemas.openxmlformats.org/officeDocument/2006/relationships/image" Target="../media/image7.emf"/><Relationship Id="rId14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3.xml"/><Relationship Id="rId13" Type="http://schemas.openxmlformats.org/officeDocument/2006/relationships/image" Target="../media/image251.emf"/><Relationship Id="rId18" Type="http://schemas.openxmlformats.org/officeDocument/2006/relationships/customXml" Target="../ink/ink258.xml"/><Relationship Id="rId26" Type="http://schemas.openxmlformats.org/officeDocument/2006/relationships/customXml" Target="../ink/ink262.xml"/><Relationship Id="rId39" Type="http://schemas.openxmlformats.org/officeDocument/2006/relationships/image" Target="../media/image264.emf"/><Relationship Id="rId3" Type="http://schemas.openxmlformats.org/officeDocument/2006/relationships/image" Target="../media/image246.emf"/><Relationship Id="rId21" Type="http://schemas.openxmlformats.org/officeDocument/2006/relationships/image" Target="../media/image255.emf"/><Relationship Id="rId34" Type="http://schemas.openxmlformats.org/officeDocument/2006/relationships/customXml" Target="../ink/ink266.xml"/><Relationship Id="rId42" Type="http://schemas.openxmlformats.org/officeDocument/2006/relationships/customXml" Target="../ink/ink270.xml"/><Relationship Id="rId47" Type="http://schemas.openxmlformats.org/officeDocument/2006/relationships/image" Target="../media/image268.emf"/><Relationship Id="rId7" Type="http://schemas.openxmlformats.org/officeDocument/2006/relationships/image" Target="../media/image248.emf"/><Relationship Id="rId12" Type="http://schemas.openxmlformats.org/officeDocument/2006/relationships/customXml" Target="../ink/ink255.xml"/><Relationship Id="rId17" Type="http://schemas.openxmlformats.org/officeDocument/2006/relationships/image" Target="../media/image253.emf"/><Relationship Id="rId25" Type="http://schemas.openxmlformats.org/officeDocument/2006/relationships/image" Target="../media/image257.emf"/><Relationship Id="rId33" Type="http://schemas.openxmlformats.org/officeDocument/2006/relationships/image" Target="../media/image261.emf"/><Relationship Id="rId38" Type="http://schemas.openxmlformats.org/officeDocument/2006/relationships/customXml" Target="../ink/ink268.xml"/><Relationship Id="rId46" Type="http://schemas.openxmlformats.org/officeDocument/2006/relationships/customXml" Target="../ink/ink272.xml"/><Relationship Id="rId2" Type="http://schemas.openxmlformats.org/officeDocument/2006/relationships/customXml" Target="../ink/ink250.xml"/><Relationship Id="rId16" Type="http://schemas.openxmlformats.org/officeDocument/2006/relationships/customXml" Target="../ink/ink257.xml"/><Relationship Id="rId20" Type="http://schemas.openxmlformats.org/officeDocument/2006/relationships/customXml" Target="../ink/ink259.xml"/><Relationship Id="rId29" Type="http://schemas.openxmlformats.org/officeDocument/2006/relationships/image" Target="../media/image259.emf"/><Relationship Id="rId41" Type="http://schemas.openxmlformats.org/officeDocument/2006/relationships/image" Target="../media/image265.em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52.xml"/><Relationship Id="rId11" Type="http://schemas.openxmlformats.org/officeDocument/2006/relationships/image" Target="../media/image250.emf"/><Relationship Id="rId24" Type="http://schemas.openxmlformats.org/officeDocument/2006/relationships/customXml" Target="../ink/ink261.xml"/><Relationship Id="rId32" Type="http://schemas.openxmlformats.org/officeDocument/2006/relationships/customXml" Target="../ink/ink265.xml"/><Relationship Id="rId37" Type="http://schemas.openxmlformats.org/officeDocument/2006/relationships/image" Target="../media/image263.emf"/><Relationship Id="rId40" Type="http://schemas.openxmlformats.org/officeDocument/2006/relationships/customXml" Target="../ink/ink269.xml"/><Relationship Id="rId45" Type="http://schemas.openxmlformats.org/officeDocument/2006/relationships/image" Target="../media/image267.emf"/><Relationship Id="rId5" Type="http://schemas.openxmlformats.org/officeDocument/2006/relationships/image" Target="../media/image247.emf"/><Relationship Id="rId15" Type="http://schemas.openxmlformats.org/officeDocument/2006/relationships/image" Target="../media/image252.emf"/><Relationship Id="rId23" Type="http://schemas.openxmlformats.org/officeDocument/2006/relationships/image" Target="../media/image256.emf"/><Relationship Id="rId28" Type="http://schemas.openxmlformats.org/officeDocument/2006/relationships/customXml" Target="../ink/ink263.xml"/><Relationship Id="rId36" Type="http://schemas.openxmlformats.org/officeDocument/2006/relationships/customXml" Target="../ink/ink267.xml"/><Relationship Id="rId10" Type="http://schemas.openxmlformats.org/officeDocument/2006/relationships/customXml" Target="../ink/ink254.xml"/><Relationship Id="rId19" Type="http://schemas.openxmlformats.org/officeDocument/2006/relationships/image" Target="../media/image254.emf"/><Relationship Id="rId31" Type="http://schemas.openxmlformats.org/officeDocument/2006/relationships/image" Target="../media/image260.emf"/><Relationship Id="rId44" Type="http://schemas.openxmlformats.org/officeDocument/2006/relationships/customXml" Target="../ink/ink271.xml"/><Relationship Id="rId4" Type="http://schemas.openxmlformats.org/officeDocument/2006/relationships/customXml" Target="../ink/ink251.xml"/><Relationship Id="rId9" Type="http://schemas.openxmlformats.org/officeDocument/2006/relationships/image" Target="../media/image249.emf"/><Relationship Id="rId14" Type="http://schemas.openxmlformats.org/officeDocument/2006/relationships/customXml" Target="../ink/ink256.xml"/><Relationship Id="rId22" Type="http://schemas.openxmlformats.org/officeDocument/2006/relationships/customXml" Target="../ink/ink260.xml"/><Relationship Id="rId27" Type="http://schemas.openxmlformats.org/officeDocument/2006/relationships/image" Target="../media/image258.emf"/><Relationship Id="rId30" Type="http://schemas.openxmlformats.org/officeDocument/2006/relationships/customXml" Target="../ink/ink264.xml"/><Relationship Id="rId35" Type="http://schemas.openxmlformats.org/officeDocument/2006/relationships/image" Target="../media/image262.emf"/><Relationship Id="rId43" Type="http://schemas.openxmlformats.org/officeDocument/2006/relationships/image" Target="../media/image26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emf"/><Relationship Id="rId7" Type="http://schemas.openxmlformats.org/officeDocument/2006/relationships/image" Target="../media/image271.emf"/><Relationship Id="rId2" Type="http://schemas.openxmlformats.org/officeDocument/2006/relationships/customXml" Target="../ink/ink27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75.xml"/><Relationship Id="rId5" Type="http://schemas.openxmlformats.org/officeDocument/2006/relationships/image" Target="../media/image270.emf"/><Relationship Id="rId4" Type="http://schemas.openxmlformats.org/officeDocument/2006/relationships/customXml" Target="../ink/ink2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2" Type="http://schemas.openxmlformats.org/officeDocument/2006/relationships/customXml" Target="../ink/ink27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emf"/><Relationship Id="rId18" Type="http://schemas.openxmlformats.org/officeDocument/2006/relationships/customXml" Target="../ink/ink285.xml"/><Relationship Id="rId26" Type="http://schemas.openxmlformats.org/officeDocument/2006/relationships/customXml" Target="../ink/ink289.xml"/><Relationship Id="rId39" Type="http://schemas.openxmlformats.org/officeDocument/2006/relationships/image" Target="../media/image291.emf"/><Relationship Id="rId21" Type="http://schemas.openxmlformats.org/officeDocument/2006/relationships/image" Target="../media/image282.emf"/><Relationship Id="rId34" Type="http://schemas.openxmlformats.org/officeDocument/2006/relationships/customXml" Target="../ink/ink293.xml"/><Relationship Id="rId42" Type="http://schemas.openxmlformats.org/officeDocument/2006/relationships/customXml" Target="../ink/ink297.xml"/><Relationship Id="rId47" Type="http://schemas.openxmlformats.org/officeDocument/2006/relationships/image" Target="../media/image295.emf"/><Relationship Id="rId50" Type="http://schemas.openxmlformats.org/officeDocument/2006/relationships/customXml" Target="../ink/ink301.xml"/><Relationship Id="rId55" Type="http://schemas.openxmlformats.org/officeDocument/2006/relationships/image" Target="../media/image299.emf"/><Relationship Id="rId7" Type="http://schemas.openxmlformats.org/officeDocument/2006/relationships/image" Target="../media/image275.emf"/><Relationship Id="rId2" Type="http://schemas.openxmlformats.org/officeDocument/2006/relationships/customXml" Target="../ink/ink277.xml"/><Relationship Id="rId16" Type="http://schemas.openxmlformats.org/officeDocument/2006/relationships/customXml" Target="../ink/ink284.xml"/><Relationship Id="rId20" Type="http://schemas.openxmlformats.org/officeDocument/2006/relationships/customXml" Target="../ink/ink286.xml"/><Relationship Id="rId29" Type="http://schemas.openxmlformats.org/officeDocument/2006/relationships/image" Target="../media/image286.emf"/><Relationship Id="rId41" Type="http://schemas.openxmlformats.org/officeDocument/2006/relationships/image" Target="../media/image292.emf"/><Relationship Id="rId54" Type="http://schemas.openxmlformats.org/officeDocument/2006/relationships/customXml" Target="../ink/ink30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79.xml"/><Relationship Id="rId11" Type="http://schemas.openxmlformats.org/officeDocument/2006/relationships/image" Target="../media/image277.emf"/><Relationship Id="rId24" Type="http://schemas.openxmlformats.org/officeDocument/2006/relationships/customXml" Target="../ink/ink288.xml"/><Relationship Id="rId32" Type="http://schemas.openxmlformats.org/officeDocument/2006/relationships/customXml" Target="../ink/ink292.xml"/><Relationship Id="rId37" Type="http://schemas.openxmlformats.org/officeDocument/2006/relationships/image" Target="../media/image290.emf"/><Relationship Id="rId40" Type="http://schemas.openxmlformats.org/officeDocument/2006/relationships/customXml" Target="../ink/ink296.xml"/><Relationship Id="rId45" Type="http://schemas.openxmlformats.org/officeDocument/2006/relationships/image" Target="../media/image294.emf"/><Relationship Id="rId53" Type="http://schemas.openxmlformats.org/officeDocument/2006/relationships/image" Target="../media/image298.emf"/><Relationship Id="rId58" Type="http://schemas.openxmlformats.org/officeDocument/2006/relationships/customXml" Target="../ink/ink305.xml"/><Relationship Id="rId5" Type="http://schemas.openxmlformats.org/officeDocument/2006/relationships/image" Target="../media/image274.emf"/><Relationship Id="rId15" Type="http://schemas.openxmlformats.org/officeDocument/2006/relationships/image" Target="../media/image279.emf"/><Relationship Id="rId23" Type="http://schemas.openxmlformats.org/officeDocument/2006/relationships/image" Target="../media/image283.emf"/><Relationship Id="rId28" Type="http://schemas.openxmlformats.org/officeDocument/2006/relationships/customXml" Target="../ink/ink290.xml"/><Relationship Id="rId36" Type="http://schemas.openxmlformats.org/officeDocument/2006/relationships/customXml" Target="../ink/ink294.xml"/><Relationship Id="rId49" Type="http://schemas.openxmlformats.org/officeDocument/2006/relationships/image" Target="../media/image296.emf"/><Relationship Id="rId57" Type="http://schemas.openxmlformats.org/officeDocument/2006/relationships/image" Target="../media/image300.emf"/><Relationship Id="rId61" Type="http://schemas.openxmlformats.org/officeDocument/2006/relationships/image" Target="../media/image302.emf"/><Relationship Id="rId10" Type="http://schemas.openxmlformats.org/officeDocument/2006/relationships/customXml" Target="../ink/ink281.xml"/><Relationship Id="rId19" Type="http://schemas.openxmlformats.org/officeDocument/2006/relationships/image" Target="../media/image281.emf"/><Relationship Id="rId31" Type="http://schemas.openxmlformats.org/officeDocument/2006/relationships/image" Target="../media/image287.emf"/><Relationship Id="rId44" Type="http://schemas.openxmlformats.org/officeDocument/2006/relationships/customXml" Target="../ink/ink298.xml"/><Relationship Id="rId52" Type="http://schemas.openxmlformats.org/officeDocument/2006/relationships/customXml" Target="../ink/ink302.xml"/><Relationship Id="rId60" Type="http://schemas.openxmlformats.org/officeDocument/2006/relationships/customXml" Target="../ink/ink306.xml"/><Relationship Id="rId4" Type="http://schemas.openxmlformats.org/officeDocument/2006/relationships/customXml" Target="../ink/ink278.xml"/><Relationship Id="rId9" Type="http://schemas.openxmlformats.org/officeDocument/2006/relationships/image" Target="../media/image276.emf"/><Relationship Id="rId14" Type="http://schemas.openxmlformats.org/officeDocument/2006/relationships/customXml" Target="../ink/ink283.xml"/><Relationship Id="rId22" Type="http://schemas.openxmlformats.org/officeDocument/2006/relationships/customXml" Target="../ink/ink287.xml"/><Relationship Id="rId27" Type="http://schemas.openxmlformats.org/officeDocument/2006/relationships/image" Target="../media/image285.emf"/><Relationship Id="rId30" Type="http://schemas.openxmlformats.org/officeDocument/2006/relationships/customXml" Target="../ink/ink291.xml"/><Relationship Id="rId35" Type="http://schemas.openxmlformats.org/officeDocument/2006/relationships/image" Target="../media/image289.emf"/><Relationship Id="rId43" Type="http://schemas.openxmlformats.org/officeDocument/2006/relationships/image" Target="../media/image293.emf"/><Relationship Id="rId48" Type="http://schemas.openxmlformats.org/officeDocument/2006/relationships/customXml" Target="../ink/ink300.xml"/><Relationship Id="rId56" Type="http://schemas.openxmlformats.org/officeDocument/2006/relationships/customXml" Target="../ink/ink304.xml"/><Relationship Id="rId8" Type="http://schemas.openxmlformats.org/officeDocument/2006/relationships/customXml" Target="../ink/ink280.xml"/><Relationship Id="rId51" Type="http://schemas.openxmlformats.org/officeDocument/2006/relationships/image" Target="../media/image297.emf"/><Relationship Id="rId3" Type="http://schemas.openxmlformats.org/officeDocument/2006/relationships/image" Target="../media/image273.emf"/><Relationship Id="rId12" Type="http://schemas.openxmlformats.org/officeDocument/2006/relationships/customXml" Target="../ink/ink282.xml"/><Relationship Id="rId17" Type="http://schemas.openxmlformats.org/officeDocument/2006/relationships/image" Target="../media/image280.emf"/><Relationship Id="rId25" Type="http://schemas.openxmlformats.org/officeDocument/2006/relationships/image" Target="../media/image284.emf"/><Relationship Id="rId33" Type="http://schemas.openxmlformats.org/officeDocument/2006/relationships/image" Target="../media/image288.emf"/><Relationship Id="rId38" Type="http://schemas.openxmlformats.org/officeDocument/2006/relationships/customXml" Target="../ink/ink295.xml"/><Relationship Id="rId46" Type="http://schemas.openxmlformats.org/officeDocument/2006/relationships/customXml" Target="../ink/ink299.xml"/><Relationship Id="rId59" Type="http://schemas.openxmlformats.org/officeDocument/2006/relationships/image" Target="../media/image30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0.xml"/><Relationship Id="rId13" Type="http://schemas.openxmlformats.org/officeDocument/2006/relationships/image" Target="../media/image308.emf"/><Relationship Id="rId18" Type="http://schemas.openxmlformats.org/officeDocument/2006/relationships/customXml" Target="../ink/ink315.xml"/><Relationship Id="rId3" Type="http://schemas.openxmlformats.org/officeDocument/2006/relationships/image" Target="../media/image303.emf"/><Relationship Id="rId21" Type="http://schemas.openxmlformats.org/officeDocument/2006/relationships/image" Target="../media/image312.emf"/><Relationship Id="rId7" Type="http://schemas.openxmlformats.org/officeDocument/2006/relationships/image" Target="../media/image305.emf"/><Relationship Id="rId12" Type="http://schemas.openxmlformats.org/officeDocument/2006/relationships/customXml" Target="../ink/ink312.xml"/><Relationship Id="rId17" Type="http://schemas.openxmlformats.org/officeDocument/2006/relationships/image" Target="../media/image310.emf"/><Relationship Id="rId25" Type="http://schemas.openxmlformats.org/officeDocument/2006/relationships/image" Target="../media/image314.emf"/><Relationship Id="rId2" Type="http://schemas.openxmlformats.org/officeDocument/2006/relationships/customXml" Target="../ink/ink307.xml"/><Relationship Id="rId16" Type="http://schemas.openxmlformats.org/officeDocument/2006/relationships/customXml" Target="../ink/ink314.xml"/><Relationship Id="rId20" Type="http://schemas.openxmlformats.org/officeDocument/2006/relationships/customXml" Target="../ink/ink31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09.xml"/><Relationship Id="rId11" Type="http://schemas.openxmlformats.org/officeDocument/2006/relationships/image" Target="../media/image307.emf"/><Relationship Id="rId24" Type="http://schemas.openxmlformats.org/officeDocument/2006/relationships/customXml" Target="../ink/ink318.xml"/><Relationship Id="rId5" Type="http://schemas.openxmlformats.org/officeDocument/2006/relationships/image" Target="../media/image304.emf"/><Relationship Id="rId15" Type="http://schemas.openxmlformats.org/officeDocument/2006/relationships/image" Target="../media/image309.emf"/><Relationship Id="rId23" Type="http://schemas.openxmlformats.org/officeDocument/2006/relationships/image" Target="../media/image313.emf"/><Relationship Id="rId10" Type="http://schemas.openxmlformats.org/officeDocument/2006/relationships/customXml" Target="../ink/ink311.xml"/><Relationship Id="rId19" Type="http://schemas.openxmlformats.org/officeDocument/2006/relationships/image" Target="../media/image311.emf"/><Relationship Id="rId4" Type="http://schemas.openxmlformats.org/officeDocument/2006/relationships/customXml" Target="../ink/ink308.xml"/><Relationship Id="rId9" Type="http://schemas.openxmlformats.org/officeDocument/2006/relationships/image" Target="../media/image306.emf"/><Relationship Id="rId14" Type="http://schemas.openxmlformats.org/officeDocument/2006/relationships/customXml" Target="../ink/ink313.xml"/><Relationship Id="rId22" Type="http://schemas.openxmlformats.org/officeDocument/2006/relationships/customXml" Target="../ink/ink3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12" Type="http://schemas.openxmlformats.org/officeDocument/2006/relationships/customXml" Target="../ink/ink17.xml"/><Relationship Id="rId17" Type="http://schemas.openxmlformats.org/officeDocument/2006/relationships/image" Target="../media/image20.emf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17.emf"/><Relationship Id="rId5" Type="http://schemas.openxmlformats.org/officeDocument/2006/relationships/image" Target="../media/image14.emf"/><Relationship Id="rId15" Type="http://schemas.openxmlformats.org/officeDocument/2006/relationships/image" Target="../media/image19.emf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16.emf"/><Relationship Id="rId14" Type="http://schemas.openxmlformats.org/officeDocument/2006/relationships/customXml" Target="../ink/ink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3.emf"/><Relationship Id="rId12" Type="http://schemas.openxmlformats.org/officeDocument/2006/relationships/customXml" Target="../ink/ink25.xml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2.xml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24.emf"/><Relationship Id="rId14" Type="http://schemas.openxmlformats.org/officeDocument/2006/relationships/customXml" Target="../ink/ink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33.emf"/><Relationship Id="rId18" Type="http://schemas.openxmlformats.org/officeDocument/2006/relationships/customXml" Target="../ink/ink35.xml"/><Relationship Id="rId3" Type="http://schemas.openxmlformats.org/officeDocument/2006/relationships/image" Target="../media/image28.emf"/><Relationship Id="rId21" Type="http://schemas.openxmlformats.org/officeDocument/2006/relationships/image" Target="../media/image37.emf"/><Relationship Id="rId7" Type="http://schemas.openxmlformats.org/officeDocument/2006/relationships/image" Target="../media/image30.emf"/><Relationship Id="rId12" Type="http://schemas.openxmlformats.org/officeDocument/2006/relationships/customXml" Target="../ink/ink32.xml"/><Relationship Id="rId17" Type="http://schemas.openxmlformats.org/officeDocument/2006/relationships/image" Target="../media/image35.emf"/><Relationship Id="rId2" Type="http://schemas.openxmlformats.org/officeDocument/2006/relationships/customXml" Target="../ink/ink27.xml"/><Relationship Id="rId16" Type="http://schemas.openxmlformats.org/officeDocument/2006/relationships/customXml" Target="../ink/ink34.xml"/><Relationship Id="rId20" Type="http://schemas.openxmlformats.org/officeDocument/2006/relationships/customXml" Target="../ink/ink3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9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5" Type="http://schemas.openxmlformats.org/officeDocument/2006/relationships/image" Target="../media/image34.emf"/><Relationship Id="rId10" Type="http://schemas.openxmlformats.org/officeDocument/2006/relationships/customXml" Target="../ink/ink31.xml"/><Relationship Id="rId19" Type="http://schemas.openxmlformats.org/officeDocument/2006/relationships/image" Target="../media/image36.emf"/><Relationship Id="rId4" Type="http://schemas.openxmlformats.org/officeDocument/2006/relationships/customXml" Target="../ink/ink28.xml"/><Relationship Id="rId9" Type="http://schemas.openxmlformats.org/officeDocument/2006/relationships/image" Target="../media/image31.emf"/><Relationship Id="rId14" Type="http://schemas.openxmlformats.org/officeDocument/2006/relationships/customXml" Target="../ink/ink3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0.png"/><Relationship Id="rId7" Type="http://schemas.openxmlformats.org/officeDocument/2006/relationships/image" Target="../media/image325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320.png"/><Relationship Id="rId7" Type="http://schemas.openxmlformats.org/officeDocument/2006/relationships/image" Target="../media/image325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Relationship Id="rId9" Type="http://schemas.openxmlformats.org/officeDocument/2006/relationships/image" Target="../media/image3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20.png"/><Relationship Id="rId7" Type="http://schemas.openxmlformats.org/officeDocument/2006/relationships/image" Target="../media/image329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jpeg"/><Relationship Id="rId2" Type="http://schemas.openxmlformats.org/officeDocument/2006/relationships/image" Target="../media/image3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43.emf"/><Relationship Id="rId18" Type="http://schemas.openxmlformats.org/officeDocument/2006/relationships/customXml" Target="../ink/ink45.xml"/><Relationship Id="rId3" Type="http://schemas.openxmlformats.org/officeDocument/2006/relationships/image" Target="../media/image38.emf"/><Relationship Id="rId21" Type="http://schemas.openxmlformats.org/officeDocument/2006/relationships/image" Target="../media/image47.emf"/><Relationship Id="rId7" Type="http://schemas.openxmlformats.org/officeDocument/2006/relationships/image" Target="../media/image40.emf"/><Relationship Id="rId12" Type="http://schemas.openxmlformats.org/officeDocument/2006/relationships/customXml" Target="../ink/ink42.xml"/><Relationship Id="rId17" Type="http://schemas.openxmlformats.org/officeDocument/2006/relationships/image" Target="../media/image45.emf"/><Relationship Id="rId25" Type="http://schemas.openxmlformats.org/officeDocument/2006/relationships/image" Target="../media/image49.emf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9.xml"/><Relationship Id="rId11" Type="http://schemas.openxmlformats.org/officeDocument/2006/relationships/image" Target="../media/image42.emf"/><Relationship Id="rId24" Type="http://schemas.openxmlformats.org/officeDocument/2006/relationships/customXml" Target="../ink/ink48.xml"/><Relationship Id="rId5" Type="http://schemas.openxmlformats.org/officeDocument/2006/relationships/image" Target="../media/image39.emf"/><Relationship Id="rId15" Type="http://schemas.openxmlformats.org/officeDocument/2006/relationships/image" Target="../media/image44.emf"/><Relationship Id="rId23" Type="http://schemas.openxmlformats.org/officeDocument/2006/relationships/image" Target="../media/image48.emf"/><Relationship Id="rId10" Type="http://schemas.openxmlformats.org/officeDocument/2006/relationships/customXml" Target="../ink/ink41.xml"/><Relationship Id="rId19" Type="http://schemas.openxmlformats.org/officeDocument/2006/relationships/image" Target="../media/image46.emf"/><Relationship Id="rId4" Type="http://schemas.openxmlformats.org/officeDocument/2006/relationships/customXml" Target="../ink/ink38.xml"/><Relationship Id="rId9" Type="http://schemas.openxmlformats.org/officeDocument/2006/relationships/image" Target="../media/image41.emf"/><Relationship Id="rId14" Type="http://schemas.openxmlformats.org/officeDocument/2006/relationships/customXml" Target="../ink/ink43.xml"/><Relationship Id="rId22" Type="http://schemas.openxmlformats.org/officeDocument/2006/relationships/customXml" Target="../ink/ink4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12" Type="http://schemas.openxmlformats.org/officeDocument/2006/relationships/customXml" Target="../ink/ink54.xml"/><Relationship Id="rId17" Type="http://schemas.openxmlformats.org/officeDocument/2006/relationships/image" Target="../media/image57.emf"/><Relationship Id="rId2" Type="http://schemas.openxmlformats.org/officeDocument/2006/relationships/customXml" Target="../ink/ink49.xml"/><Relationship Id="rId16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54.emf"/><Relationship Id="rId5" Type="http://schemas.openxmlformats.org/officeDocument/2006/relationships/image" Target="../media/image51.emf"/><Relationship Id="rId15" Type="http://schemas.openxmlformats.org/officeDocument/2006/relationships/image" Target="../media/image56.emf"/><Relationship Id="rId10" Type="http://schemas.openxmlformats.org/officeDocument/2006/relationships/customXml" Target="../ink/ink53.xml"/><Relationship Id="rId4" Type="http://schemas.openxmlformats.org/officeDocument/2006/relationships/customXml" Target="../ink/ink50.xml"/><Relationship Id="rId9" Type="http://schemas.openxmlformats.org/officeDocument/2006/relationships/image" Target="../media/image53.emf"/><Relationship Id="rId14" Type="http://schemas.openxmlformats.org/officeDocument/2006/relationships/customXml" Target="../ink/ink5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.emf"/><Relationship Id="rId18" Type="http://schemas.openxmlformats.org/officeDocument/2006/relationships/customXml" Target="../ink/ink65.xml"/><Relationship Id="rId26" Type="http://schemas.openxmlformats.org/officeDocument/2006/relationships/customXml" Target="../ink/ink69.xml"/><Relationship Id="rId39" Type="http://schemas.openxmlformats.org/officeDocument/2006/relationships/image" Target="../media/image76.emf"/><Relationship Id="rId21" Type="http://schemas.openxmlformats.org/officeDocument/2006/relationships/image" Target="../media/image67.emf"/><Relationship Id="rId34" Type="http://schemas.openxmlformats.org/officeDocument/2006/relationships/customXml" Target="../ink/ink73.xml"/><Relationship Id="rId42" Type="http://schemas.openxmlformats.org/officeDocument/2006/relationships/customXml" Target="../ink/ink77.xml"/><Relationship Id="rId47" Type="http://schemas.openxmlformats.org/officeDocument/2006/relationships/image" Target="../media/image80.emf"/><Relationship Id="rId50" Type="http://schemas.openxmlformats.org/officeDocument/2006/relationships/customXml" Target="../ink/ink81.xml"/><Relationship Id="rId55" Type="http://schemas.openxmlformats.org/officeDocument/2006/relationships/image" Target="../media/image84.emf"/><Relationship Id="rId63" Type="http://schemas.openxmlformats.org/officeDocument/2006/relationships/image" Target="../media/image88.emf"/><Relationship Id="rId7" Type="http://schemas.openxmlformats.org/officeDocument/2006/relationships/image" Target="../media/image60.emf"/><Relationship Id="rId2" Type="http://schemas.openxmlformats.org/officeDocument/2006/relationships/customXml" Target="../ink/ink57.xml"/><Relationship Id="rId16" Type="http://schemas.openxmlformats.org/officeDocument/2006/relationships/customXml" Target="../ink/ink64.xml"/><Relationship Id="rId29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62.emf"/><Relationship Id="rId24" Type="http://schemas.openxmlformats.org/officeDocument/2006/relationships/customXml" Target="../ink/ink68.xml"/><Relationship Id="rId32" Type="http://schemas.openxmlformats.org/officeDocument/2006/relationships/customXml" Target="../ink/ink72.xml"/><Relationship Id="rId37" Type="http://schemas.openxmlformats.org/officeDocument/2006/relationships/image" Target="../media/image75.emf"/><Relationship Id="rId40" Type="http://schemas.openxmlformats.org/officeDocument/2006/relationships/customXml" Target="../ink/ink76.xml"/><Relationship Id="rId45" Type="http://schemas.openxmlformats.org/officeDocument/2006/relationships/image" Target="../media/image79.emf"/><Relationship Id="rId53" Type="http://schemas.openxmlformats.org/officeDocument/2006/relationships/image" Target="../media/image83.emf"/><Relationship Id="rId58" Type="http://schemas.openxmlformats.org/officeDocument/2006/relationships/customXml" Target="../ink/ink85.xml"/><Relationship Id="rId66" Type="http://schemas.openxmlformats.org/officeDocument/2006/relationships/customXml" Target="../ink/ink89.xml"/><Relationship Id="rId5" Type="http://schemas.openxmlformats.org/officeDocument/2006/relationships/image" Target="../media/image59.emf"/><Relationship Id="rId15" Type="http://schemas.openxmlformats.org/officeDocument/2006/relationships/image" Target="../media/image64.emf"/><Relationship Id="rId23" Type="http://schemas.openxmlformats.org/officeDocument/2006/relationships/image" Target="../media/image68.emf"/><Relationship Id="rId28" Type="http://schemas.openxmlformats.org/officeDocument/2006/relationships/customXml" Target="../ink/ink70.xml"/><Relationship Id="rId36" Type="http://schemas.openxmlformats.org/officeDocument/2006/relationships/customXml" Target="../ink/ink74.xml"/><Relationship Id="rId49" Type="http://schemas.openxmlformats.org/officeDocument/2006/relationships/image" Target="../media/image81.emf"/><Relationship Id="rId57" Type="http://schemas.openxmlformats.org/officeDocument/2006/relationships/image" Target="../media/image85.emf"/><Relationship Id="rId61" Type="http://schemas.openxmlformats.org/officeDocument/2006/relationships/image" Target="../media/image87.emf"/><Relationship Id="rId10" Type="http://schemas.openxmlformats.org/officeDocument/2006/relationships/customXml" Target="../ink/ink61.xml"/><Relationship Id="rId19" Type="http://schemas.openxmlformats.org/officeDocument/2006/relationships/image" Target="../media/image66.emf"/><Relationship Id="rId31" Type="http://schemas.openxmlformats.org/officeDocument/2006/relationships/image" Target="../media/image72.emf"/><Relationship Id="rId44" Type="http://schemas.openxmlformats.org/officeDocument/2006/relationships/customXml" Target="../ink/ink78.xml"/><Relationship Id="rId52" Type="http://schemas.openxmlformats.org/officeDocument/2006/relationships/customXml" Target="../ink/ink82.xml"/><Relationship Id="rId60" Type="http://schemas.openxmlformats.org/officeDocument/2006/relationships/customXml" Target="../ink/ink86.xml"/><Relationship Id="rId65" Type="http://schemas.openxmlformats.org/officeDocument/2006/relationships/image" Target="../media/image89.emf"/><Relationship Id="rId4" Type="http://schemas.openxmlformats.org/officeDocument/2006/relationships/customXml" Target="../ink/ink58.xml"/><Relationship Id="rId9" Type="http://schemas.openxmlformats.org/officeDocument/2006/relationships/image" Target="../media/image61.emf"/><Relationship Id="rId14" Type="http://schemas.openxmlformats.org/officeDocument/2006/relationships/customXml" Target="../ink/ink63.xml"/><Relationship Id="rId22" Type="http://schemas.openxmlformats.org/officeDocument/2006/relationships/customXml" Target="../ink/ink67.xml"/><Relationship Id="rId27" Type="http://schemas.openxmlformats.org/officeDocument/2006/relationships/image" Target="../media/image70.emf"/><Relationship Id="rId30" Type="http://schemas.openxmlformats.org/officeDocument/2006/relationships/customXml" Target="../ink/ink71.xml"/><Relationship Id="rId35" Type="http://schemas.openxmlformats.org/officeDocument/2006/relationships/image" Target="../media/image74.emf"/><Relationship Id="rId43" Type="http://schemas.openxmlformats.org/officeDocument/2006/relationships/image" Target="../media/image78.emf"/><Relationship Id="rId48" Type="http://schemas.openxmlformats.org/officeDocument/2006/relationships/customXml" Target="../ink/ink80.xml"/><Relationship Id="rId56" Type="http://schemas.openxmlformats.org/officeDocument/2006/relationships/customXml" Target="../ink/ink84.xml"/><Relationship Id="rId64" Type="http://schemas.openxmlformats.org/officeDocument/2006/relationships/customXml" Target="../ink/ink88.xml"/><Relationship Id="rId8" Type="http://schemas.openxmlformats.org/officeDocument/2006/relationships/customXml" Target="../ink/ink60.xml"/><Relationship Id="rId51" Type="http://schemas.openxmlformats.org/officeDocument/2006/relationships/image" Target="../media/image82.emf"/><Relationship Id="rId3" Type="http://schemas.openxmlformats.org/officeDocument/2006/relationships/image" Target="../media/image58.emf"/><Relationship Id="rId12" Type="http://schemas.openxmlformats.org/officeDocument/2006/relationships/customXml" Target="../ink/ink62.xml"/><Relationship Id="rId17" Type="http://schemas.openxmlformats.org/officeDocument/2006/relationships/image" Target="../media/image65.emf"/><Relationship Id="rId25" Type="http://schemas.openxmlformats.org/officeDocument/2006/relationships/image" Target="../media/image69.emf"/><Relationship Id="rId33" Type="http://schemas.openxmlformats.org/officeDocument/2006/relationships/image" Target="../media/image73.emf"/><Relationship Id="rId38" Type="http://schemas.openxmlformats.org/officeDocument/2006/relationships/customXml" Target="../ink/ink75.xml"/><Relationship Id="rId46" Type="http://schemas.openxmlformats.org/officeDocument/2006/relationships/customXml" Target="../ink/ink79.xml"/><Relationship Id="rId59" Type="http://schemas.openxmlformats.org/officeDocument/2006/relationships/image" Target="../media/image86.emf"/><Relationship Id="rId67" Type="http://schemas.openxmlformats.org/officeDocument/2006/relationships/image" Target="../media/image90.emf"/><Relationship Id="rId20" Type="http://schemas.openxmlformats.org/officeDocument/2006/relationships/customXml" Target="../ink/ink66.xml"/><Relationship Id="rId41" Type="http://schemas.openxmlformats.org/officeDocument/2006/relationships/image" Target="../media/image77.emf"/><Relationship Id="rId54" Type="http://schemas.openxmlformats.org/officeDocument/2006/relationships/customXml" Target="../ink/ink83.xml"/><Relationship Id="rId62" Type="http://schemas.openxmlformats.org/officeDocument/2006/relationships/customXml" Target="../ink/ink8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emf"/><Relationship Id="rId18" Type="http://schemas.openxmlformats.org/officeDocument/2006/relationships/customXml" Target="../ink/ink98.xml"/><Relationship Id="rId26" Type="http://schemas.openxmlformats.org/officeDocument/2006/relationships/customXml" Target="../ink/ink102.xml"/><Relationship Id="rId39" Type="http://schemas.openxmlformats.org/officeDocument/2006/relationships/image" Target="../media/image109.emf"/><Relationship Id="rId3" Type="http://schemas.openxmlformats.org/officeDocument/2006/relationships/image" Target="../media/image91.emf"/><Relationship Id="rId21" Type="http://schemas.openxmlformats.org/officeDocument/2006/relationships/image" Target="../media/image100.emf"/><Relationship Id="rId34" Type="http://schemas.openxmlformats.org/officeDocument/2006/relationships/customXml" Target="../ink/ink106.xml"/><Relationship Id="rId42" Type="http://schemas.openxmlformats.org/officeDocument/2006/relationships/customXml" Target="../ink/ink110.xml"/><Relationship Id="rId47" Type="http://schemas.openxmlformats.org/officeDocument/2006/relationships/image" Target="../media/image113.emf"/><Relationship Id="rId7" Type="http://schemas.openxmlformats.org/officeDocument/2006/relationships/image" Target="../media/image93.emf"/><Relationship Id="rId12" Type="http://schemas.openxmlformats.org/officeDocument/2006/relationships/customXml" Target="../ink/ink95.xml"/><Relationship Id="rId17" Type="http://schemas.openxmlformats.org/officeDocument/2006/relationships/image" Target="../media/image98.emf"/><Relationship Id="rId25" Type="http://schemas.openxmlformats.org/officeDocument/2006/relationships/image" Target="../media/image102.emf"/><Relationship Id="rId33" Type="http://schemas.openxmlformats.org/officeDocument/2006/relationships/image" Target="../media/image106.emf"/><Relationship Id="rId38" Type="http://schemas.openxmlformats.org/officeDocument/2006/relationships/customXml" Target="../ink/ink108.xml"/><Relationship Id="rId46" Type="http://schemas.openxmlformats.org/officeDocument/2006/relationships/customXml" Target="../ink/ink112.xml"/><Relationship Id="rId2" Type="http://schemas.openxmlformats.org/officeDocument/2006/relationships/customXml" Target="../ink/ink90.xml"/><Relationship Id="rId16" Type="http://schemas.openxmlformats.org/officeDocument/2006/relationships/customXml" Target="../ink/ink97.xml"/><Relationship Id="rId20" Type="http://schemas.openxmlformats.org/officeDocument/2006/relationships/customXml" Target="../ink/ink99.xml"/><Relationship Id="rId29" Type="http://schemas.openxmlformats.org/officeDocument/2006/relationships/image" Target="../media/image104.emf"/><Relationship Id="rId41" Type="http://schemas.openxmlformats.org/officeDocument/2006/relationships/image" Target="../media/image110.emf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2.xml"/><Relationship Id="rId11" Type="http://schemas.openxmlformats.org/officeDocument/2006/relationships/image" Target="../media/image95.emf"/><Relationship Id="rId24" Type="http://schemas.openxmlformats.org/officeDocument/2006/relationships/customXml" Target="../ink/ink101.xml"/><Relationship Id="rId32" Type="http://schemas.openxmlformats.org/officeDocument/2006/relationships/customXml" Target="../ink/ink105.xml"/><Relationship Id="rId37" Type="http://schemas.openxmlformats.org/officeDocument/2006/relationships/image" Target="../media/image108.emf"/><Relationship Id="rId40" Type="http://schemas.openxmlformats.org/officeDocument/2006/relationships/customXml" Target="../ink/ink109.xml"/><Relationship Id="rId45" Type="http://schemas.openxmlformats.org/officeDocument/2006/relationships/image" Target="../media/image112.emf"/><Relationship Id="rId5" Type="http://schemas.openxmlformats.org/officeDocument/2006/relationships/image" Target="../media/image92.emf"/><Relationship Id="rId15" Type="http://schemas.openxmlformats.org/officeDocument/2006/relationships/image" Target="../media/image97.emf"/><Relationship Id="rId23" Type="http://schemas.openxmlformats.org/officeDocument/2006/relationships/image" Target="../media/image101.emf"/><Relationship Id="rId28" Type="http://schemas.openxmlformats.org/officeDocument/2006/relationships/customXml" Target="../ink/ink103.xml"/><Relationship Id="rId36" Type="http://schemas.openxmlformats.org/officeDocument/2006/relationships/customXml" Target="../ink/ink107.xml"/><Relationship Id="rId49" Type="http://schemas.openxmlformats.org/officeDocument/2006/relationships/image" Target="../media/image114.emf"/><Relationship Id="rId10" Type="http://schemas.openxmlformats.org/officeDocument/2006/relationships/customXml" Target="../ink/ink94.xml"/><Relationship Id="rId19" Type="http://schemas.openxmlformats.org/officeDocument/2006/relationships/image" Target="../media/image99.emf"/><Relationship Id="rId31" Type="http://schemas.openxmlformats.org/officeDocument/2006/relationships/image" Target="../media/image105.emf"/><Relationship Id="rId44" Type="http://schemas.openxmlformats.org/officeDocument/2006/relationships/customXml" Target="../ink/ink111.xml"/><Relationship Id="rId4" Type="http://schemas.openxmlformats.org/officeDocument/2006/relationships/customXml" Target="../ink/ink91.xml"/><Relationship Id="rId9" Type="http://schemas.openxmlformats.org/officeDocument/2006/relationships/image" Target="../media/image94.emf"/><Relationship Id="rId14" Type="http://schemas.openxmlformats.org/officeDocument/2006/relationships/customXml" Target="../ink/ink96.xml"/><Relationship Id="rId22" Type="http://schemas.openxmlformats.org/officeDocument/2006/relationships/customXml" Target="../ink/ink100.xml"/><Relationship Id="rId27" Type="http://schemas.openxmlformats.org/officeDocument/2006/relationships/image" Target="../media/image103.emf"/><Relationship Id="rId30" Type="http://schemas.openxmlformats.org/officeDocument/2006/relationships/customXml" Target="../ink/ink104.xml"/><Relationship Id="rId35" Type="http://schemas.openxmlformats.org/officeDocument/2006/relationships/image" Target="../media/image107.emf"/><Relationship Id="rId43" Type="http://schemas.openxmlformats.org/officeDocument/2006/relationships/image" Target="../media/image111.emf"/><Relationship Id="rId48" Type="http://schemas.openxmlformats.org/officeDocument/2006/relationships/customXml" Target="../ink/ink113.xml"/><Relationship Id="rId8" Type="http://schemas.openxmlformats.org/officeDocument/2006/relationships/customXml" Target="../ink/ink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7333" y="5264658"/>
            <a:ext cx="0" cy="914400"/>
          </a:xfrm>
          <a:custGeom>
            <a:avLst/>
            <a:gdLst/>
            <a:ahLst/>
            <a:cxnLst/>
            <a:rect l="l" t="t" r="r" b="b"/>
            <a:pathLst>
              <a:path h="914400">
                <a:moveTo>
                  <a:pt x="0" y="914399"/>
                </a:moveTo>
                <a:lnTo>
                  <a:pt x="0" y="0"/>
                </a:lnTo>
              </a:path>
            </a:pathLst>
          </a:custGeom>
          <a:ln w="19812">
            <a:solidFill>
              <a:srgbClr val="1382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600" y="4598034"/>
            <a:ext cx="7772399" cy="1397819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marR="5080" algn="ctr">
              <a:lnSpc>
                <a:spcPct val="80000"/>
              </a:lnSpc>
              <a:spcBef>
                <a:spcPts val="1300"/>
              </a:spcBef>
            </a:pPr>
            <a:r>
              <a:rPr sz="5000" spc="165" dirty="0">
                <a:solidFill>
                  <a:srgbClr val="0D0D0D"/>
                </a:solidFill>
                <a:latin typeface="Arial Narrow"/>
                <a:cs typeface="Arial Narrow"/>
              </a:rPr>
              <a:t>SYSTEM </a:t>
            </a:r>
            <a:r>
              <a:rPr sz="5000" spc="95" dirty="0">
                <a:solidFill>
                  <a:srgbClr val="0D0D0D"/>
                </a:solidFill>
                <a:latin typeface="Arial Narrow"/>
                <a:cs typeface="Arial Narrow"/>
              </a:rPr>
              <a:t>OF </a:t>
            </a:r>
            <a:r>
              <a:rPr sz="5000" spc="165" dirty="0">
                <a:solidFill>
                  <a:srgbClr val="0D0D0D"/>
                </a:solidFill>
                <a:latin typeface="Arial Narrow"/>
                <a:cs typeface="Arial Narrow"/>
              </a:rPr>
              <a:t>LINEAR  </a:t>
            </a:r>
            <a:r>
              <a:rPr sz="5000" spc="140" dirty="0">
                <a:solidFill>
                  <a:srgbClr val="0D0D0D"/>
                </a:solidFill>
                <a:latin typeface="Arial Narrow"/>
                <a:cs typeface="Arial Narrow"/>
              </a:rPr>
              <a:t>EQUATIONS </a:t>
            </a:r>
            <a:r>
              <a:rPr sz="5000" spc="135" dirty="0">
                <a:solidFill>
                  <a:srgbClr val="0D0D0D"/>
                </a:solidFill>
                <a:latin typeface="Arial Narrow"/>
                <a:cs typeface="Arial Narrow"/>
              </a:rPr>
              <a:t>AND  MATRICES</a:t>
            </a:r>
            <a:endParaRPr sz="50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27693" y="5590438"/>
            <a:ext cx="2966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1480" marR="5080" indent="-39941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D0D0D"/>
                </a:solidFill>
                <a:latin typeface="Lucida Sans Unicode"/>
                <a:cs typeface="Lucida Sans Unicode"/>
              </a:rPr>
              <a:t>Vector Calculus and  Linear</a:t>
            </a:r>
            <a:r>
              <a:rPr sz="2400" spc="-20" dirty="0">
                <a:solidFill>
                  <a:srgbClr val="0D0D0D"/>
                </a:solidFill>
                <a:latin typeface="Lucida Sans Unicode"/>
                <a:cs typeface="Lucida Sans Unicode"/>
              </a:rPr>
              <a:t> </a:t>
            </a:r>
            <a:r>
              <a:rPr sz="2400" dirty="0">
                <a:solidFill>
                  <a:srgbClr val="0D0D0D"/>
                </a:solidFill>
                <a:latin typeface="Lucida Sans Unicode"/>
                <a:cs typeface="Lucida Sans Unicode"/>
              </a:rPr>
              <a:t>Algebra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69332"/>
          </a:xfrm>
        </p:spPr>
        <p:txBody>
          <a:bodyPr/>
          <a:lstStyle/>
          <a:p>
            <a:r>
              <a:rPr lang="en-US" sz="2400" b="1" dirty="0" smtClean="0"/>
              <a:t>Dr YOGESH SHUKLA 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1404566" y="5166686"/>
              <a:ext cx="4795200" cy="180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7726" y="5160566"/>
                <a:ext cx="48074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86206" y="5956886"/>
              <a:ext cx="2881800" cy="191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086" y="5949326"/>
                <a:ext cx="2895120" cy="205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4534" y="266776"/>
            <a:ext cx="6743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00B050"/>
                </a:solidFill>
              </a:rPr>
              <a:t>Elementary </a:t>
            </a:r>
            <a:r>
              <a:rPr sz="4000" spc="-35" dirty="0">
                <a:solidFill>
                  <a:srgbClr val="00B050"/>
                </a:solidFill>
              </a:rPr>
              <a:t>Transformations</a:t>
            </a:r>
            <a:r>
              <a:rPr sz="4000" spc="-20" dirty="0">
                <a:solidFill>
                  <a:srgbClr val="00B050"/>
                </a:solidFill>
              </a:rPr>
              <a:t> </a:t>
            </a:r>
            <a:r>
              <a:rPr sz="4000" spc="-5" dirty="0"/>
              <a:t>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024534" y="1117853"/>
            <a:ext cx="5048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5FCAEE"/>
              </a:buClr>
              <a:buSzPct val="79166"/>
              <a:buFont typeface="Wingdings"/>
              <a:buChar char=""/>
              <a:tabLst>
                <a:tab pos="355600" algn="l"/>
                <a:tab pos="356235" algn="l"/>
              </a:tabLst>
            </a:pPr>
            <a:r>
              <a:rPr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Elementary </a:t>
            </a:r>
            <a:r>
              <a:rPr sz="2400" u="heavy" spc="-3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Row </a:t>
            </a:r>
            <a:r>
              <a:rPr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Transformations</a:t>
            </a:r>
            <a:r>
              <a:rPr sz="2400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9134" y="1446016"/>
            <a:ext cx="1014094" cy="1089660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80"/>
              </a:spcBef>
              <a:tabLst>
                <a:tab pos="495300" algn="l"/>
              </a:tabLst>
            </a:pPr>
            <a:r>
              <a:rPr sz="2500" i="1" spc="-50" dirty="0">
                <a:solidFill>
                  <a:srgbClr val="5FCAEE"/>
                </a:solidFill>
                <a:latin typeface="Cambria Math"/>
                <a:cs typeface="Cambria Math"/>
              </a:rPr>
              <a:t>1)	</a:t>
            </a:r>
            <a:r>
              <a:rPr sz="2400" spc="65" dirty="0">
                <a:solidFill>
                  <a:srgbClr val="404040"/>
                </a:solidFill>
                <a:latin typeface="Cambria Math"/>
                <a:cs typeface="Cambria Math"/>
              </a:rPr>
              <a:t>𝑅</a:t>
            </a:r>
            <a:r>
              <a:rPr sz="2625" spc="97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endParaRPr sz="2625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90"/>
              </a:spcBef>
              <a:tabLst>
                <a:tab pos="495300" algn="l"/>
              </a:tabLst>
            </a:pPr>
            <a:r>
              <a:rPr sz="2500" i="1" spc="-50" dirty="0">
                <a:solidFill>
                  <a:srgbClr val="5FCAEE"/>
                </a:solidFill>
                <a:latin typeface="Cambria Math"/>
                <a:cs typeface="Cambria Math"/>
              </a:rPr>
              <a:t>2)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𝐾𝑅</a:t>
            </a:r>
            <a:r>
              <a:rPr sz="2625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0838" y="1442719"/>
            <a:ext cx="4464050" cy="1089660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405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∶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Interchange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r>
              <a:rPr sz="2625" spc="127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400" spc="80" dirty="0">
                <a:solidFill>
                  <a:srgbClr val="404040"/>
                </a:solidFill>
                <a:latin typeface="Cambria Math"/>
                <a:cs typeface="Cambria Math"/>
              </a:rPr>
              <a:t>𝑗</a:t>
            </a:r>
            <a:r>
              <a:rPr sz="2625" spc="120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</a:t>
            </a:r>
            <a:r>
              <a:rPr sz="2625" spc="82" baseline="2857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-65" dirty="0">
                <a:solidFill>
                  <a:srgbClr val="404040"/>
                </a:solidFill>
                <a:latin typeface="Trebuchet MS"/>
                <a:cs typeface="Trebuchet MS"/>
              </a:rPr>
              <a:t>row.</a:t>
            </a:r>
            <a:endParaRPr sz="24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131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∶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Multiplication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r>
              <a:rPr sz="2625" spc="127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rowby</a:t>
            </a:r>
            <a:r>
              <a:rPr sz="2400" spc="-3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K.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6434" y="2597657"/>
            <a:ext cx="7553325" cy="18078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254"/>
              </a:spcBef>
              <a:tabLst>
                <a:tab pos="508000" algn="l"/>
              </a:tabLst>
            </a:pPr>
            <a:r>
              <a:rPr sz="2500" i="1" spc="-50" dirty="0">
                <a:solidFill>
                  <a:srgbClr val="5FCAEE"/>
                </a:solidFill>
                <a:latin typeface="Cambria Math"/>
                <a:cs typeface="Cambria Math"/>
              </a:rPr>
              <a:t>3)	</a:t>
            </a:r>
            <a:r>
              <a:rPr sz="2400" spc="-35" dirty="0">
                <a:solidFill>
                  <a:srgbClr val="404040"/>
                </a:solidFill>
                <a:latin typeface="Cambria Math"/>
                <a:cs typeface="Cambria Math"/>
              </a:rPr>
              <a:t>𝑅</a:t>
            </a:r>
            <a:r>
              <a:rPr sz="2625" spc="-5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𝑗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 𝐾𝑅</a:t>
            </a:r>
            <a:r>
              <a:rPr sz="2625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∶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Addition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K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times the </a:t>
            </a: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r>
              <a:rPr sz="2625" spc="127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the</a:t>
            </a:r>
            <a:r>
              <a:rPr sz="2400" spc="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80" dirty="0">
                <a:solidFill>
                  <a:srgbClr val="404040"/>
                </a:solidFill>
                <a:latin typeface="Cambria Math"/>
                <a:cs typeface="Cambria Math"/>
              </a:rPr>
              <a:t>𝑗</a:t>
            </a:r>
            <a:r>
              <a:rPr sz="2625" spc="120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</a:t>
            </a:r>
            <a:endParaRPr sz="2625" baseline="28571">
              <a:latin typeface="Cambria Math"/>
              <a:cs typeface="Cambria Math"/>
            </a:endParaRPr>
          </a:p>
          <a:p>
            <a:pPr marL="1422400">
              <a:lnSpc>
                <a:spcPct val="100000"/>
              </a:lnSpc>
              <a:spcBef>
                <a:spcPts val="229"/>
              </a:spcBef>
            </a:pPr>
            <a:r>
              <a:rPr sz="2400" spc="-65" dirty="0">
                <a:solidFill>
                  <a:srgbClr val="404040"/>
                </a:solidFill>
                <a:latin typeface="Trebuchet MS"/>
                <a:cs typeface="Trebuchet MS"/>
              </a:rPr>
              <a:t>row.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393700" indent="-343535">
              <a:lnSpc>
                <a:spcPct val="100000"/>
              </a:lnSpc>
              <a:spcBef>
                <a:spcPts val="1664"/>
              </a:spcBef>
              <a:buClr>
                <a:srgbClr val="5FCAEE"/>
              </a:buClr>
              <a:buFont typeface="Wingdings"/>
              <a:buChar char=""/>
              <a:tabLst>
                <a:tab pos="394335" algn="l"/>
              </a:tabLst>
            </a:pPr>
            <a:r>
              <a:rPr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Elementary 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column </a:t>
            </a:r>
            <a:r>
              <a:rPr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Transformations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9134" y="4343775"/>
            <a:ext cx="988694" cy="108648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70"/>
              </a:spcBef>
              <a:tabLst>
                <a:tab pos="495300" algn="l"/>
              </a:tabLst>
            </a:pPr>
            <a:r>
              <a:rPr sz="2500" i="1" spc="-50" dirty="0">
                <a:solidFill>
                  <a:srgbClr val="5FCAEE"/>
                </a:solidFill>
                <a:latin typeface="Cambria Math"/>
                <a:cs typeface="Cambria Math"/>
              </a:rPr>
              <a:t>1)	</a:t>
            </a:r>
            <a:r>
              <a:rPr sz="2400" spc="30" dirty="0">
                <a:solidFill>
                  <a:srgbClr val="404040"/>
                </a:solidFill>
                <a:latin typeface="Cambria Math"/>
                <a:cs typeface="Cambria Math"/>
              </a:rPr>
              <a:t>𝐶</a:t>
            </a:r>
            <a:r>
              <a:rPr sz="2625" spc="44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endParaRPr sz="2625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175"/>
              </a:spcBef>
              <a:tabLst>
                <a:tab pos="495300" algn="l"/>
              </a:tabLst>
            </a:pPr>
            <a:r>
              <a:rPr sz="2500" i="1" spc="-50" dirty="0">
                <a:solidFill>
                  <a:srgbClr val="5FCAEE"/>
                </a:solidFill>
                <a:latin typeface="Cambria Math"/>
                <a:cs typeface="Cambria Math"/>
              </a:rPr>
              <a:t>2)	</a:t>
            </a:r>
            <a:r>
              <a:rPr sz="2400" spc="-35" dirty="0">
                <a:solidFill>
                  <a:srgbClr val="404040"/>
                </a:solidFill>
                <a:latin typeface="Cambria Math"/>
                <a:cs typeface="Cambria Math"/>
              </a:rPr>
              <a:t>𝐾𝐶</a:t>
            </a:r>
            <a:r>
              <a:rPr sz="2625" spc="-5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16454" y="4340478"/>
            <a:ext cx="4975860" cy="1086485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395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∶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Interchange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r>
              <a:rPr sz="2625" spc="127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400" spc="80" dirty="0">
                <a:solidFill>
                  <a:srgbClr val="404040"/>
                </a:solidFill>
                <a:latin typeface="Cambria Math"/>
                <a:cs typeface="Cambria Math"/>
              </a:rPr>
              <a:t>𝑗</a:t>
            </a:r>
            <a:r>
              <a:rPr sz="2625" spc="120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</a:t>
            </a:r>
            <a:r>
              <a:rPr sz="2625" spc="112" baseline="2857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column.</a:t>
            </a:r>
            <a:endParaRPr sz="24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1295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∶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Multiplication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r>
              <a:rPr sz="2625" spc="127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column by</a:t>
            </a:r>
            <a:r>
              <a:rPr sz="2400" spc="-3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K.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9134" y="5487720"/>
            <a:ext cx="7515859" cy="8337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00"/>
              </a:spcBef>
              <a:tabLst>
                <a:tab pos="495300" algn="l"/>
              </a:tabLst>
            </a:pPr>
            <a:r>
              <a:rPr sz="2500" i="1" spc="-50" dirty="0">
                <a:solidFill>
                  <a:srgbClr val="5FCAEE"/>
                </a:solidFill>
                <a:latin typeface="Cambria Math"/>
                <a:cs typeface="Cambria Math"/>
              </a:rPr>
              <a:t>3)	</a:t>
            </a:r>
            <a:r>
              <a:rPr sz="2400" spc="-90" dirty="0">
                <a:solidFill>
                  <a:srgbClr val="404040"/>
                </a:solidFill>
                <a:latin typeface="Cambria Math"/>
                <a:cs typeface="Cambria Math"/>
              </a:rPr>
              <a:t>𝐶</a:t>
            </a:r>
            <a:r>
              <a:rPr sz="2625" spc="-135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𝑗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2400" spc="-35" dirty="0">
                <a:solidFill>
                  <a:srgbClr val="404040"/>
                </a:solidFill>
                <a:latin typeface="Cambria Math"/>
                <a:cs typeface="Cambria Math"/>
              </a:rPr>
              <a:t>𝐾𝐶</a:t>
            </a:r>
            <a:r>
              <a:rPr sz="2625" spc="-5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∶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Addition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K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times the </a:t>
            </a: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r>
              <a:rPr sz="2625" spc="127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column to</a:t>
            </a:r>
            <a:r>
              <a:rPr sz="2400" spc="-3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endParaRPr sz="2400">
              <a:latin typeface="Trebuchet MS"/>
              <a:cs typeface="Trebuchet MS"/>
            </a:endParaRPr>
          </a:p>
          <a:p>
            <a:pPr marL="1409700">
              <a:lnSpc>
                <a:spcPct val="100000"/>
              </a:lnSpc>
              <a:spcBef>
                <a:spcPts val="284"/>
              </a:spcBef>
            </a:pP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𝑗</a:t>
            </a:r>
            <a:r>
              <a:rPr sz="2625" spc="127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</a:t>
            </a:r>
            <a:r>
              <a:rPr sz="2625" spc="705" baseline="2857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column.</a:t>
            </a:r>
            <a:endParaRPr sz="24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294575" y="2005845"/>
              <a:ext cx="804240" cy="1666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7015" y="1996125"/>
                <a:ext cx="82152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1324095" y="1969125"/>
              <a:ext cx="798120" cy="1134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7975" y="1961925"/>
                <a:ext cx="8114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839175" y="1052205"/>
              <a:ext cx="870120" cy="575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2335" y="1041765"/>
                <a:ext cx="88308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648735" y="4078005"/>
              <a:ext cx="900360" cy="6678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095" y="4067925"/>
                <a:ext cx="91908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/>
              <p14:cNvContentPartPr/>
              <p14:nvPr/>
            </p14:nvContentPartPr>
            <p14:xfrm>
              <a:off x="1361895" y="2471685"/>
              <a:ext cx="849600" cy="213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5775" y="2465205"/>
                <a:ext cx="861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/>
              <p14:cNvContentPartPr/>
              <p14:nvPr/>
            </p14:nvContentPartPr>
            <p14:xfrm>
              <a:off x="1452975" y="5334765"/>
              <a:ext cx="816840" cy="26856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3975" y="5324685"/>
                <a:ext cx="83556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/>
              <p14:cNvContentPartPr/>
              <p14:nvPr/>
            </p14:nvContentPartPr>
            <p14:xfrm>
              <a:off x="1146615" y="2982525"/>
              <a:ext cx="1307520" cy="3499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7615" y="2972085"/>
                <a:ext cx="132696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/>
              <p14:cNvContentPartPr/>
              <p14:nvPr/>
            </p14:nvContentPartPr>
            <p14:xfrm>
              <a:off x="1510215" y="5955405"/>
              <a:ext cx="1158480" cy="267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3015" y="5946765"/>
                <a:ext cx="1170720" cy="28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961" y="0"/>
            <a:ext cx="7965440" cy="6472926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900" spc="1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900" spc="1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400" b="1" u="heavy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Equivalent </a:t>
            </a:r>
            <a:r>
              <a:rPr sz="2400" b="1" u="heavy" spc="-5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Matrices</a:t>
            </a:r>
            <a:r>
              <a:rPr sz="2400" b="1" spc="1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00B050"/>
                </a:solidFill>
                <a:latin typeface="Trebuchet MS"/>
                <a:cs typeface="Trebuchet MS"/>
              </a:rPr>
              <a:t>:</a:t>
            </a:r>
            <a:endParaRPr sz="2400" b="1">
              <a:solidFill>
                <a:srgbClr val="00B050"/>
              </a:solidFill>
              <a:latin typeface="Trebuchet MS"/>
              <a:cs typeface="Trebuchet MS"/>
            </a:endParaRPr>
          </a:p>
          <a:p>
            <a:pPr marL="12700" marR="296545" indent="457200">
              <a:lnSpc>
                <a:spcPct val="100000"/>
              </a:lnSpc>
              <a:spcBef>
                <a:spcPts val="1000"/>
              </a:spcBef>
            </a:pPr>
            <a:r>
              <a:rPr sz="2400" spc="-114" dirty="0">
                <a:solidFill>
                  <a:srgbClr val="404040"/>
                </a:solidFill>
                <a:latin typeface="Trebuchet MS"/>
                <a:cs typeface="Trebuchet MS"/>
              </a:rPr>
              <a:t>Two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matrices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B of same order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are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said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be  equivalent matrices if one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them is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obtained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from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the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other by elementary</a:t>
            </a:r>
            <a:r>
              <a:rPr sz="2400" spc="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transformation.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404040"/>
                </a:solidFill>
                <a:latin typeface="Trebuchet MS"/>
                <a:cs typeface="Trebuchet MS"/>
              </a:rPr>
              <a:t>Symbolically,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we can write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~</a:t>
            </a:r>
            <a:r>
              <a:rPr sz="2400" spc="-2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B.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  <a:tabLst>
                <a:tab pos="354965" algn="l"/>
              </a:tabLst>
            </a:pPr>
            <a:r>
              <a:rPr sz="1900" spc="1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900" spc="1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400" b="1" u="heavy" spc="-35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Row </a:t>
            </a:r>
            <a:r>
              <a:rPr sz="2400" b="1" u="heavy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Echelon form</a:t>
            </a:r>
            <a:r>
              <a:rPr sz="2400" b="1" spc="3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00B050"/>
                </a:solidFill>
                <a:latin typeface="Trebuchet MS"/>
                <a:cs typeface="Trebuchet MS"/>
              </a:rPr>
              <a:t>:</a:t>
            </a:r>
            <a:endParaRPr sz="2400" b="1">
              <a:solidFill>
                <a:srgbClr val="00B050"/>
              </a:solidFill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100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given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said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be in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echelon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</a:t>
            </a:r>
            <a:r>
              <a:rPr sz="24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</a:p>
          <a:p>
            <a:pPr marL="12700">
              <a:lnSpc>
                <a:spcPct val="100000"/>
              </a:lnSpc>
            </a:pP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</a:rPr>
              <a:t>     </a:t>
            </a:r>
            <a:r>
              <a:rPr sz="2400" smtClean="0">
                <a:solidFill>
                  <a:srgbClr val="404040"/>
                </a:solidFill>
                <a:latin typeface="Trebuchet MS"/>
                <a:cs typeface="Trebuchet MS"/>
              </a:rPr>
              <a:t>satisfies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following</a:t>
            </a:r>
            <a:r>
              <a:rPr sz="2400" spc="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properties:</a:t>
            </a:r>
            <a:endParaRPr sz="2400">
              <a:latin typeface="Trebuchet MS"/>
              <a:cs typeface="Trebuchet MS"/>
            </a:endParaRPr>
          </a:p>
          <a:p>
            <a:pPr marL="527685" marR="5080" indent="-515620">
              <a:lnSpc>
                <a:spcPct val="100000"/>
              </a:lnSpc>
              <a:spcBef>
                <a:spcPts val="1010"/>
              </a:spcBef>
              <a:buClr>
                <a:srgbClr val="5FCAEE"/>
              </a:buClr>
              <a:buAutoNum type="romanUcPeriod"/>
              <a:tabLst>
                <a:tab pos="527685" algn="l"/>
                <a:tab pos="52832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zero rows 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matrix if they exists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occur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below  the non-zero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rows 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400" spc="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matrix.</a:t>
            </a:r>
            <a:endParaRPr sz="2400">
              <a:latin typeface="Trebuchet MS"/>
              <a:cs typeface="Trebuchet MS"/>
            </a:endParaRPr>
          </a:p>
          <a:p>
            <a:pPr marL="527685" marR="18415" indent="-515620">
              <a:lnSpc>
                <a:spcPct val="100000"/>
              </a:lnSpc>
              <a:spcBef>
                <a:spcPts val="994"/>
              </a:spcBef>
              <a:buClr>
                <a:srgbClr val="5FCAEE"/>
              </a:buClr>
              <a:buAutoNum type="romanUcPeriod"/>
              <a:tabLst>
                <a:tab pos="527685" algn="l"/>
                <a:tab pos="52832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first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non-zero element in any non-zero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 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 matrix must be equal to unity (1). </a:t>
            </a:r>
            <a:r>
              <a:rPr sz="2400" spc="-60" dirty="0">
                <a:solidFill>
                  <a:srgbClr val="404040"/>
                </a:solidFill>
                <a:latin typeface="Trebuchet MS"/>
                <a:cs typeface="Trebuchet MS"/>
              </a:rPr>
              <a:t>We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call</a:t>
            </a:r>
            <a:r>
              <a:rPr sz="2400" spc="1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this</a:t>
            </a:r>
            <a:endParaRPr sz="2400">
              <a:latin typeface="Trebuchet MS"/>
              <a:cs typeface="Trebuchet MS"/>
            </a:endParaRPr>
          </a:p>
          <a:p>
            <a:pPr marL="527685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leading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1.</a:t>
            </a:r>
            <a:endParaRPr sz="24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59295" y="897045"/>
              <a:ext cx="1969200" cy="146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2095" y="888405"/>
                <a:ext cx="19850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360975" y="1038885"/>
              <a:ext cx="840240" cy="81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3415" y="1031325"/>
                <a:ext cx="8553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4681455" y="974445"/>
              <a:ext cx="1097640" cy="939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74615" y="966165"/>
                <a:ext cx="11113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4831575" y="991365"/>
              <a:ext cx="908280" cy="856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4375" y="984885"/>
                <a:ext cx="9230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1317615" y="1410405"/>
              <a:ext cx="2530080" cy="1630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12575" y="1403925"/>
                <a:ext cx="25412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/>
              <p14:cNvContentPartPr/>
              <p14:nvPr/>
            </p14:nvContentPartPr>
            <p14:xfrm>
              <a:off x="3493815" y="1691205"/>
              <a:ext cx="1386000" cy="11340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6975" y="1684005"/>
                <a:ext cx="1396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/>
              <p14:cNvContentPartPr/>
              <p14:nvPr/>
            </p14:nvContentPartPr>
            <p14:xfrm>
              <a:off x="3965775" y="2126085"/>
              <a:ext cx="1581480" cy="96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58215" y="2118165"/>
                <a:ext cx="15969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/>
              <p14:cNvContentPartPr/>
              <p14:nvPr/>
            </p14:nvContentPartPr>
            <p14:xfrm>
              <a:off x="5505495" y="1187925"/>
              <a:ext cx="4542840" cy="188964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96495" y="1178205"/>
                <a:ext cx="4564080" cy="19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/>
              <p14:cNvContentPartPr/>
              <p14:nvPr/>
            </p14:nvContentPartPr>
            <p14:xfrm>
              <a:off x="9126735" y="902445"/>
              <a:ext cx="583560" cy="11181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17015" y="891285"/>
                <a:ext cx="60408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/>
              <p14:cNvContentPartPr/>
              <p14:nvPr/>
            </p14:nvContentPartPr>
            <p14:xfrm>
              <a:off x="8812095" y="2159205"/>
              <a:ext cx="649440" cy="74268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00215" y="2147685"/>
                <a:ext cx="67500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/>
              <p14:cNvContentPartPr/>
              <p14:nvPr/>
            </p14:nvContentPartPr>
            <p14:xfrm>
              <a:off x="4082775" y="2208165"/>
              <a:ext cx="1134360" cy="9234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75935" y="2199525"/>
                <a:ext cx="11502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Ink 99"/>
              <p14:cNvContentPartPr/>
              <p14:nvPr/>
            </p14:nvContentPartPr>
            <p14:xfrm>
              <a:off x="6660015" y="2062005"/>
              <a:ext cx="433440" cy="1288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52455" y="2052285"/>
                <a:ext cx="4492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1" name="Ink 100"/>
              <p14:cNvContentPartPr/>
              <p14:nvPr/>
            </p14:nvContentPartPr>
            <p14:xfrm>
              <a:off x="6733095" y="2042925"/>
              <a:ext cx="485280" cy="16812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26975" y="2038245"/>
                <a:ext cx="4971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" name="Ink 103"/>
              <p14:cNvContentPartPr/>
              <p14:nvPr/>
            </p14:nvContentPartPr>
            <p14:xfrm>
              <a:off x="447855" y="2596605"/>
              <a:ext cx="947160" cy="4298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8495" y="2584005"/>
                <a:ext cx="9691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9" name="Ink 108"/>
              <p14:cNvContentPartPr/>
              <p14:nvPr/>
            </p14:nvContentPartPr>
            <p14:xfrm>
              <a:off x="1030335" y="3117165"/>
              <a:ext cx="747360" cy="55800"/>
            </p14:xfrm>
          </p:contentPart>
        </mc:Choice>
        <mc:Fallback xmlns="">
          <p:pic>
            <p:nvPicPr>
              <p:cNvPr id="109" name="Ink 10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3135" y="3107445"/>
                <a:ext cx="764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0" name="Ink 109"/>
              <p14:cNvContentPartPr/>
              <p14:nvPr/>
            </p14:nvContentPartPr>
            <p14:xfrm>
              <a:off x="1026015" y="3196365"/>
              <a:ext cx="643680" cy="5400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9175" y="3186645"/>
                <a:ext cx="660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1" name="Ink 110"/>
              <p14:cNvContentPartPr/>
              <p14:nvPr/>
            </p14:nvContentPartPr>
            <p14:xfrm>
              <a:off x="5101935" y="2096205"/>
              <a:ext cx="371520" cy="6127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4015" y="2087565"/>
                <a:ext cx="38916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" name="Ink 111"/>
              <p14:cNvContentPartPr/>
              <p14:nvPr/>
            </p14:nvContentPartPr>
            <p14:xfrm>
              <a:off x="3549975" y="2369445"/>
              <a:ext cx="149760" cy="39852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40255" y="2359365"/>
                <a:ext cx="16740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" name="Ink 112"/>
              <p14:cNvContentPartPr/>
              <p14:nvPr/>
            </p14:nvContentPartPr>
            <p14:xfrm>
              <a:off x="3576615" y="2653125"/>
              <a:ext cx="115920" cy="4968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66535" y="2647365"/>
                <a:ext cx="1317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/>
              <p14:cNvContentPartPr/>
              <p14:nvPr/>
            </p14:nvContentPartPr>
            <p14:xfrm>
              <a:off x="1934295" y="3148845"/>
              <a:ext cx="613080" cy="2412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26015" y="3139845"/>
                <a:ext cx="6296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Ink 114"/>
              <p14:cNvContentPartPr/>
              <p14:nvPr/>
            </p14:nvContentPartPr>
            <p14:xfrm>
              <a:off x="1994055" y="3196365"/>
              <a:ext cx="596520" cy="698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84335" y="3190965"/>
                <a:ext cx="614880" cy="8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4333" y="700278"/>
            <a:ext cx="761555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685" marR="5080" indent="-515620">
              <a:lnSpc>
                <a:spcPct val="100000"/>
              </a:lnSpc>
              <a:spcBef>
                <a:spcPts val="100"/>
              </a:spcBef>
              <a:tabLst>
                <a:tab pos="527685" algn="l"/>
              </a:tabLst>
            </a:pPr>
            <a:r>
              <a:rPr sz="2400" spc="-5" dirty="0">
                <a:solidFill>
                  <a:srgbClr val="5FCAEE"/>
                </a:solidFill>
              </a:rPr>
              <a:t>III.	</a:t>
            </a:r>
            <a:r>
              <a:rPr sz="2400" spc="-5" dirty="0">
                <a:solidFill>
                  <a:srgbClr val="404040"/>
                </a:solidFill>
              </a:rPr>
              <a:t>In any two </a:t>
            </a:r>
            <a:r>
              <a:rPr sz="2400" dirty="0">
                <a:solidFill>
                  <a:srgbClr val="404040"/>
                </a:solidFill>
              </a:rPr>
              <a:t>successive rows </a:t>
            </a:r>
            <a:r>
              <a:rPr sz="2400" spc="-5" dirty="0">
                <a:solidFill>
                  <a:srgbClr val="404040"/>
                </a:solidFill>
              </a:rPr>
              <a:t>that do not consists  entirely </a:t>
            </a:r>
            <a:r>
              <a:rPr sz="2400" dirty="0">
                <a:solidFill>
                  <a:srgbClr val="404040"/>
                </a:solidFill>
              </a:rPr>
              <a:t>of zeros, </a:t>
            </a:r>
            <a:r>
              <a:rPr sz="2400" spc="-5" dirty="0">
                <a:solidFill>
                  <a:srgbClr val="404040"/>
                </a:solidFill>
              </a:rPr>
              <a:t>the </a:t>
            </a:r>
            <a:r>
              <a:rPr sz="2400" dirty="0">
                <a:solidFill>
                  <a:srgbClr val="404040"/>
                </a:solidFill>
              </a:rPr>
              <a:t>leading 1 </a:t>
            </a:r>
            <a:r>
              <a:rPr sz="2400" spc="-5" dirty="0">
                <a:solidFill>
                  <a:srgbClr val="404040"/>
                </a:solidFill>
              </a:rPr>
              <a:t>in the </a:t>
            </a:r>
            <a:r>
              <a:rPr sz="2400" dirty="0">
                <a:solidFill>
                  <a:srgbClr val="404040"/>
                </a:solidFill>
              </a:rPr>
              <a:t>lower row  </a:t>
            </a:r>
            <a:r>
              <a:rPr sz="2400" spc="-5" dirty="0">
                <a:solidFill>
                  <a:srgbClr val="404040"/>
                </a:solidFill>
              </a:rPr>
              <a:t>occurs </a:t>
            </a:r>
            <a:r>
              <a:rPr sz="2400" dirty="0">
                <a:solidFill>
                  <a:srgbClr val="404040"/>
                </a:solidFill>
              </a:rPr>
              <a:t>farther </a:t>
            </a:r>
            <a:r>
              <a:rPr sz="2400" spc="-5" dirty="0">
                <a:solidFill>
                  <a:srgbClr val="404040"/>
                </a:solidFill>
              </a:rPr>
              <a:t>to the </a:t>
            </a:r>
            <a:r>
              <a:rPr sz="2400" dirty="0">
                <a:solidFill>
                  <a:srgbClr val="404040"/>
                </a:solidFill>
              </a:rPr>
              <a:t>right </a:t>
            </a:r>
            <a:r>
              <a:rPr sz="2400" spc="-5" dirty="0">
                <a:solidFill>
                  <a:srgbClr val="404040"/>
                </a:solidFill>
              </a:rPr>
              <a:t>than the </a:t>
            </a:r>
            <a:r>
              <a:rPr sz="2400" dirty="0">
                <a:solidFill>
                  <a:srgbClr val="404040"/>
                </a:solidFill>
              </a:rPr>
              <a:t>leading 1 </a:t>
            </a:r>
            <a:r>
              <a:rPr sz="2400" spc="-5" dirty="0">
                <a:solidFill>
                  <a:srgbClr val="404040"/>
                </a:solidFill>
              </a:rPr>
              <a:t>in the  </a:t>
            </a:r>
            <a:r>
              <a:rPr sz="2400" spc="-10" dirty="0">
                <a:solidFill>
                  <a:srgbClr val="404040"/>
                </a:solidFill>
              </a:rPr>
              <a:t>higher</a:t>
            </a:r>
            <a:r>
              <a:rPr sz="2400" spc="10" dirty="0">
                <a:solidFill>
                  <a:srgbClr val="404040"/>
                </a:solidFill>
              </a:rPr>
              <a:t> </a:t>
            </a:r>
            <a:r>
              <a:rPr sz="2400" spc="-65" dirty="0">
                <a:solidFill>
                  <a:srgbClr val="404040"/>
                </a:solidFill>
              </a:rPr>
              <a:t>row.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094333" y="2783535"/>
            <a:ext cx="7091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5FCAEE"/>
              </a:buClr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following matrices are in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echelon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form</a:t>
            </a:r>
            <a:r>
              <a:rPr sz="2400" spc="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92045" y="4620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57704" y="37452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92045" y="3731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1798" y="4620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70"/>
                </a:moveTo>
                <a:lnTo>
                  <a:pt x="80962" y="13970"/>
                </a:lnTo>
                <a:lnTo>
                  <a:pt x="80962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7133" y="37452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7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1798" y="3731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70"/>
                </a:moveTo>
                <a:lnTo>
                  <a:pt x="80962" y="13970"/>
                </a:lnTo>
                <a:lnTo>
                  <a:pt x="80962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57427" y="3608578"/>
            <a:ext cx="1141095" cy="110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486409" algn="l"/>
                <a:tab pos="9588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1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  <a:tabLst>
                <a:tab pos="486409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  <a:tabLst>
                <a:tab pos="486409" algn="l"/>
                <a:tab pos="9588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	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3830" y="3951478"/>
            <a:ext cx="42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425" algn="l"/>
              </a:tabLst>
            </a:pPr>
            <a:r>
              <a:rPr sz="3600" baseline="-2314" dirty="0">
                <a:solidFill>
                  <a:srgbClr val="404040"/>
                </a:solidFill>
                <a:latin typeface="Cambria Math"/>
                <a:cs typeface="Cambria Math"/>
              </a:rPr>
              <a:t>0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,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71821" y="4620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7479" y="37452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71821" y="3731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62121" y="4620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77425" y="37452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2121" y="3731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37940" y="3608578"/>
            <a:ext cx="1840230" cy="1108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  <a:tabLst>
                <a:tab pos="484505" algn="l"/>
                <a:tab pos="958850" algn="l"/>
                <a:tab pos="165798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4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	7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20"/>
              </a:lnSpc>
              <a:tabLst>
                <a:tab pos="484505" algn="l"/>
                <a:tab pos="1071245" algn="l"/>
                <a:tab pos="154559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1	6	2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65"/>
              </a:lnSpc>
              <a:tabLst>
                <a:tab pos="484505" algn="l"/>
                <a:tab pos="1071245" algn="l"/>
                <a:tab pos="154559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	1	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5236" y="3951478"/>
            <a:ext cx="88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,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692260" y="4620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57919" y="37452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92260" y="3731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41897" y="4620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57201" y="37452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1897" y="37312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185153" y="3599433"/>
            <a:ext cx="800735" cy="110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0"/>
              </a:spcBef>
              <a:tabLst>
                <a:tab pos="59880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0"/>
              </a:lnSpc>
              <a:spcBef>
                <a:spcPts val="10"/>
              </a:spcBef>
              <a:tabLst>
                <a:tab pos="61912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2400">
              <a:latin typeface="Cambria Math"/>
              <a:cs typeface="Cambria Math"/>
            </a:endParaRPr>
          </a:p>
          <a:p>
            <a:pPr marL="59690">
              <a:lnSpc>
                <a:spcPts val="2810"/>
              </a:lnSpc>
              <a:tabLst>
                <a:tab pos="59880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1390" y="3607054"/>
            <a:ext cx="213995" cy="110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25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  <a:p>
            <a:pPr marL="32384">
              <a:lnSpc>
                <a:spcPts val="2815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7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03895" y="3620770"/>
            <a:ext cx="895350" cy="110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">
              <a:lnSpc>
                <a:spcPts val="2825"/>
              </a:lnSpc>
              <a:spcBef>
                <a:spcPts val="100"/>
              </a:spcBef>
              <a:tabLst>
                <a:tab pos="66611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6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  <a:tabLst>
                <a:tab pos="713105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0</a:t>
            </a:r>
            <a:endParaRPr sz="2400">
              <a:latin typeface="Cambria Math"/>
              <a:cs typeface="Cambria Math"/>
            </a:endParaRPr>
          </a:p>
          <a:p>
            <a:pPr marL="59690">
              <a:lnSpc>
                <a:spcPts val="2870"/>
              </a:lnSpc>
              <a:tabLst>
                <a:tab pos="66611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1</a:t>
            </a:r>
            <a:endParaRPr sz="24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/>
              <p14:cNvContentPartPr/>
              <p14:nvPr/>
            </p14:nvContentPartPr>
            <p14:xfrm>
              <a:off x="951855" y="4862805"/>
              <a:ext cx="1585440" cy="1022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575" y="4851645"/>
                <a:ext cx="16048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6105975" y="4655085"/>
              <a:ext cx="2651760" cy="1155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96615" y="4643205"/>
                <a:ext cx="26737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/>
              <p14:cNvContentPartPr/>
              <p14:nvPr/>
            </p14:nvContentPartPr>
            <p14:xfrm>
              <a:off x="3352695" y="4798725"/>
              <a:ext cx="1200960" cy="6912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4055" y="4787565"/>
                <a:ext cx="12196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/>
              <p14:cNvContentPartPr/>
              <p14:nvPr/>
            </p14:nvContentPartPr>
            <p14:xfrm>
              <a:off x="924495" y="4990245"/>
              <a:ext cx="1435680" cy="1015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215" y="4868565"/>
                <a:ext cx="15314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/>
              <p14:cNvContentPartPr/>
              <p14:nvPr/>
            </p14:nvContentPartPr>
            <p14:xfrm>
              <a:off x="865095" y="5042085"/>
              <a:ext cx="1599840" cy="15768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9375" y="4939125"/>
                <a:ext cx="169668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3376095" y="4928325"/>
              <a:ext cx="1539360" cy="770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0735" y="4814205"/>
                <a:ext cx="163728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/>
              <p14:cNvContentPartPr/>
              <p14:nvPr/>
            </p14:nvContentPartPr>
            <p14:xfrm>
              <a:off x="3180975" y="5114805"/>
              <a:ext cx="1888200" cy="925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4895" y="4996365"/>
                <a:ext cx="19922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/>
              <p14:cNvContentPartPr/>
              <p14:nvPr/>
            </p14:nvContentPartPr>
            <p14:xfrm>
              <a:off x="5807895" y="5157645"/>
              <a:ext cx="3631320" cy="10548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66495" y="5046045"/>
                <a:ext cx="37368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Ink 41"/>
              <p14:cNvContentPartPr/>
              <p14:nvPr/>
            </p14:nvContentPartPr>
            <p14:xfrm>
              <a:off x="1263615" y="4764525"/>
              <a:ext cx="1122480" cy="8388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2815" y="4753725"/>
                <a:ext cx="11455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Ink 42"/>
              <p14:cNvContentPartPr/>
              <p14:nvPr/>
            </p14:nvContentPartPr>
            <p14:xfrm>
              <a:off x="3250815" y="4737165"/>
              <a:ext cx="1939680" cy="65520"/>
            </p14:xfrm>
          </p:contentPart>
        </mc:Choice>
        <mc:Fallback>
          <p:pic>
            <p:nvPicPr>
              <p:cNvPr id="43" name="Ink 4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5055" y="4727805"/>
                <a:ext cx="19548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6097335" y="4756605"/>
              <a:ext cx="2738880" cy="11808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91575" y="4747605"/>
                <a:ext cx="27540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Ink 51"/>
              <p14:cNvContentPartPr/>
              <p14:nvPr/>
            </p14:nvContentPartPr>
            <p14:xfrm>
              <a:off x="1901895" y="3988005"/>
              <a:ext cx="222840" cy="22176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93255" y="3977565"/>
                <a:ext cx="24192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3" name="Ink 52"/>
              <p14:cNvContentPartPr/>
              <p14:nvPr/>
            </p14:nvContentPartPr>
            <p14:xfrm>
              <a:off x="1973535" y="4449885"/>
              <a:ext cx="14040" cy="59832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66335" y="4441965"/>
                <a:ext cx="3240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5" name="Ink 54"/>
              <p14:cNvContentPartPr/>
              <p14:nvPr/>
            </p14:nvContentPartPr>
            <p14:xfrm>
              <a:off x="2102415" y="4362765"/>
              <a:ext cx="385560" cy="41184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92335" y="4353045"/>
                <a:ext cx="40500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Ink 67"/>
              <p14:cNvContentPartPr/>
              <p14:nvPr/>
            </p14:nvContentPartPr>
            <p14:xfrm>
              <a:off x="649095" y="3430005"/>
              <a:ext cx="647640" cy="25992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255" y="3420645"/>
                <a:ext cx="6598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9" name="Ink 68"/>
              <p14:cNvContentPartPr/>
              <p14:nvPr/>
            </p14:nvContentPartPr>
            <p14:xfrm>
              <a:off x="1265415" y="3378525"/>
              <a:ext cx="472680" cy="136296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58215" y="3368805"/>
                <a:ext cx="489600" cy="13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5" name="Ink 104"/>
              <p14:cNvContentPartPr/>
              <p14:nvPr/>
            </p14:nvContentPartPr>
            <p14:xfrm>
              <a:off x="5888535" y="3880005"/>
              <a:ext cx="3212640" cy="142200"/>
            </p14:xfrm>
          </p:contentPart>
        </mc:Choice>
        <mc:Fallback>
          <p:pic>
            <p:nvPicPr>
              <p:cNvPr id="105" name="Ink 10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79535" y="3876045"/>
                <a:ext cx="3231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3" name="Ink 112"/>
              <p14:cNvContentPartPr/>
              <p14:nvPr/>
            </p14:nvContentPartPr>
            <p14:xfrm>
              <a:off x="6082935" y="3839685"/>
              <a:ext cx="2936160" cy="19656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77895" y="3829965"/>
                <a:ext cx="29505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52" name="Ink 151"/>
              <p14:cNvContentPartPr/>
              <p14:nvPr/>
            </p14:nvContentPartPr>
            <p14:xfrm>
              <a:off x="6240255" y="3894405"/>
              <a:ext cx="2011320" cy="136080"/>
            </p14:xfrm>
          </p:contentPart>
        </mc:Choice>
        <mc:Fallback>
          <p:pic>
            <p:nvPicPr>
              <p:cNvPr id="152" name="Ink 15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31615" y="3887205"/>
                <a:ext cx="20271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74" name="Ink 173"/>
              <p14:cNvContentPartPr/>
              <p14:nvPr/>
            </p14:nvContentPartPr>
            <p14:xfrm>
              <a:off x="6524655" y="3396525"/>
              <a:ext cx="72720" cy="1555560"/>
            </p14:xfrm>
          </p:contentPart>
        </mc:Choice>
        <mc:Fallback>
          <p:pic>
            <p:nvPicPr>
              <p:cNvPr id="174" name="Ink 17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15295" y="3384645"/>
                <a:ext cx="94320" cy="15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79" name="Ink 178"/>
              <p14:cNvContentPartPr/>
              <p14:nvPr/>
            </p14:nvContentPartPr>
            <p14:xfrm>
              <a:off x="5635815" y="4831845"/>
              <a:ext cx="3502440" cy="118800"/>
            </p14:xfrm>
          </p:contentPart>
        </mc:Choice>
        <mc:Fallback>
          <p:pic>
            <p:nvPicPr>
              <p:cNvPr id="179" name="Ink 17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27535" y="4818525"/>
                <a:ext cx="3524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4" name="Ink 243"/>
              <p14:cNvContentPartPr/>
              <p14:nvPr/>
            </p14:nvContentPartPr>
            <p14:xfrm>
              <a:off x="6644175" y="2890365"/>
              <a:ext cx="3076200" cy="1968480"/>
            </p14:xfrm>
          </p:contentPart>
        </mc:Choice>
        <mc:Fallback>
          <p:pic>
            <p:nvPicPr>
              <p:cNvPr id="244" name="Ink 24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31575" y="2877045"/>
                <a:ext cx="3101400" cy="19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0" name="Ink 249"/>
              <p14:cNvContentPartPr/>
              <p14:nvPr/>
            </p14:nvContentPartPr>
            <p14:xfrm>
              <a:off x="7140255" y="3201405"/>
              <a:ext cx="930600" cy="1714680"/>
            </p14:xfrm>
          </p:contentPart>
        </mc:Choice>
        <mc:Fallback>
          <p:pic>
            <p:nvPicPr>
              <p:cNvPr id="250" name="Ink 24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27655" y="3188445"/>
                <a:ext cx="957240" cy="17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1" name="Ink 250"/>
              <p14:cNvContentPartPr/>
              <p14:nvPr/>
            </p14:nvContentPartPr>
            <p14:xfrm>
              <a:off x="6212895" y="3771645"/>
              <a:ext cx="3718440" cy="2296800"/>
            </p14:xfrm>
          </p:contentPart>
        </mc:Choice>
        <mc:Fallback>
          <p:pic>
            <p:nvPicPr>
              <p:cNvPr id="251" name="Ink 25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01735" y="3759405"/>
                <a:ext cx="3736080" cy="23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53" name="Ink 252"/>
              <p14:cNvContentPartPr/>
              <p14:nvPr/>
            </p14:nvContentPartPr>
            <p14:xfrm>
              <a:off x="2212575" y="3252885"/>
              <a:ext cx="4363200" cy="1596600"/>
            </p14:xfrm>
          </p:contentPart>
        </mc:Choice>
        <mc:Fallback>
          <p:pic>
            <p:nvPicPr>
              <p:cNvPr id="253" name="Ink 25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02135" y="3242445"/>
                <a:ext cx="4383000" cy="16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55" name="Ink 254"/>
              <p14:cNvContentPartPr/>
              <p14:nvPr/>
            </p14:nvContentPartPr>
            <p14:xfrm>
              <a:off x="8431575" y="3275205"/>
              <a:ext cx="537480" cy="1496520"/>
            </p14:xfrm>
          </p:contentPart>
        </mc:Choice>
        <mc:Fallback>
          <p:pic>
            <p:nvPicPr>
              <p:cNvPr id="255" name="Ink 25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22935" y="3261165"/>
                <a:ext cx="559080" cy="15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56" name="Ink 255"/>
              <p14:cNvContentPartPr/>
              <p14:nvPr/>
            </p14:nvContentPartPr>
            <p14:xfrm>
              <a:off x="6088335" y="3056685"/>
              <a:ext cx="1734120" cy="1842480"/>
            </p14:xfrm>
          </p:contentPart>
        </mc:Choice>
        <mc:Fallback>
          <p:pic>
            <p:nvPicPr>
              <p:cNvPr id="256" name="Ink 25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80055" y="3043725"/>
                <a:ext cx="1754280" cy="18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57" name="Ink 256"/>
              <p14:cNvContentPartPr/>
              <p14:nvPr/>
            </p14:nvContentPartPr>
            <p14:xfrm>
              <a:off x="7499895" y="3543405"/>
              <a:ext cx="997920" cy="1358640"/>
            </p14:xfrm>
          </p:contentPart>
        </mc:Choice>
        <mc:Fallback>
          <p:pic>
            <p:nvPicPr>
              <p:cNvPr id="257" name="Ink 25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88015" y="3531165"/>
                <a:ext cx="1022040" cy="13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58" name="Ink 257"/>
              <p14:cNvContentPartPr/>
              <p14:nvPr/>
            </p14:nvContentPartPr>
            <p14:xfrm>
              <a:off x="7191735" y="5895285"/>
              <a:ext cx="2214360" cy="780480"/>
            </p14:xfrm>
          </p:contentPart>
        </mc:Choice>
        <mc:Fallback>
          <p:pic>
            <p:nvPicPr>
              <p:cNvPr id="258" name="Ink 25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79135" y="5881965"/>
                <a:ext cx="2240640" cy="80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761" y="141731"/>
            <a:ext cx="7505700" cy="4129336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  <a:tabLst>
                <a:tab pos="354965" algn="l"/>
              </a:tabLst>
            </a:pPr>
            <a:r>
              <a:rPr sz="1900" spc="1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900" spc="1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400" u="heavy" spc="-20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Reduced </a:t>
            </a:r>
            <a:r>
              <a:rPr sz="2400" u="heavy" spc="-35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Row </a:t>
            </a:r>
            <a:r>
              <a:rPr sz="2400" u="heavy" spc="-5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Echelon </a:t>
            </a:r>
            <a:r>
              <a:rPr sz="2400" u="heavy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Form</a:t>
            </a:r>
            <a:r>
              <a:rPr sz="2400" spc="100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12700" marR="5080" indent="457200">
              <a:lnSpc>
                <a:spcPct val="100000"/>
              </a:lnSpc>
              <a:spcBef>
                <a:spcPts val="994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given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matric 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said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be in reduced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echelon 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 it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satisfies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following properties</a:t>
            </a:r>
            <a:r>
              <a:rPr sz="2400" spc="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602615" indent="-590550">
              <a:lnSpc>
                <a:spcPct val="100000"/>
              </a:lnSpc>
              <a:spcBef>
                <a:spcPts val="1010"/>
              </a:spcBef>
              <a:buClr>
                <a:srgbClr val="5FCAEE"/>
              </a:buClr>
              <a:buAutoNum type="romanUcPeriod"/>
              <a:tabLst>
                <a:tab pos="602615" algn="l"/>
                <a:tab pos="60325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necessity in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echelon</a:t>
            </a:r>
            <a:r>
              <a:rPr sz="2400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form.</a:t>
            </a:r>
            <a:endParaRPr sz="2400">
              <a:latin typeface="Trebuchet MS"/>
              <a:cs typeface="Trebuchet MS"/>
            </a:endParaRPr>
          </a:p>
          <a:p>
            <a:pPr marL="527685" marR="524510" indent="-515620">
              <a:lnSpc>
                <a:spcPct val="100000"/>
              </a:lnSpc>
              <a:spcBef>
                <a:spcPts val="1000"/>
              </a:spcBef>
              <a:buClr>
                <a:srgbClr val="5FCAEE"/>
              </a:buClr>
              <a:buAutoNum type="romanUcPeriod"/>
              <a:tabLst>
                <a:tab pos="527685" algn="l"/>
                <a:tab pos="52832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Each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column that contains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leading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1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has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zero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everywhere else in that</a:t>
            </a:r>
            <a:r>
              <a:rPr sz="2400" spc="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column.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60"/>
              </a:spcBef>
              <a:buClr>
                <a:srgbClr val="5FCAEE"/>
              </a:buClr>
              <a:buFont typeface="Wingdings"/>
              <a:buChar char=""/>
              <a:tabLst>
                <a:tab pos="355600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following matrices are in reduced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</a:t>
            </a:r>
            <a:r>
              <a:rPr sz="2400" spc="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echelon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form.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51635" y="5642609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19" h="13970">
                <a:moveTo>
                  <a:pt x="0" y="13969"/>
                </a:moveTo>
                <a:lnTo>
                  <a:pt x="70865" y="13969"/>
                </a:lnTo>
                <a:lnTo>
                  <a:pt x="7086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8721" y="516890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1635" y="515620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4382" y="5642609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19" h="13970">
                <a:moveTo>
                  <a:pt x="0" y="13969"/>
                </a:moveTo>
                <a:lnTo>
                  <a:pt x="70840" y="13969"/>
                </a:lnTo>
                <a:lnTo>
                  <a:pt x="70840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8149" y="516890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4382" y="515620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40" y="12700"/>
                </a:lnTo>
                <a:lnTo>
                  <a:pt x="708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89177" y="5012563"/>
            <a:ext cx="66865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486409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  <a:tabLst>
                <a:tab pos="486409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48786" y="58458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1025" y="13969"/>
                </a:lnTo>
                <a:lnTo>
                  <a:pt x="8102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14446" y="497077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48786" y="495554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40"/>
                </a:moveTo>
                <a:lnTo>
                  <a:pt x="81025" y="15240"/>
                </a:lnTo>
                <a:lnTo>
                  <a:pt x="8102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40127" y="58458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55431" y="497077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40127" y="495554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40"/>
                </a:moveTo>
                <a:lnTo>
                  <a:pt x="80899" y="15240"/>
                </a:lnTo>
                <a:lnTo>
                  <a:pt x="80899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57646" y="58458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1025" y="13969"/>
                </a:lnTo>
                <a:lnTo>
                  <a:pt x="8102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23305" y="497077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57646" y="495554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40"/>
                </a:moveTo>
                <a:lnTo>
                  <a:pt x="81025" y="15240"/>
                </a:lnTo>
                <a:lnTo>
                  <a:pt x="8102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47947" y="58458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63251" y="497077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47947" y="495554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40"/>
                </a:moveTo>
                <a:lnTo>
                  <a:pt x="80899" y="15240"/>
                </a:lnTo>
                <a:lnTo>
                  <a:pt x="80899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096642" y="5272514"/>
          <a:ext cx="3486150" cy="6632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425"/>
                <a:gridCol w="472440"/>
                <a:gridCol w="567690"/>
                <a:gridCol w="567690"/>
                <a:gridCol w="473075"/>
                <a:gridCol w="480060"/>
                <a:gridCol w="572770"/>
              </a:tblGrid>
              <a:tr h="330844">
                <a:tc>
                  <a:txBody>
                    <a:bodyPr/>
                    <a:lstStyle/>
                    <a:p>
                      <a:pPr marL="31750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4145" algn="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7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2368">
                <a:tc>
                  <a:txBody>
                    <a:bodyPr/>
                    <a:lstStyle/>
                    <a:p>
                      <a:pPr marL="31750">
                        <a:lnSpc>
                          <a:spcPts val="251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251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4145" algn="r">
                        <a:lnSpc>
                          <a:spcPts val="251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15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2115692" y="4833569"/>
            <a:ext cx="3435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505" algn="l"/>
                <a:tab pos="956944" algn="l"/>
                <a:tab pos="1620520" algn="l"/>
                <a:tab pos="2092960" algn="l"/>
                <a:tab pos="2580640" algn="l"/>
                <a:tab pos="325247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0	0	1	0	0	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13622" y="6050915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83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85123" y="4773929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13622" y="4765040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83" y="0"/>
                </a:lnTo>
              </a:path>
            </a:pathLst>
          </a:custGeom>
          <a:ln w="1777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56808" y="605091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973190" y="4773929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56808" y="4765040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777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6020053" y="5118590"/>
          <a:ext cx="2418713" cy="9680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060"/>
                <a:gridCol w="496570"/>
                <a:gridCol w="579755"/>
                <a:gridCol w="579119"/>
                <a:gridCol w="410209"/>
              </a:tblGrid>
              <a:tr h="305698">
                <a:tc>
                  <a:txBody>
                    <a:bodyPr/>
                    <a:lstStyle/>
                    <a:p>
                      <a:pPr marL="31750">
                        <a:lnSpc>
                          <a:spcPts val="23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23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ts val="23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650">
                        <a:lnSpc>
                          <a:spcPts val="23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ts val="23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1457">
                <a:tc>
                  <a:txBody>
                    <a:bodyPr/>
                    <a:lstStyle/>
                    <a:p>
                      <a:pPr marL="31750">
                        <a:lnSpc>
                          <a:spcPts val="235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235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235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35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35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0856">
                <a:tc>
                  <a:txBody>
                    <a:bodyPr/>
                    <a:lstStyle/>
                    <a:p>
                      <a:pPr marL="3175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6039103" y="4681473"/>
            <a:ext cx="2381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6409" algn="l"/>
                <a:tab pos="958850" algn="l"/>
                <a:tab pos="1691639" algn="l"/>
                <a:tab pos="219964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1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	0	1</a:t>
            </a:r>
            <a:endParaRPr sz="24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756015" y="5967285"/>
              <a:ext cx="959400" cy="1166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015" y="5852085"/>
                <a:ext cx="10530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858615" y="6064485"/>
              <a:ext cx="757440" cy="1512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335" y="5940645"/>
                <a:ext cx="85500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/>
              <p14:cNvContentPartPr/>
              <p14:nvPr/>
            </p14:nvContentPartPr>
            <p14:xfrm>
              <a:off x="2185935" y="6109125"/>
              <a:ext cx="1360080" cy="10008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4895" y="6000765"/>
                <a:ext cx="14227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/>
              <p14:cNvContentPartPr/>
              <p14:nvPr/>
            </p14:nvContentPartPr>
            <p14:xfrm>
              <a:off x="4201215" y="6213525"/>
              <a:ext cx="1389240" cy="7992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7655" y="6085365"/>
                <a:ext cx="14756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/>
              <p14:cNvContentPartPr/>
              <p14:nvPr/>
            </p14:nvContentPartPr>
            <p14:xfrm>
              <a:off x="459015" y="4477245"/>
              <a:ext cx="1207080" cy="58788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4735" y="4372485"/>
                <a:ext cx="130392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/>
              <p14:cNvContentPartPr/>
              <p14:nvPr/>
            </p14:nvContentPartPr>
            <p14:xfrm>
              <a:off x="325455" y="4419645"/>
              <a:ext cx="1612440" cy="169272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3535" y="4324605"/>
                <a:ext cx="1714320" cy="19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1" name="Ink 70"/>
              <p14:cNvContentPartPr/>
              <p14:nvPr/>
            </p14:nvContentPartPr>
            <p14:xfrm>
              <a:off x="8364255" y="466485"/>
              <a:ext cx="509400" cy="132300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53095" y="457845"/>
                <a:ext cx="528840" cy="13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2" name="Ink 71"/>
              <p14:cNvContentPartPr/>
              <p14:nvPr/>
            </p14:nvContentPartPr>
            <p14:xfrm>
              <a:off x="7198935" y="168765"/>
              <a:ext cx="3240360" cy="74268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86335" y="157245"/>
                <a:ext cx="326016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3" name="Ink 72"/>
              <p14:cNvContentPartPr/>
              <p14:nvPr/>
            </p14:nvContentPartPr>
            <p14:xfrm>
              <a:off x="9993615" y="295845"/>
              <a:ext cx="586800" cy="1112040"/>
            </p14:xfrm>
          </p:contentPart>
        </mc:Choice>
        <mc:Fallback>
          <p:pic>
            <p:nvPicPr>
              <p:cNvPr id="73" name="Ink 7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85335" y="286845"/>
                <a:ext cx="603720" cy="11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8" name="Ink 87"/>
              <p14:cNvContentPartPr/>
              <p14:nvPr/>
            </p14:nvContentPartPr>
            <p14:xfrm>
              <a:off x="8524455" y="716325"/>
              <a:ext cx="2276280" cy="29016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516895" y="711645"/>
                <a:ext cx="22946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0" name="Ink 89"/>
              <p14:cNvContentPartPr/>
              <p14:nvPr/>
            </p14:nvContentPartPr>
            <p14:xfrm>
              <a:off x="8553615" y="762405"/>
              <a:ext cx="2219040" cy="235440"/>
            </p14:xfrm>
          </p:contentPart>
        </mc:Choice>
        <mc:Fallback>
          <p:pic>
            <p:nvPicPr>
              <p:cNvPr id="90" name="Ink 8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46775" y="751605"/>
                <a:ext cx="22366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0" name="Ink 99"/>
              <p14:cNvContentPartPr/>
              <p14:nvPr/>
            </p14:nvContentPartPr>
            <p14:xfrm>
              <a:off x="6728055" y="150405"/>
              <a:ext cx="319320" cy="30888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21215" y="140325"/>
                <a:ext cx="3362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1" name="Ink 150"/>
              <p14:cNvContentPartPr/>
              <p14:nvPr/>
            </p14:nvContentPartPr>
            <p14:xfrm>
              <a:off x="5934255" y="5003925"/>
              <a:ext cx="2574720" cy="130680"/>
            </p14:xfrm>
          </p:contentPart>
        </mc:Choice>
        <mc:Fallback>
          <p:pic>
            <p:nvPicPr>
              <p:cNvPr id="151" name="Ink 15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24175" y="4993845"/>
                <a:ext cx="25948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91" name="Ink 190"/>
              <p14:cNvContentPartPr/>
              <p14:nvPr/>
            </p14:nvContentPartPr>
            <p14:xfrm>
              <a:off x="5713575" y="4340085"/>
              <a:ext cx="3688200" cy="579600"/>
            </p14:xfrm>
          </p:contentPart>
        </mc:Choice>
        <mc:Fallback>
          <p:pic>
            <p:nvPicPr>
              <p:cNvPr id="191" name="Ink 19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03495" y="4327485"/>
                <a:ext cx="370080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25" name="Ink 224"/>
              <p14:cNvContentPartPr/>
              <p14:nvPr/>
            </p14:nvContentPartPr>
            <p14:xfrm>
              <a:off x="6017775" y="4968285"/>
              <a:ext cx="856440" cy="107280"/>
            </p14:xfrm>
          </p:contentPart>
        </mc:Choice>
        <mc:Fallback>
          <p:pic>
            <p:nvPicPr>
              <p:cNvPr id="225" name="Ink 224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09135" y="4958565"/>
                <a:ext cx="8766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31" name="Ink 230"/>
              <p14:cNvContentPartPr/>
              <p14:nvPr/>
            </p14:nvContentPartPr>
            <p14:xfrm>
              <a:off x="5858295" y="4627365"/>
              <a:ext cx="925920" cy="1616400"/>
            </p14:xfrm>
          </p:contentPart>
        </mc:Choice>
        <mc:Fallback>
          <p:pic>
            <p:nvPicPr>
              <p:cNvPr id="231" name="Ink 23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46775" y="4616925"/>
                <a:ext cx="945360" cy="16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34" name="Ink 233"/>
              <p14:cNvContentPartPr/>
              <p14:nvPr/>
            </p14:nvContentPartPr>
            <p14:xfrm>
              <a:off x="8361015" y="5574525"/>
              <a:ext cx="969840" cy="131400"/>
            </p14:xfrm>
          </p:contentPart>
        </mc:Choice>
        <mc:Fallback>
          <p:pic>
            <p:nvPicPr>
              <p:cNvPr id="234" name="Ink 23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51295" y="5565525"/>
                <a:ext cx="9925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35" name="Ink 234"/>
              <p14:cNvContentPartPr/>
              <p14:nvPr/>
            </p14:nvContentPartPr>
            <p14:xfrm>
              <a:off x="6811575" y="5124165"/>
              <a:ext cx="1118520" cy="1293840"/>
            </p14:xfrm>
          </p:contentPart>
        </mc:Choice>
        <mc:Fallback>
          <p:pic>
            <p:nvPicPr>
              <p:cNvPr id="235" name="Ink 23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98975" y="5119845"/>
                <a:ext cx="1139400" cy="13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37" name="Ink 236"/>
              <p14:cNvContentPartPr/>
              <p14:nvPr/>
            </p14:nvContentPartPr>
            <p14:xfrm>
              <a:off x="7014975" y="5163405"/>
              <a:ext cx="1872000" cy="276840"/>
            </p14:xfrm>
          </p:contentPart>
        </mc:Choice>
        <mc:Fallback>
          <p:pic>
            <p:nvPicPr>
              <p:cNvPr id="237" name="Ink 236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05975" y="5153685"/>
                <a:ext cx="18878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40" name="Ink 239"/>
              <p14:cNvContentPartPr/>
              <p14:nvPr/>
            </p14:nvContentPartPr>
            <p14:xfrm>
              <a:off x="6601695" y="4541685"/>
              <a:ext cx="303480" cy="1628640"/>
            </p14:xfrm>
          </p:contentPart>
        </mc:Choice>
        <mc:Fallback>
          <p:pic>
            <p:nvPicPr>
              <p:cNvPr id="240" name="Ink 239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92695" y="4531965"/>
                <a:ext cx="319320" cy="16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41" name="Ink 240"/>
              <p14:cNvContentPartPr/>
              <p14:nvPr/>
            </p14:nvContentPartPr>
            <p14:xfrm>
              <a:off x="8673855" y="4992405"/>
              <a:ext cx="1062000" cy="381600"/>
            </p14:xfrm>
          </p:contentPart>
        </mc:Choice>
        <mc:Fallback>
          <p:pic>
            <p:nvPicPr>
              <p:cNvPr id="241" name="Ink 240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62695" y="4981965"/>
                <a:ext cx="108324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42" name="Ink 241"/>
              <p14:cNvContentPartPr/>
              <p14:nvPr/>
            </p14:nvContentPartPr>
            <p14:xfrm>
              <a:off x="7044495" y="5261685"/>
              <a:ext cx="2496240" cy="1334520"/>
            </p14:xfrm>
          </p:contentPart>
        </mc:Choice>
        <mc:Fallback>
          <p:pic>
            <p:nvPicPr>
              <p:cNvPr id="242" name="Ink 241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32975" y="5250885"/>
                <a:ext cx="2519640" cy="1353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31" y="467944"/>
            <a:ext cx="13525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latin typeface="Times New Roman"/>
                <a:cs typeface="Times New Roman"/>
              </a:rPr>
              <a:t>Notes: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27225" y="1309242"/>
            <a:ext cx="7163434" cy="2337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134" indent="-433070">
              <a:lnSpc>
                <a:spcPct val="100000"/>
              </a:lnSpc>
              <a:spcBef>
                <a:spcPts val="100"/>
              </a:spcBef>
              <a:buAutoNum type="arabicParenBoth"/>
              <a:tabLst>
                <a:tab pos="445770" algn="l"/>
              </a:tabLst>
            </a:pPr>
            <a:r>
              <a:rPr sz="2400" spc="-5" dirty="0">
                <a:latin typeface="Times New Roman"/>
                <a:cs typeface="Times New Roman"/>
              </a:rPr>
              <a:t>Every </a:t>
            </a:r>
            <a:r>
              <a:rPr sz="2400" dirty="0">
                <a:latin typeface="Times New Roman"/>
                <a:cs typeface="Times New Roman"/>
              </a:rPr>
              <a:t>matrix </a:t>
            </a:r>
            <a:r>
              <a:rPr sz="2400" spc="-5" dirty="0">
                <a:latin typeface="Times New Roman"/>
                <a:cs typeface="Times New Roman"/>
              </a:rPr>
              <a:t>has </a:t>
            </a:r>
            <a:r>
              <a:rPr sz="2400" dirty="0">
                <a:latin typeface="Times New Roman"/>
                <a:cs typeface="Times New Roman"/>
              </a:rPr>
              <a:t>an unique </a:t>
            </a:r>
            <a:r>
              <a:rPr sz="2400" spc="-5" dirty="0">
                <a:latin typeface="Times New Roman"/>
                <a:cs typeface="Times New Roman"/>
              </a:rPr>
              <a:t>reduced </a:t>
            </a:r>
            <a:r>
              <a:rPr sz="2400" dirty="0">
                <a:latin typeface="Times New Roman"/>
                <a:cs typeface="Times New Roman"/>
              </a:rPr>
              <a:t>row </a:t>
            </a:r>
            <a:r>
              <a:rPr sz="2400" spc="-5" dirty="0">
                <a:latin typeface="Times New Roman"/>
                <a:cs typeface="Times New Roman"/>
              </a:rPr>
              <a:t>echelon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arenBoth"/>
            </a:pPr>
            <a:endParaRPr sz="2050">
              <a:latin typeface="Times New Roman"/>
              <a:cs typeface="Times New Roman"/>
            </a:endParaRPr>
          </a:p>
          <a:p>
            <a:pPr marL="427355" marR="367030" indent="-427355" algn="just">
              <a:lnSpc>
                <a:spcPct val="150000"/>
              </a:lnSpc>
              <a:buAutoNum type="arabicParenBoth"/>
              <a:tabLst>
                <a:tab pos="427355" algn="l"/>
              </a:tabLst>
            </a:pP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dirty="0">
                <a:latin typeface="Times New Roman"/>
                <a:cs typeface="Times New Roman"/>
              </a:rPr>
              <a:t>row-echelon form of a given </a:t>
            </a:r>
            <a:r>
              <a:rPr sz="2400" spc="-5" dirty="0">
                <a:latin typeface="Times New Roman"/>
                <a:cs typeface="Times New Roman"/>
              </a:rPr>
              <a:t>matrix is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2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unique.  </a:t>
            </a:r>
            <a:r>
              <a:rPr sz="2400" spc="-10" dirty="0">
                <a:latin typeface="Times New Roman"/>
                <a:cs typeface="Times New Roman"/>
              </a:rPr>
              <a:t>(Different </a:t>
            </a:r>
            <a:r>
              <a:rPr sz="2400" dirty="0">
                <a:latin typeface="Times New Roman"/>
                <a:cs typeface="Times New Roman"/>
              </a:rPr>
              <a:t>sequences of </a:t>
            </a:r>
            <a:r>
              <a:rPr sz="2400" spc="-5" dirty="0">
                <a:latin typeface="Times New Roman"/>
                <a:cs typeface="Times New Roman"/>
              </a:rPr>
              <a:t>row </a:t>
            </a:r>
            <a:r>
              <a:rPr sz="2400" dirty="0">
                <a:latin typeface="Times New Roman"/>
                <a:cs typeface="Times New Roman"/>
              </a:rPr>
              <a:t>operations can produce  </a:t>
            </a:r>
            <a:r>
              <a:rPr sz="2400" spc="-10" dirty="0">
                <a:latin typeface="Times New Roman"/>
                <a:cs typeface="Times New Roman"/>
              </a:rPr>
              <a:t>different </a:t>
            </a:r>
            <a:r>
              <a:rPr sz="2400" dirty="0">
                <a:latin typeface="Times New Roman"/>
                <a:cs typeface="Times New Roman"/>
              </a:rPr>
              <a:t>row-echelon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forms.)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69031" y="1466609"/>
            <a:ext cx="180467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400"/>
              </a:lnSpc>
              <a:spcBef>
                <a:spcPts val="100"/>
              </a:spcBef>
            </a:pPr>
            <a:r>
              <a:rPr sz="2450" spc="-50" dirty="0">
                <a:solidFill>
                  <a:srgbClr val="FF0000"/>
                </a:solidFill>
                <a:latin typeface="Times New Roman"/>
                <a:cs typeface="Times New Roman"/>
              </a:rPr>
              <a:t>(reduced </a:t>
            </a:r>
            <a:r>
              <a:rPr sz="2450" spc="-25" dirty="0">
                <a:solidFill>
                  <a:srgbClr val="FF0000"/>
                </a:solidFill>
                <a:latin typeface="Times New Roman"/>
                <a:cs typeface="Times New Roman"/>
              </a:rPr>
              <a:t>row </a:t>
            </a:r>
            <a:r>
              <a:rPr sz="2450" spc="-5" dirty="0">
                <a:solidFill>
                  <a:srgbClr val="FF0000"/>
                </a:solidFill>
                <a:latin typeface="Times New Roman"/>
                <a:cs typeface="Times New Roman"/>
              </a:rPr>
              <a:t>-  </a:t>
            </a:r>
            <a:r>
              <a:rPr sz="2450" spc="-70" dirty="0">
                <a:solidFill>
                  <a:srgbClr val="FF0000"/>
                </a:solidFill>
                <a:latin typeface="Times New Roman"/>
                <a:cs typeface="Times New Roman"/>
              </a:rPr>
              <a:t>echelon</a:t>
            </a:r>
            <a:r>
              <a:rPr sz="2450" spc="1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50" spc="-105" dirty="0">
                <a:solidFill>
                  <a:srgbClr val="FF0000"/>
                </a:solidFill>
                <a:latin typeface="Times New Roman"/>
                <a:cs typeface="Times New Roman"/>
              </a:rPr>
              <a:t>form)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35929" y="3785870"/>
            <a:ext cx="1524000" cy="304800"/>
          </a:xfrm>
          <a:custGeom>
            <a:avLst/>
            <a:gdLst/>
            <a:ahLst/>
            <a:cxnLst/>
            <a:rect l="l" t="t" r="r" b="b"/>
            <a:pathLst>
              <a:path w="1524000" h="304800">
                <a:moveTo>
                  <a:pt x="0" y="304799"/>
                </a:moveTo>
                <a:lnTo>
                  <a:pt x="1524000" y="304799"/>
                </a:lnTo>
                <a:lnTo>
                  <a:pt x="15240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35929" y="3481070"/>
            <a:ext cx="1066800" cy="304800"/>
          </a:xfrm>
          <a:custGeom>
            <a:avLst/>
            <a:gdLst/>
            <a:ahLst/>
            <a:cxnLst/>
            <a:rect l="l" t="t" r="r" b="b"/>
            <a:pathLst>
              <a:path w="1066800" h="304800">
                <a:moveTo>
                  <a:pt x="0" y="304800"/>
                </a:moveTo>
                <a:lnTo>
                  <a:pt x="1066800" y="304800"/>
                </a:lnTo>
                <a:lnTo>
                  <a:pt x="1066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35929" y="2871977"/>
            <a:ext cx="1524000" cy="1219200"/>
          </a:xfrm>
          <a:custGeom>
            <a:avLst/>
            <a:gdLst/>
            <a:ahLst/>
            <a:cxnLst/>
            <a:rect l="l" t="t" r="r" b="b"/>
            <a:pathLst>
              <a:path w="1524000" h="1219200">
                <a:moveTo>
                  <a:pt x="0" y="0"/>
                </a:moveTo>
                <a:lnTo>
                  <a:pt x="0" y="1219200"/>
                </a:lnTo>
                <a:lnTo>
                  <a:pt x="1524000" y="1219200"/>
                </a:lnTo>
                <a:lnTo>
                  <a:pt x="1524000" y="914400"/>
                </a:lnTo>
                <a:lnTo>
                  <a:pt x="1066800" y="914400"/>
                </a:lnTo>
                <a:lnTo>
                  <a:pt x="1066800" y="609600"/>
                </a:lnTo>
                <a:lnTo>
                  <a:pt x="685800" y="609600"/>
                </a:lnTo>
                <a:lnTo>
                  <a:pt x="68580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3EC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92530" y="3862070"/>
            <a:ext cx="2362200" cy="304800"/>
          </a:xfrm>
          <a:custGeom>
            <a:avLst/>
            <a:gdLst/>
            <a:ahLst/>
            <a:cxnLst/>
            <a:rect l="l" t="t" r="r" b="b"/>
            <a:pathLst>
              <a:path w="2362200" h="304800">
                <a:moveTo>
                  <a:pt x="0" y="304799"/>
                </a:moveTo>
                <a:lnTo>
                  <a:pt x="2362199" y="304799"/>
                </a:lnTo>
                <a:lnTo>
                  <a:pt x="2362199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2530" y="3557270"/>
            <a:ext cx="1828800" cy="304800"/>
          </a:xfrm>
          <a:custGeom>
            <a:avLst/>
            <a:gdLst/>
            <a:ahLst/>
            <a:cxnLst/>
            <a:rect l="l" t="t" r="r" b="b"/>
            <a:pathLst>
              <a:path w="1828800" h="304800">
                <a:moveTo>
                  <a:pt x="0" y="304800"/>
                </a:moveTo>
                <a:lnTo>
                  <a:pt x="1828800" y="304800"/>
                </a:lnTo>
                <a:lnTo>
                  <a:pt x="1828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2530" y="3252470"/>
            <a:ext cx="1295400" cy="304800"/>
          </a:xfrm>
          <a:custGeom>
            <a:avLst/>
            <a:gdLst/>
            <a:ahLst/>
            <a:cxnLst/>
            <a:rect l="l" t="t" r="r" b="b"/>
            <a:pathLst>
              <a:path w="1295400" h="304800">
                <a:moveTo>
                  <a:pt x="0" y="304800"/>
                </a:moveTo>
                <a:lnTo>
                  <a:pt x="1295400" y="304800"/>
                </a:lnTo>
                <a:lnTo>
                  <a:pt x="12954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2530" y="2948177"/>
            <a:ext cx="2362200" cy="1219200"/>
          </a:xfrm>
          <a:custGeom>
            <a:avLst/>
            <a:gdLst/>
            <a:ahLst/>
            <a:cxnLst/>
            <a:rect l="l" t="t" r="r" b="b"/>
            <a:pathLst>
              <a:path w="2362200" h="1219200">
                <a:moveTo>
                  <a:pt x="0" y="0"/>
                </a:moveTo>
                <a:lnTo>
                  <a:pt x="0" y="1219200"/>
                </a:lnTo>
                <a:lnTo>
                  <a:pt x="2362199" y="1219200"/>
                </a:lnTo>
                <a:lnTo>
                  <a:pt x="2362199" y="914400"/>
                </a:lnTo>
                <a:lnTo>
                  <a:pt x="1828800" y="914400"/>
                </a:lnTo>
                <a:lnTo>
                  <a:pt x="1828800" y="609600"/>
                </a:lnTo>
                <a:lnTo>
                  <a:pt x="1295400" y="609600"/>
                </a:lnTo>
                <a:lnTo>
                  <a:pt x="1295400" y="381000"/>
                </a:lnTo>
                <a:lnTo>
                  <a:pt x="1295400" y="304800"/>
                </a:ln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3EC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78513" y="1543028"/>
            <a:ext cx="1713864" cy="96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00"/>
              </a:lnSpc>
              <a:spcBef>
                <a:spcPts val="100"/>
              </a:spcBef>
            </a:pPr>
            <a:r>
              <a:rPr sz="2450" spc="-40" dirty="0">
                <a:solidFill>
                  <a:srgbClr val="FF0000"/>
                </a:solidFill>
                <a:latin typeface="Times New Roman"/>
                <a:cs typeface="Times New Roman"/>
              </a:rPr>
              <a:t>(row </a:t>
            </a:r>
            <a:r>
              <a:rPr sz="2450" spc="-5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50" spc="-3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50" spc="-75" dirty="0">
                <a:solidFill>
                  <a:srgbClr val="FF0000"/>
                </a:solidFill>
                <a:latin typeface="Times New Roman"/>
                <a:cs typeface="Times New Roman"/>
              </a:rPr>
              <a:t>echelon  </a:t>
            </a:r>
            <a:r>
              <a:rPr sz="2450" spc="-110" dirty="0">
                <a:solidFill>
                  <a:srgbClr val="FF0000"/>
                </a:solidFill>
                <a:latin typeface="Times New Roman"/>
                <a:cs typeface="Times New Roman"/>
              </a:rPr>
              <a:t>form)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3079" y="3837994"/>
            <a:ext cx="3155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997" baseline="2314" dirty="0">
                <a:latin typeface="Times New Roman"/>
                <a:cs typeface="Times New Roman"/>
              </a:rPr>
              <a:t>1</a:t>
            </a:r>
            <a:r>
              <a:rPr sz="3600" spc="-997" baseline="-9259" dirty="0">
                <a:latin typeface="Symbol"/>
                <a:cs typeface="Symbol"/>
              </a:rPr>
              <a:t></a:t>
            </a:r>
            <a:r>
              <a:rPr sz="2400" spc="-66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3576" y="3828323"/>
            <a:ext cx="177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0037" y="3837993"/>
            <a:ext cx="12903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37235" algn="l"/>
                <a:tab pos="1099185" algn="l"/>
              </a:tabLst>
            </a:pPr>
            <a:r>
              <a:rPr sz="3600" spc="-457" baseline="-9259" dirty="0">
                <a:latin typeface="Symbol"/>
                <a:cs typeface="Symbol"/>
              </a:rPr>
              <a:t></a:t>
            </a:r>
            <a:r>
              <a:rPr sz="2400" spc="-305" dirty="0">
                <a:latin typeface="Symbol"/>
                <a:cs typeface="Symbol"/>
              </a:rPr>
              <a:t></a:t>
            </a:r>
            <a:r>
              <a:rPr sz="3600" spc="-457" baseline="2314" dirty="0">
                <a:latin typeface="Times New Roman"/>
                <a:cs typeface="Times New Roman"/>
              </a:rPr>
              <a:t>0	</a:t>
            </a:r>
            <a:r>
              <a:rPr sz="3600" baseline="2314" dirty="0">
                <a:latin typeface="Times New Roman"/>
                <a:cs typeface="Times New Roman"/>
              </a:rPr>
              <a:t>0	0</a:t>
            </a:r>
            <a:endParaRPr sz="3600" baseline="231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9648" y="1879585"/>
            <a:ext cx="14287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46409" y="2162582"/>
            <a:ext cx="153162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375410" algn="l"/>
              </a:tabLst>
            </a:pPr>
            <a:r>
              <a:rPr sz="2400" dirty="0">
                <a:latin typeface="Symbol"/>
                <a:cs typeface="Symbol"/>
              </a:rPr>
              <a:t>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3600" baseline="-9259" dirty="0">
                <a:latin typeface="Symbol"/>
                <a:cs typeface="Symbol"/>
              </a:rPr>
              <a:t></a:t>
            </a:r>
            <a:endParaRPr sz="3600" baseline="-9259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75607" y="1537637"/>
            <a:ext cx="71501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00050" algn="l"/>
              </a:tabLst>
            </a:pPr>
            <a:r>
              <a:rPr sz="2400" dirty="0">
                <a:latin typeface="Times New Roman"/>
                <a:cs typeface="Times New Roman"/>
              </a:rPr>
              <a:t>0	</a:t>
            </a:r>
            <a:r>
              <a:rPr sz="2400" spc="-30" dirty="0">
                <a:latin typeface="Times New Roman"/>
                <a:cs typeface="Times New Roman"/>
              </a:rPr>
              <a:t>5</a:t>
            </a:r>
            <a:r>
              <a:rPr sz="3600" spc="-44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522976" y="1563624"/>
          <a:ext cx="13716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0"/>
                <a:gridCol w="381000"/>
                <a:gridCol w="304800"/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ts val="2300"/>
                        </a:lnSpc>
                        <a:tabLst>
                          <a:tab pos="441325" algn="l"/>
                        </a:tabLst>
                      </a:pPr>
                      <a:r>
                        <a:rPr sz="3600" spc="7" baseline="-69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  <a:lnR w="28575">
                      <a:solidFill>
                        <a:srgbClr val="3ECDE7"/>
                      </a:solidFill>
                      <a:prstDash val="solid"/>
                    </a:lnR>
                    <a:lnT w="28575">
                      <a:solidFill>
                        <a:srgbClr val="3ECDE7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 gridSpan="2">
                  <a:txBody>
                    <a:bodyPr/>
                    <a:lstStyle/>
                    <a:p>
                      <a:pPr>
                        <a:lnSpc>
                          <a:spcPts val="2300"/>
                        </a:lnSpc>
                        <a:tabLst>
                          <a:tab pos="422909" algn="l"/>
                          <a:tab pos="796290" algn="l"/>
                        </a:tabLst>
                      </a:pPr>
                      <a:r>
                        <a:rPr sz="3600" spc="7" baseline="-6944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0	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  <a:lnR w="28575">
                      <a:solidFill>
                        <a:srgbClr val="3ECDE7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ts val="230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  <a:lnB w="28575">
                      <a:solidFill>
                        <a:srgbClr val="3ECDE7"/>
                      </a:solidFill>
                      <a:prstDash val="solid"/>
                    </a:lnB>
                  </a:tcPr>
                </a:tc>
              </a:tr>
              <a:tr h="304800">
                <a:tc gridSpan="3">
                  <a:txBody>
                    <a:bodyPr/>
                    <a:lstStyle/>
                    <a:p>
                      <a:pPr>
                        <a:lnSpc>
                          <a:spcPts val="2300"/>
                        </a:lnSpc>
                        <a:tabLst>
                          <a:tab pos="422909" algn="l"/>
                          <a:tab pos="777240" algn="l"/>
                          <a:tab pos="1132205" algn="l"/>
                        </a:tabLst>
                      </a:pPr>
                      <a:r>
                        <a:rPr sz="3600" spc="7" baseline="-12731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sz="2400" dirty="0">
                          <a:latin typeface="Times New Roman"/>
                          <a:cs typeface="Times New Roman"/>
                        </a:rPr>
                        <a:t>0	0	</a:t>
                      </a:r>
                      <a:r>
                        <a:rPr sz="2400" spc="-459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3600" spc="-690" baseline="-3472" dirty="0">
                          <a:latin typeface="Symbol"/>
                          <a:cs typeface="Symbol"/>
                        </a:rPr>
                        <a:t></a:t>
                      </a:r>
                      <a:endParaRPr sz="3600" baseline="-3472">
                        <a:latin typeface="Symbol"/>
                        <a:cs typeface="Symbol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  <a:lnR w="28575">
                      <a:solidFill>
                        <a:srgbClr val="3ECDE7"/>
                      </a:solidFill>
                      <a:prstDash val="solid"/>
                    </a:lnR>
                    <a:lnB w="28575">
                      <a:solidFill>
                        <a:srgbClr val="3ECDE7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903528" y="1018489"/>
            <a:ext cx="60413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-10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Ex 4: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(Row-echelon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form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or reduced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row-echelon</a:t>
            </a:r>
            <a:r>
              <a:rPr sz="18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form)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0037" y="3523376"/>
            <a:ext cx="1845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37235" algn="l"/>
                <a:tab pos="1099185" algn="l"/>
                <a:tab pos="1654810" algn="l"/>
              </a:tabLst>
            </a:pPr>
            <a:r>
              <a:rPr sz="3600" spc="15" baseline="-6944" dirty="0">
                <a:latin typeface="Symbol"/>
                <a:cs typeface="Symbol"/>
              </a:rPr>
              <a:t></a:t>
            </a:r>
            <a:r>
              <a:rPr sz="2400" spc="10" dirty="0">
                <a:latin typeface="Times New Roman"/>
                <a:cs typeface="Times New Roman"/>
              </a:rPr>
              <a:t>0	</a:t>
            </a:r>
            <a:r>
              <a:rPr sz="2400" dirty="0">
                <a:latin typeface="Times New Roman"/>
                <a:cs typeface="Times New Roman"/>
              </a:rPr>
              <a:t>0	0	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0037" y="2913191"/>
            <a:ext cx="25565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1770">
              <a:lnSpc>
                <a:spcPts val="2640"/>
              </a:lnSpc>
              <a:spcBef>
                <a:spcPts val="100"/>
              </a:spcBef>
              <a:tabLst>
                <a:tab pos="2233295" algn="l"/>
              </a:tabLst>
            </a:pPr>
            <a:r>
              <a:rPr sz="2400" spc="100" dirty="0">
                <a:latin typeface="Symbol"/>
                <a:cs typeface="Symbol"/>
              </a:rPr>
              <a:t></a:t>
            </a:r>
            <a:r>
              <a:rPr sz="2400" spc="100" dirty="0">
                <a:latin typeface="Times New Roman"/>
                <a:cs typeface="Times New Roman"/>
              </a:rPr>
              <a:t>1	</a:t>
            </a:r>
            <a:r>
              <a:rPr sz="2400" spc="-40" dirty="0">
                <a:latin typeface="Times New Roman"/>
                <a:cs typeface="Times New Roman"/>
              </a:rPr>
              <a:t>3</a:t>
            </a:r>
            <a:r>
              <a:rPr sz="3600" spc="-60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  <a:p>
            <a:pPr marL="50800">
              <a:lnSpc>
                <a:spcPts val="2640"/>
              </a:lnSpc>
              <a:tabLst>
                <a:tab pos="737235" algn="l"/>
                <a:tab pos="1118235" algn="l"/>
                <a:tab pos="1647189" algn="l"/>
              </a:tabLst>
            </a:pPr>
            <a:r>
              <a:rPr sz="3600" spc="15" baseline="-6944" dirty="0">
                <a:latin typeface="Symbol"/>
                <a:cs typeface="Symbol"/>
              </a:rPr>
              <a:t></a:t>
            </a:r>
            <a:r>
              <a:rPr sz="2400" spc="10" dirty="0">
                <a:latin typeface="Times New Roman"/>
                <a:cs typeface="Times New Roman"/>
              </a:rPr>
              <a:t>0	</a:t>
            </a:r>
            <a:r>
              <a:rPr sz="2400" dirty="0">
                <a:latin typeface="Times New Roman"/>
                <a:cs typeface="Times New Roman"/>
              </a:rPr>
              <a:t>0	1	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05483" y="2913191"/>
            <a:ext cx="1145540" cy="39179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16559" algn="l"/>
                <a:tab pos="979805" algn="l"/>
              </a:tabLst>
            </a:pPr>
            <a:r>
              <a:rPr sz="3600" spc="254" baseline="-6944" dirty="0">
                <a:latin typeface="Symbol"/>
                <a:cs typeface="Symbol"/>
              </a:rPr>
              <a:t></a:t>
            </a:r>
            <a:r>
              <a:rPr sz="2400" dirty="0">
                <a:latin typeface="Times New Roman"/>
                <a:cs typeface="Times New Roman"/>
              </a:rPr>
              <a:t>1	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2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5	2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10049" y="3762106"/>
            <a:ext cx="3333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922" baseline="2314" dirty="0">
                <a:latin typeface="Times New Roman"/>
                <a:cs typeface="Times New Roman"/>
              </a:rPr>
              <a:t>0</a:t>
            </a:r>
            <a:r>
              <a:rPr sz="3600" spc="-922" baseline="-9259" dirty="0">
                <a:latin typeface="Symbol"/>
                <a:cs typeface="Symbol"/>
              </a:rPr>
              <a:t></a:t>
            </a:r>
            <a:r>
              <a:rPr sz="2400" spc="-61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99596" y="3752427"/>
            <a:ext cx="177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33639" y="3762105"/>
            <a:ext cx="7143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3600" spc="-457" baseline="-9259" dirty="0">
                <a:latin typeface="Symbol"/>
                <a:cs typeface="Symbol"/>
              </a:rPr>
              <a:t></a:t>
            </a:r>
            <a:r>
              <a:rPr sz="2400" spc="-305" dirty="0">
                <a:latin typeface="Symbol"/>
                <a:cs typeface="Symbol"/>
              </a:rPr>
              <a:t></a:t>
            </a:r>
            <a:r>
              <a:rPr sz="3600" spc="-457" baseline="2314" dirty="0">
                <a:latin typeface="Times New Roman"/>
                <a:cs typeface="Times New Roman"/>
              </a:rPr>
              <a:t>0	</a:t>
            </a:r>
            <a:r>
              <a:rPr sz="3600" spc="-15" baseline="2314" dirty="0">
                <a:latin typeface="Times New Roman"/>
                <a:cs typeface="Times New Roman"/>
              </a:rPr>
              <a:t>0</a:t>
            </a:r>
            <a:endParaRPr sz="3600" baseline="2314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33639" y="3447493"/>
            <a:ext cx="17481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523875" algn="l"/>
                <a:tab pos="897255" algn="l"/>
                <a:tab pos="1425575" algn="l"/>
              </a:tabLst>
            </a:pPr>
            <a:r>
              <a:rPr sz="3600" spc="7" baseline="-6944" dirty="0">
                <a:latin typeface="Symbol"/>
                <a:cs typeface="Symbol"/>
              </a:rPr>
              <a:t></a:t>
            </a:r>
            <a:r>
              <a:rPr sz="2400" spc="5" dirty="0">
                <a:latin typeface="Times New Roman"/>
                <a:cs typeface="Times New Roman"/>
              </a:rPr>
              <a:t>0	</a:t>
            </a:r>
            <a:r>
              <a:rPr sz="2400" spc="-10" dirty="0">
                <a:latin typeface="Times New Roman"/>
                <a:cs typeface="Times New Roman"/>
              </a:rPr>
              <a:t>0	1	</a:t>
            </a:r>
            <a:r>
              <a:rPr sz="2400" spc="-45" dirty="0">
                <a:latin typeface="Times New Roman"/>
                <a:cs typeface="Times New Roman"/>
              </a:rPr>
              <a:t>3</a:t>
            </a:r>
            <a:r>
              <a:rPr sz="3600" spc="-67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48884" y="3189732"/>
            <a:ext cx="660400" cy="27940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5"/>
              </a:lnSpc>
              <a:tabLst>
                <a:tab pos="427990" algn="l"/>
              </a:tabLst>
            </a:pPr>
            <a:r>
              <a:rPr sz="3600" spc="7" baseline="-6944" dirty="0">
                <a:latin typeface="Symbol"/>
                <a:cs typeface="Symbol"/>
              </a:rPr>
              <a:t></a:t>
            </a:r>
            <a:r>
              <a:rPr sz="2400" spc="5" dirty="0">
                <a:latin typeface="Times New Roman"/>
                <a:cs typeface="Times New Roman"/>
              </a:rPr>
              <a:t>0	</a:t>
            </a:r>
            <a:r>
              <a:rPr sz="2400" spc="-1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74196" y="2837308"/>
            <a:ext cx="8947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40"/>
              </a:lnSpc>
              <a:spcBef>
                <a:spcPts val="100"/>
              </a:spcBef>
              <a:tabLst>
                <a:tab pos="399415" algn="l"/>
              </a:tabLst>
            </a:pPr>
            <a:r>
              <a:rPr sz="2400" spc="-10" dirty="0">
                <a:latin typeface="Times New Roman"/>
                <a:cs typeface="Times New Roman"/>
              </a:rPr>
              <a:t>0	</a:t>
            </a:r>
            <a:r>
              <a:rPr sz="2400" spc="15" dirty="0">
                <a:latin typeface="Symbol"/>
                <a:cs typeface="Symbol"/>
              </a:rPr>
              <a:t></a:t>
            </a:r>
            <a:r>
              <a:rPr sz="2400" spc="15" dirty="0">
                <a:latin typeface="Times New Roman"/>
                <a:cs typeface="Times New Roman"/>
              </a:rPr>
              <a:t>1</a:t>
            </a:r>
            <a:r>
              <a:rPr sz="3600" spc="22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  <a:p>
            <a:pPr marL="38100">
              <a:lnSpc>
                <a:spcPts val="2640"/>
              </a:lnSpc>
              <a:tabLst>
                <a:tab pos="569595" algn="l"/>
              </a:tabLst>
            </a:pPr>
            <a:r>
              <a:rPr sz="2400" spc="-10" dirty="0">
                <a:latin typeface="Times New Roman"/>
                <a:cs typeface="Times New Roman"/>
              </a:rPr>
              <a:t>0	</a:t>
            </a:r>
            <a:r>
              <a:rPr sz="2400" spc="15" dirty="0">
                <a:latin typeface="Times New Roman"/>
                <a:cs typeface="Times New Roman"/>
              </a:rPr>
              <a:t>2</a:t>
            </a:r>
            <a:r>
              <a:rPr sz="3600" spc="22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48884" y="2837308"/>
            <a:ext cx="574040" cy="39179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08305" algn="l"/>
              </a:tabLst>
            </a:pPr>
            <a:r>
              <a:rPr sz="3600" spc="247" baseline="-6944" dirty="0">
                <a:latin typeface="Symbol"/>
                <a:cs typeface="Symbol"/>
              </a:rPr>
              <a:t></a:t>
            </a:r>
            <a:r>
              <a:rPr sz="2400" spc="-10" dirty="0">
                <a:latin typeface="Times New Roman"/>
                <a:cs typeface="Times New Roman"/>
              </a:rPr>
              <a:t>1</a:t>
            </a:r>
            <a:r>
              <a:rPr sz="2400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Times New Roman"/>
                <a:cs typeface="Times New Roman"/>
              </a:rPr>
              <a:t>0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19287" y="5117317"/>
            <a:ext cx="55308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335" dirty="0">
                <a:latin typeface="Times New Roman"/>
                <a:cs typeface="Times New Roman"/>
              </a:rPr>
              <a:t>3</a:t>
            </a:r>
            <a:r>
              <a:rPr sz="3600" spc="-502" baseline="-3472" dirty="0">
                <a:latin typeface="Symbol"/>
                <a:cs typeface="Symbol"/>
              </a:rPr>
              <a:t></a:t>
            </a:r>
            <a:r>
              <a:rPr sz="3600" spc="-502" baseline="-12731" dirty="0">
                <a:latin typeface="Symbol"/>
                <a:cs typeface="Symbol"/>
              </a:rPr>
              <a:t></a:t>
            </a:r>
            <a:endParaRPr sz="3600" baseline="-12731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0231" y="4813225"/>
            <a:ext cx="2007870" cy="69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635"/>
              </a:lnSpc>
              <a:spcBef>
                <a:spcPts val="95"/>
              </a:spcBef>
              <a:tabLst>
                <a:tab pos="529590" algn="l"/>
                <a:tab pos="1122680" algn="l"/>
                <a:tab pos="1497330" algn="l"/>
              </a:tabLst>
            </a:pPr>
            <a:r>
              <a:rPr sz="3600" spc="15" baseline="-6944" dirty="0">
                <a:latin typeface="Symbol"/>
                <a:cs typeface="Symbol"/>
              </a:rPr>
              <a:t></a:t>
            </a:r>
            <a:r>
              <a:rPr sz="2400" spc="10" dirty="0">
                <a:latin typeface="Times New Roman"/>
                <a:cs typeface="Times New Roman"/>
              </a:rPr>
              <a:t>0	</a:t>
            </a:r>
            <a:r>
              <a:rPr sz="2400" spc="-5" dirty="0">
                <a:latin typeface="Times New Roman"/>
                <a:cs typeface="Times New Roman"/>
              </a:rPr>
              <a:t>2	1	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20" dirty="0">
                <a:latin typeface="Times New Roman"/>
                <a:cs typeface="Times New Roman"/>
              </a:rPr>
              <a:t>1</a:t>
            </a:r>
            <a:r>
              <a:rPr sz="3600" spc="30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  <a:p>
            <a:pPr marL="50800">
              <a:lnSpc>
                <a:spcPts val="2635"/>
              </a:lnSpc>
              <a:tabLst>
                <a:tab pos="534035" algn="l"/>
                <a:tab pos="1122680" algn="l"/>
              </a:tabLst>
            </a:pPr>
            <a:r>
              <a:rPr sz="3600" spc="-450" baseline="-3472" dirty="0">
                <a:latin typeface="Symbol"/>
                <a:cs typeface="Symbol"/>
              </a:rPr>
              <a:t></a:t>
            </a:r>
            <a:r>
              <a:rPr sz="3600" spc="-450" baseline="-12731" dirty="0">
                <a:latin typeface="Symbol"/>
                <a:cs typeface="Symbol"/>
              </a:rPr>
              <a:t></a:t>
            </a:r>
            <a:r>
              <a:rPr sz="2400" spc="-300" dirty="0">
                <a:latin typeface="Times New Roman"/>
                <a:cs typeface="Times New Roman"/>
              </a:rPr>
              <a:t>0	</a:t>
            </a:r>
            <a:r>
              <a:rPr sz="2400" spc="-5" dirty="0">
                <a:latin typeface="Times New Roman"/>
                <a:cs typeface="Times New Roman"/>
              </a:rPr>
              <a:t>0	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20827" y="4509436"/>
            <a:ext cx="35179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spc="20" dirty="0">
                <a:latin typeface="Times New Roman"/>
                <a:cs typeface="Times New Roman"/>
              </a:rPr>
              <a:t>4</a:t>
            </a:r>
            <a:r>
              <a:rPr sz="3600" spc="30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02931" y="4509436"/>
            <a:ext cx="129286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16890" algn="l"/>
                <a:tab pos="884555" algn="l"/>
              </a:tabLst>
            </a:pPr>
            <a:r>
              <a:rPr sz="3600" spc="127" baseline="-6944" dirty="0">
                <a:latin typeface="Symbol"/>
                <a:cs typeface="Symbol"/>
              </a:rPr>
              <a:t></a:t>
            </a:r>
            <a:r>
              <a:rPr sz="2400" spc="85" dirty="0">
                <a:latin typeface="Times New Roman"/>
                <a:cs typeface="Times New Roman"/>
              </a:rPr>
              <a:t>1	</a:t>
            </a:r>
            <a:r>
              <a:rPr sz="2400" spc="-5" dirty="0">
                <a:latin typeface="Times New Roman"/>
                <a:cs typeface="Times New Roman"/>
              </a:rPr>
              <a:t>2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26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408170" y="4509436"/>
            <a:ext cx="2054860" cy="998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565">
              <a:lnSpc>
                <a:spcPts val="2635"/>
              </a:lnSpc>
              <a:spcBef>
                <a:spcPts val="95"/>
              </a:spcBef>
              <a:tabLst>
                <a:tab pos="554355" algn="l"/>
                <a:tab pos="920750" algn="l"/>
                <a:tab pos="1678305" algn="l"/>
              </a:tabLst>
            </a:pPr>
            <a:r>
              <a:rPr sz="3600" spc="120" baseline="-6944" dirty="0">
                <a:latin typeface="Symbol"/>
                <a:cs typeface="Symbol"/>
              </a:rPr>
              <a:t></a:t>
            </a:r>
            <a:r>
              <a:rPr sz="2400" spc="80" dirty="0">
                <a:latin typeface="Times New Roman"/>
                <a:cs typeface="Times New Roman"/>
              </a:rPr>
              <a:t>1	</a:t>
            </a:r>
            <a:r>
              <a:rPr sz="2400" spc="-5" dirty="0">
                <a:latin typeface="Times New Roman"/>
                <a:cs typeface="Times New Roman"/>
              </a:rPr>
              <a:t>2	</a:t>
            </a:r>
            <a:r>
              <a:rPr sz="2400" spc="100" dirty="0">
                <a:latin typeface="Symbol"/>
                <a:cs typeface="Symbol"/>
              </a:rPr>
              <a:t></a:t>
            </a:r>
            <a:r>
              <a:rPr sz="2400" spc="100" dirty="0">
                <a:latin typeface="Times New Roman"/>
                <a:cs typeface="Times New Roman"/>
              </a:rPr>
              <a:t>1	</a:t>
            </a:r>
            <a:r>
              <a:rPr sz="2400" spc="15" dirty="0">
                <a:latin typeface="Times New Roman"/>
                <a:cs typeface="Times New Roman"/>
              </a:rPr>
              <a:t>2</a:t>
            </a:r>
            <a:r>
              <a:rPr sz="3600" spc="22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  <a:p>
            <a:pPr marL="76200">
              <a:lnSpc>
                <a:spcPts val="2395"/>
              </a:lnSpc>
              <a:tabLst>
                <a:tab pos="558165" algn="l"/>
                <a:tab pos="1095375" algn="l"/>
                <a:tab pos="1682750" algn="l"/>
              </a:tabLst>
            </a:pPr>
            <a:r>
              <a:rPr sz="3600" spc="7" baseline="-6944" dirty="0">
                <a:latin typeface="Symbol"/>
                <a:cs typeface="Symbol"/>
              </a:rPr>
              <a:t></a:t>
            </a:r>
            <a:r>
              <a:rPr sz="2400" spc="5" dirty="0">
                <a:latin typeface="Times New Roman"/>
                <a:cs typeface="Times New Roman"/>
              </a:rPr>
              <a:t>0	</a:t>
            </a:r>
            <a:r>
              <a:rPr sz="2400" spc="-5" dirty="0">
                <a:latin typeface="Times New Roman"/>
                <a:cs typeface="Times New Roman"/>
              </a:rPr>
              <a:t>0	0	</a:t>
            </a:r>
            <a:r>
              <a:rPr sz="2400" dirty="0">
                <a:latin typeface="Times New Roman"/>
                <a:cs typeface="Times New Roman"/>
              </a:rPr>
              <a:t>0</a:t>
            </a:r>
            <a:r>
              <a:rPr sz="3600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  <a:p>
            <a:pPr marL="76200">
              <a:lnSpc>
                <a:spcPts val="2635"/>
              </a:lnSpc>
              <a:tabLst>
                <a:tab pos="577215" algn="l"/>
                <a:tab pos="1091565" algn="l"/>
                <a:tab pos="1457960" algn="l"/>
              </a:tabLst>
            </a:pPr>
            <a:r>
              <a:rPr sz="3600" spc="-457" baseline="-3472" dirty="0">
                <a:latin typeface="Symbol"/>
                <a:cs typeface="Symbol"/>
              </a:rPr>
              <a:t></a:t>
            </a:r>
            <a:r>
              <a:rPr sz="3600" spc="-457" baseline="-12731" dirty="0">
                <a:latin typeface="Symbol"/>
                <a:cs typeface="Symbol"/>
              </a:rPr>
              <a:t></a:t>
            </a:r>
            <a:r>
              <a:rPr sz="2400" spc="-305" dirty="0">
                <a:latin typeface="Times New Roman"/>
                <a:cs typeface="Times New Roman"/>
              </a:rPr>
              <a:t>0	</a:t>
            </a:r>
            <a:r>
              <a:rPr sz="2400" spc="-5" dirty="0">
                <a:latin typeface="Times New Roman"/>
                <a:cs typeface="Times New Roman"/>
              </a:rPr>
              <a:t>1	2	</a:t>
            </a:r>
            <a:r>
              <a:rPr sz="2400" spc="-10" dirty="0">
                <a:latin typeface="Symbol"/>
                <a:cs typeface="Symbol"/>
              </a:rPr>
              <a:t></a:t>
            </a:r>
            <a:r>
              <a:rPr sz="2400" spc="-260" dirty="0">
                <a:latin typeface="Times New Roman"/>
                <a:cs typeface="Times New Roman"/>
              </a:rPr>
              <a:t> </a:t>
            </a:r>
            <a:r>
              <a:rPr sz="2400" spc="-300" dirty="0">
                <a:latin typeface="Times New Roman"/>
                <a:cs typeface="Times New Roman"/>
              </a:rPr>
              <a:t>4</a:t>
            </a:r>
            <a:r>
              <a:rPr sz="3600" spc="-450" baseline="-3472" dirty="0">
                <a:latin typeface="Symbol"/>
                <a:cs typeface="Symbol"/>
              </a:rPr>
              <a:t></a:t>
            </a:r>
            <a:r>
              <a:rPr sz="3600" spc="-450" baseline="-12731" dirty="0">
                <a:latin typeface="Symbol"/>
                <a:cs typeface="Symbol"/>
              </a:rPr>
              <a:t></a:t>
            </a:r>
            <a:endParaRPr sz="3600" baseline="-12731">
              <a:latin typeface="Symbol"/>
              <a:cs typeface="Symbo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63930" y="4929378"/>
            <a:ext cx="2209800" cy="228600"/>
          </a:xfrm>
          <a:custGeom>
            <a:avLst/>
            <a:gdLst/>
            <a:ahLst/>
            <a:cxnLst/>
            <a:rect l="l" t="t" r="r" b="b"/>
            <a:pathLst>
              <a:path w="2209800" h="228600">
                <a:moveTo>
                  <a:pt x="0" y="228600"/>
                </a:moveTo>
                <a:lnTo>
                  <a:pt x="2209800" y="228600"/>
                </a:lnTo>
                <a:lnTo>
                  <a:pt x="2209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5908">
            <a:solidFill>
              <a:srgbClr val="3EC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7329" y="4929378"/>
            <a:ext cx="2209800" cy="228600"/>
          </a:xfrm>
          <a:custGeom>
            <a:avLst/>
            <a:gdLst/>
            <a:ahLst/>
            <a:cxnLst/>
            <a:rect l="l" t="t" r="r" b="b"/>
            <a:pathLst>
              <a:path w="2209800" h="228600">
                <a:moveTo>
                  <a:pt x="0" y="228600"/>
                </a:moveTo>
                <a:lnTo>
                  <a:pt x="2209800" y="228600"/>
                </a:lnTo>
                <a:lnTo>
                  <a:pt x="2209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5908">
            <a:solidFill>
              <a:srgbClr val="3EC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270003" y="3628337"/>
            <a:ext cx="108267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20833" dirty="0">
                <a:latin typeface="Times New Roman"/>
                <a:cs typeface="Times New Roman"/>
              </a:rPr>
              <a:t>4</a:t>
            </a:r>
            <a:r>
              <a:rPr sz="3600" spc="30" baseline="13888" dirty="0">
                <a:latin typeface="Symbol"/>
                <a:cs typeface="Symbol"/>
              </a:rPr>
              <a:t></a:t>
            </a:r>
            <a:r>
              <a:rPr sz="3600" spc="60" baseline="13888" dirty="0">
                <a:latin typeface="Times New Roman"/>
                <a:cs typeface="Times New Roman"/>
              </a:rPr>
              <a:t> </a:t>
            </a:r>
            <a:r>
              <a:rPr sz="2450" spc="-110" dirty="0">
                <a:solidFill>
                  <a:srgbClr val="FF0000"/>
                </a:solidFill>
                <a:latin typeface="Times New Roman"/>
                <a:cs typeface="Times New Roman"/>
              </a:rPr>
              <a:t>form)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50154" y="3160839"/>
            <a:ext cx="234886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810" indent="-220345">
              <a:lnSpc>
                <a:spcPct val="100000"/>
              </a:lnSpc>
              <a:spcBef>
                <a:spcPts val="100"/>
              </a:spcBef>
              <a:buFont typeface="Symbol"/>
              <a:buChar char=""/>
              <a:tabLst>
                <a:tab pos="258445" algn="l"/>
              </a:tabLst>
            </a:pPr>
            <a:r>
              <a:rPr sz="3600" spc="30" baseline="-9259" dirty="0">
                <a:latin typeface="Times New Roman"/>
                <a:cs typeface="Times New Roman"/>
              </a:rPr>
              <a:t>2</a:t>
            </a:r>
            <a:r>
              <a:rPr sz="3600" spc="30" baseline="-16203" dirty="0">
                <a:latin typeface="Symbol"/>
                <a:cs typeface="Symbol"/>
              </a:rPr>
              <a:t></a:t>
            </a:r>
            <a:r>
              <a:rPr sz="3600" spc="30" baseline="-16203" dirty="0">
                <a:latin typeface="Times New Roman"/>
                <a:cs typeface="Times New Roman"/>
              </a:rPr>
              <a:t> </a:t>
            </a:r>
            <a:r>
              <a:rPr sz="2450" spc="-40" dirty="0">
                <a:solidFill>
                  <a:srgbClr val="FF0000"/>
                </a:solidFill>
                <a:latin typeface="Times New Roman"/>
                <a:cs typeface="Times New Roman"/>
              </a:rPr>
              <a:t>(row </a:t>
            </a:r>
            <a:r>
              <a:rPr sz="2450" spc="-5" dirty="0">
                <a:solidFill>
                  <a:srgbClr val="FF0000"/>
                </a:solidFill>
                <a:latin typeface="Times New Roman"/>
                <a:cs typeface="Times New Roman"/>
              </a:rPr>
              <a:t>-</a:t>
            </a:r>
            <a:r>
              <a:rPr sz="2450" spc="-3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50" spc="-75" dirty="0">
                <a:solidFill>
                  <a:srgbClr val="FF0000"/>
                </a:solidFill>
                <a:latin typeface="Times New Roman"/>
                <a:cs typeface="Times New Roman"/>
              </a:rPr>
              <a:t>echelon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92831" y="2990609"/>
            <a:ext cx="1804670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400"/>
              </a:lnSpc>
              <a:spcBef>
                <a:spcPts val="100"/>
              </a:spcBef>
            </a:pPr>
            <a:r>
              <a:rPr sz="2450" spc="-50" dirty="0">
                <a:solidFill>
                  <a:srgbClr val="FF0000"/>
                </a:solidFill>
                <a:latin typeface="Times New Roman"/>
                <a:cs typeface="Times New Roman"/>
              </a:rPr>
              <a:t>(reduced </a:t>
            </a:r>
            <a:r>
              <a:rPr sz="2450" spc="-25" dirty="0">
                <a:solidFill>
                  <a:srgbClr val="FF0000"/>
                </a:solidFill>
                <a:latin typeface="Times New Roman"/>
                <a:cs typeface="Times New Roman"/>
              </a:rPr>
              <a:t>row </a:t>
            </a:r>
            <a:r>
              <a:rPr sz="2450" spc="-5" dirty="0">
                <a:solidFill>
                  <a:srgbClr val="FF0000"/>
                </a:solidFill>
                <a:latin typeface="Times New Roman"/>
                <a:cs typeface="Times New Roman"/>
              </a:rPr>
              <a:t>-  </a:t>
            </a:r>
            <a:r>
              <a:rPr sz="2450" spc="-70" dirty="0">
                <a:solidFill>
                  <a:srgbClr val="FF0000"/>
                </a:solidFill>
                <a:latin typeface="Times New Roman"/>
                <a:cs typeface="Times New Roman"/>
              </a:rPr>
              <a:t>echelon</a:t>
            </a:r>
            <a:r>
              <a:rPr sz="2450" spc="1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50" spc="-105" dirty="0">
                <a:solidFill>
                  <a:srgbClr val="FF0000"/>
                </a:solidFill>
                <a:latin typeface="Times New Roman"/>
                <a:cs typeface="Times New Roman"/>
              </a:rPr>
              <a:t>form)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02790" y="2145517"/>
            <a:ext cx="194754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415415" algn="l"/>
              </a:tabLst>
            </a:pPr>
            <a:r>
              <a:rPr sz="3600" spc="-15" baseline="-3472" dirty="0">
                <a:latin typeface="Symbol"/>
                <a:cs typeface="Symbol"/>
              </a:rPr>
              <a:t></a:t>
            </a:r>
            <a:r>
              <a:rPr sz="3600" spc="-15" baseline="-3472" dirty="0">
                <a:latin typeface="Times New Roman"/>
                <a:cs typeface="Times New Roman"/>
              </a:rPr>
              <a:t>	</a:t>
            </a:r>
            <a:r>
              <a:rPr sz="2400" spc="-10" dirty="0">
                <a:latin typeface="Symbol"/>
                <a:cs typeface="Symbol"/>
              </a:rPr>
              <a:t></a:t>
            </a:r>
            <a:r>
              <a:rPr sz="2400" spc="-235" dirty="0">
                <a:latin typeface="Times New Roman"/>
                <a:cs typeface="Times New Roman"/>
              </a:rPr>
              <a:t> </a:t>
            </a:r>
            <a:r>
              <a:rPr sz="2400" spc="-300" dirty="0">
                <a:latin typeface="Times New Roman"/>
                <a:cs typeface="Times New Roman"/>
              </a:rPr>
              <a:t>2</a:t>
            </a:r>
            <a:r>
              <a:rPr sz="3600" spc="-450" baseline="-3472" dirty="0">
                <a:latin typeface="Symbol"/>
                <a:cs typeface="Symbol"/>
              </a:rPr>
              <a:t></a:t>
            </a:r>
            <a:r>
              <a:rPr sz="3600" spc="-450" baseline="-12731" dirty="0">
                <a:latin typeface="Symbol"/>
                <a:cs typeface="Symbol"/>
              </a:rPr>
              <a:t></a:t>
            </a:r>
            <a:endParaRPr sz="3600" baseline="-12731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15752" y="1841425"/>
            <a:ext cx="33464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400" spc="-50" dirty="0">
                <a:latin typeface="Times New Roman"/>
                <a:cs typeface="Times New Roman"/>
              </a:rPr>
              <a:t>3</a:t>
            </a:r>
            <a:r>
              <a:rPr sz="3600" spc="-75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79595" y="1537636"/>
            <a:ext cx="148336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03225" algn="l"/>
                <a:tab pos="1158240" algn="l"/>
              </a:tabLst>
            </a:pPr>
            <a:r>
              <a:rPr sz="2400" spc="-10" dirty="0">
                <a:latin typeface="Times New Roman"/>
                <a:cs typeface="Times New Roman"/>
              </a:rPr>
              <a:t>2	</a:t>
            </a:r>
            <a:r>
              <a:rPr sz="2400" spc="95" dirty="0">
                <a:latin typeface="Symbol"/>
                <a:cs typeface="Symbol"/>
              </a:rPr>
              <a:t></a:t>
            </a:r>
            <a:r>
              <a:rPr sz="2400" spc="95" dirty="0">
                <a:latin typeface="Times New Roman"/>
                <a:cs typeface="Times New Roman"/>
              </a:rPr>
              <a:t>1	</a:t>
            </a:r>
            <a:r>
              <a:rPr sz="2400" spc="15" dirty="0">
                <a:latin typeface="Times New Roman"/>
                <a:cs typeface="Times New Roman"/>
              </a:rPr>
              <a:t>4</a:t>
            </a:r>
            <a:r>
              <a:rPr sz="3600" spc="22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179575" y="1563624"/>
          <a:ext cx="121920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/>
                <a:gridCol w="457200"/>
                <a:gridCol w="457200"/>
              </a:tblGrid>
              <a:tr h="304800">
                <a:tc>
                  <a:txBody>
                    <a:bodyPr/>
                    <a:lstStyle/>
                    <a:p>
                      <a:pPr>
                        <a:lnSpc>
                          <a:spcPts val="2300"/>
                        </a:lnSpc>
                      </a:pPr>
                      <a:r>
                        <a:rPr sz="3600" spc="112" baseline="-6944" dirty="0">
                          <a:latin typeface="Symbol"/>
                          <a:cs typeface="Symbol"/>
                        </a:rPr>
                        <a:t></a:t>
                      </a:r>
                      <a:r>
                        <a:rPr sz="2400" spc="75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  <a:lnR w="28575">
                      <a:solidFill>
                        <a:srgbClr val="3ECDE7"/>
                      </a:solidFill>
                      <a:prstDash val="solid"/>
                    </a:lnR>
                    <a:lnT w="28575">
                      <a:solidFill>
                        <a:srgbClr val="3ECDE7"/>
                      </a:solidFill>
                      <a:prstDash val="solid"/>
                    </a:lnT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04800">
                <a:tc gridSpan="2">
                  <a:txBody>
                    <a:bodyPr/>
                    <a:lstStyle/>
                    <a:p>
                      <a:pPr>
                        <a:lnSpc>
                          <a:spcPts val="2300"/>
                        </a:lnSpc>
                        <a:tabLst>
                          <a:tab pos="447675" algn="l"/>
                        </a:tabLst>
                      </a:pPr>
                      <a:r>
                        <a:rPr sz="3600" spc="7" baseline="-6944" dirty="0">
                          <a:latin typeface="Symbol"/>
                          <a:cs typeface="Symbol"/>
                        </a:rPr>
                        <a:t>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0	</a:t>
                      </a:r>
                      <a:r>
                        <a:rPr sz="2400" spc="-1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  <a:lnR w="28575">
                      <a:solidFill>
                        <a:srgbClr val="3ECDE7"/>
                      </a:solidFill>
                      <a:prstDash val="solid"/>
                    </a:ln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r">
                        <a:lnSpc>
                          <a:spcPts val="230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  <a:lnB w="28575">
                      <a:solidFill>
                        <a:srgbClr val="3ECDE7"/>
                      </a:solidFill>
                      <a:prstDash val="soli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ts val="2300"/>
                        </a:lnSpc>
                      </a:pPr>
                      <a:r>
                        <a:rPr sz="3600" spc="7" baseline="-12731" dirty="0">
                          <a:latin typeface="Symbol"/>
                          <a:cs typeface="Symbol"/>
                        </a:rPr>
                        <a:t></a:t>
                      </a:r>
                      <a:r>
                        <a:rPr sz="2400" spc="5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3ECDE7"/>
                      </a:solidFill>
                      <a:prstDash val="solid"/>
                    </a:lnL>
                    <a:lnB w="28575">
                      <a:solidFill>
                        <a:srgbClr val="3ECDE7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230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3ECDE7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r">
                        <a:lnSpc>
                          <a:spcPts val="2300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3ECDE7"/>
                      </a:solidFill>
                      <a:prstDash val="solid"/>
                    </a:lnR>
                    <a:lnT w="28575">
                      <a:solidFill>
                        <a:srgbClr val="3ECDE7"/>
                      </a:solidFill>
                      <a:prstDash val="solid"/>
                    </a:lnT>
                    <a:lnB w="28575">
                      <a:solidFill>
                        <a:srgbClr val="3ECDE7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4" name="Ink 43"/>
              <p14:cNvContentPartPr/>
              <p14:nvPr/>
            </p14:nvContentPartPr>
            <p14:xfrm>
              <a:off x="469095" y="1734405"/>
              <a:ext cx="607680" cy="31788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655" y="1730445"/>
                <a:ext cx="6292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6" name="Ink 45"/>
              <p14:cNvContentPartPr/>
              <p14:nvPr/>
            </p14:nvContentPartPr>
            <p14:xfrm>
              <a:off x="5055135" y="1847085"/>
              <a:ext cx="504000" cy="285120"/>
            </p14:xfrm>
          </p:contentPart>
        </mc:Choice>
        <mc:Fallback>
          <p:pic>
            <p:nvPicPr>
              <p:cNvPr id="46" name="Ink 4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6495" y="1835925"/>
                <a:ext cx="5238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9" name="Ink 48"/>
              <p14:cNvContentPartPr/>
              <p14:nvPr/>
            </p14:nvContentPartPr>
            <p14:xfrm>
              <a:off x="4941735" y="3789285"/>
              <a:ext cx="538920" cy="22716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1655" y="3777045"/>
                <a:ext cx="5612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0" name="Ink 49"/>
              <p14:cNvContentPartPr/>
              <p14:nvPr/>
            </p14:nvContentPartPr>
            <p14:xfrm>
              <a:off x="393495" y="3597765"/>
              <a:ext cx="817200" cy="386280"/>
            </p14:xfrm>
          </p:contentPart>
        </mc:Choice>
        <mc:Fallback>
          <p:pic>
            <p:nvPicPr>
              <p:cNvPr id="50" name="Ink 4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855" y="3585525"/>
                <a:ext cx="8380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3" name="Ink 52"/>
              <p14:cNvContentPartPr/>
              <p14:nvPr/>
            </p14:nvContentPartPr>
            <p14:xfrm>
              <a:off x="393135" y="5794845"/>
              <a:ext cx="2623680" cy="25236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5215" y="5783685"/>
                <a:ext cx="26424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Ink 53"/>
              <p14:cNvContentPartPr/>
              <p14:nvPr/>
            </p14:nvContentPartPr>
            <p14:xfrm>
              <a:off x="5233335" y="5920485"/>
              <a:ext cx="2856240" cy="4104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7215" y="5910405"/>
                <a:ext cx="2873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6" name="Ink 55"/>
              <p14:cNvContentPartPr/>
              <p14:nvPr/>
            </p14:nvContentPartPr>
            <p14:xfrm>
              <a:off x="1063815" y="1481685"/>
              <a:ext cx="1339200" cy="113796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4815" y="1474125"/>
                <a:ext cx="1359720" cy="11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9" name="Ink 58"/>
              <p14:cNvContentPartPr/>
              <p14:nvPr/>
            </p14:nvContentPartPr>
            <p14:xfrm>
              <a:off x="3306615" y="1934205"/>
              <a:ext cx="657720" cy="101880"/>
            </p14:xfrm>
          </p:contentPart>
        </mc:Choice>
        <mc:Fallback>
          <p:pic>
            <p:nvPicPr>
              <p:cNvPr id="59" name="Ink 5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7255" y="1924845"/>
                <a:ext cx="677520" cy="11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533400"/>
            <a:ext cx="10591800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4000" b="1" spc="-5" dirty="0" smtClean="0">
                <a:latin typeface="Times New Roman"/>
                <a:cs typeface="Times New Roman"/>
              </a:rPr>
              <a:t>Find the echelon form and reduce row echelon form of the following matrix</a:t>
            </a:r>
            <a:endParaRPr sz="4000" b="1">
              <a:latin typeface="Times New Roman"/>
              <a:cs typeface="Times New Roman"/>
            </a:endParaRPr>
          </a:p>
        </p:txBody>
      </p:sp>
      <p:pic>
        <p:nvPicPr>
          <p:cNvPr id="2050" name="Picture 2" descr="C:\Users\Asus\Desktop\0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362200"/>
            <a:ext cx="6781800" cy="2270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956" y="22047"/>
            <a:ext cx="76066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B050"/>
                </a:solidFill>
              </a:rPr>
              <a:t>System of </a:t>
            </a:r>
            <a:r>
              <a:rPr sz="2800" spc="-10" dirty="0">
                <a:solidFill>
                  <a:srgbClr val="00B050"/>
                </a:solidFill>
              </a:rPr>
              <a:t>Non-Homogeneous Linear </a:t>
            </a:r>
            <a:r>
              <a:rPr sz="2800" spc="-5" dirty="0">
                <a:solidFill>
                  <a:srgbClr val="00B050"/>
                </a:solidFill>
              </a:rPr>
              <a:t>Equations</a:t>
            </a:r>
            <a:r>
              <a:rPr sz="2800" spc="114" dirty="0">
                <a:solidFill>
                  <a:srgbClr val="00B050"/>
                </a:solidFill>
              </a:rPr>
              <a:t> </a:t>
            </a:r>
            <a:r>
              <a:rPr sz="2800" spc="-5" dirty="0"/>
              <a:t>: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94156" y="1050797"/>
            <a:ext cx="72624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system of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m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linear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equations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in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unknowns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can be  written</a:t>
            </a:r>
            <a:r>
              <a:rPr sz="24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5051" y="1782317"/>
            <a:ext cx="44583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15" baseline="-15873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r>
              <a:rPr sz="2400" spc="1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15" baseline="-15873" dirty="0">
                <a:solidFill>
                  <a:srgbClr val="404040"/>
                </a:solidFill>
                <a:latin typeface="Cambria Math"/>
                <a:cs typeface="Cambria Math"/>
              </a:rPr>
              <a:t>1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37" baseline="-15873" dirty="0">
                <a:solidFill>
                  <a:srgbClr val="404040"/>
                </a:solidFill>
                <a:latin typeface="Cambria Math"/>
                <a:cs typeface="Cambria Math"/>
              </a:rPr>
              <a:t>12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37" baseline="-15873" dirty="0">
                <a:solidFill>
                  <a:srgbClr val="404040"/>
                </a:solidFill>
                <a:latin typeface="Cambria Math"/>
                <a:cs typeface="Cambria Math"/>
              </a:rPr>
              <a:t>2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 ⋯  ⋯  ⋯ +</a:t>
            </a:r>
            <a:r>
              <a:rPr sz="2400" spc="-1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6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97" baseline="-15873" dirty="0">
                <a:solidFill>
                  <a:srgbClr val="404040"/>
                </a:solidFill>
                <a:latin typeface="Cambria Math"/>
                <a:cs typeface="Cambria Math"/>
              </a:rPr>
              <a:t>1𝑛</a:t>
            </a:r>
            <a:r>
              <a:rPr sz="2400" spc="6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97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endParaRPr sz="2625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</a:pP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37" baseline="-15873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37" baseline="-15873" dirty="0">
                <a:solidFill>
                  <a:srgbClr val="404040"/>
                </a:solidFill>
                <a:latin typeface="Cambria Math"/>
                <a:cs typeface="Cambria Math"/>
              </a:rPr>
              <a:t>1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2400" spc="3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52" baseline="-15873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r>
              <a:rPr sz="2400" spc="3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52" baseline="-15873" dirty="0">
                <a:solidFill>
                  <a:srgbClr val="404040"/>
                </a:solidFill>
                <a:latin typeface="Cambria Math"/>
                <a:cs typeface="Cambria Math"/>
              </a:rPr>
              <a:t>2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 ⋯  ⋯  ⋯ +</a:t>
            </a:r>
            <a:r>
              <a:rPr sz="2400" spc="-6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8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120" baseline="-15873" dirty="0">
                <a:solidFill>
                  <a:srgbClr val="404040"/>
                </a:solidFill>
                <a:latin typeface="Cambria Math"/>
                <a:cs typeface="Cambria Math"/>
              </a:rPr>
              <a:t>2𝑛</a:t>
            </a:r>
            <a:r>
              <a:rPr sz="2400" spc="8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120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41930" y="2514091"/>
            <a:ext cx="3646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08075" algn="l"/>
                <a:tab pos="353822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⋮	⋮	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7414" y="1782317"/>
            <a:ext cx="89344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	</a:t>
            </a:r>
            <a:r>
              <a:rPr sz="2400" spc="-45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L="45085">
              <a:lnSpc>
                <a:spcPct val="100000"/>
              </a:lnSpc>
              <a:tabLst>
                <a:tab pos="55753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	</a:t>
            </a:r>
            <a:r>
              <a:rPr sz="2400" spc="-15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2625" spc="-22" baseline="-15873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L="54610">
              <a:lnSpc>
                <a:spcPct val="100000"/>
              </a:lnSpc>
              <a:tabLst>
                <a:tab pos="54800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	⋮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1456" y="2879852"/>
            <a:ext cx="7303134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01115">
              <a:lnSpc>
                <a:spcPct val="100000"/>
              </a:lnSpc>
              <a:spcBef>
                <a:spcPts val="100"/>
              </a:spcBef>
              <a:tabLst>
                <a:tab pos="6339840" algn="l"/>
              </a:tabLst>
            </a:pPr>
            <a:r>
              <a:rPr sz="2400" spc="5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75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𝑚1</a:t>
            </a:r>
            <a:r>
              <a:rPr sz="2400" spc="5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75" baseline="-15873" dirty="0">
                <a:solidFill>
                  <a:srgbClr val="404040"/>
                </a:solidFill>
                <a:latin typeface="Cambria Math"/>
                <a:cs typeface="Cambria Math"/>
              </a:rPr>
              <a:t>1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2400" spc="6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97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𝑚2</a:t>
            </a:r>
            <a:r>
              <a:rPr sz="2400" spc="6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97" baseline="-15873" dirty="0">
                <a:solidFill>
                  <a:srgbClr val="404040"/>
                </a:solidFill>
                <a:latin typeface="Cambria Math"/>
                <a:cs typeface="Cambria Math"/>
              </a:rPr>
              <a:t>2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 ⋯  ⋯  ⋯ +</a:t>
            </a:r>
            <a:r>
              <a:rPr sz="2400" spc="-3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10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157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𝑚𝑛</a:t>
            </a:r>
            <a:r>
              <a:rPr sz="2400" spc="10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157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r>
              <a:rPr sz="2625" spc="607" baseline="-1587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	</a:t>
            </a:r>
            <a:r>
              <a:rPr sz="2400" spc="5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2625" spc="75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𝑚</a:t>
            </a:r>
            <a:endParaRPr sz="2625" baseline="-15873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above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system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can be written in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form</a:t>
            </a:r>
            <a:r>
              <a:rPr sz="2400" spc="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10759" y="576389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2134" y="4486909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0759" y="4478654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57577" y="576389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3960" y="4486909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7577" y="4478654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26560" y="4308094"/>
            <a:ext cx="28702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01139" y="4372102"/>
            <a:ext cx="1433830" cy="146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985">
              <a:lnSpc>
                <a:spcPts val="2845"/>
              </a:lnSpc>
              <a:spcBef>
                <a:spcPts val="100"/>
              </a:spcBef>
              <a:tabLst>
                <a:tab pos="878205" algn="l"/>
              </a:tabLst>
            </a:pPr>
            <a:r>
              <a:rPr sz="3600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dirty="0">
                <a:solidFill>
                  <a:srgbClr val="404040"/>
                </a:solidFill>
                <a:latin typeface="Cambria Math"/>
                <a:cs typeface="Cambria Math"/>
              </a:rPr>
              <a:t>11	</a:t>
            </a:r>
            <a:r>
              <a:rPr sz="3600" spc="-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12</a:t>
            </a:r>
            <a:endParaRPr sz="1750">
              <a:latin typeface="Cambria Math"/>
              <a:cs typeface="Cambria Math"/>
            </a:endParaRPr>
          </a:p>
          <a:p>
            <a:pPr marL="129539">
              <a:lnSpc>
                <a:spcPts val="2555"/>
              </a:lnSpc>
              <a:tabLst>
                <a:tab pos="875030" algn="l"/>
              </a:tabLst>
            </a:pPr>
            <a:r>
              <a:rPr sz="3600" spc="30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20" dirty="0">
                <a:solidFill>
                  <a:srgbClr val="404040"/>
                </a:solidFill>
                <a:latin typeface="Cambria Math"/>
                <a:cs typeface="Cambria Math"/>
              </a:rPr>
              <a:t>21	</a:t>
            </a:r>
            <a:r>
              <a:rPr sz="3600" spc="2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15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750">
              <a:latin typeface="Cambria Math"/>
              <a:cs typeface="Cambria Math"/>
            </a:endParaRPr>
          </a:p>
          <a:p>
            <a:pPr marL="262255">
              <a:lnSpc>
                <a:spcPts val="2590"/>
              </a:lnSpc>
              <a:tabLst>
                <a:tab pos="108712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⋮	⋮</a:t>
            </a:r>
            <a:endParaRPr sz="24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434"/>
              </a:spcBef>
              <a:tabLst>
                <a:tab pos="875030" algn="l"/>
              </a:tabLst>
            </a:pPr>
            <a:r>
              <a:rPr sz="3600" spc="9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65" dirty="0">
                <a:solidFill>
                  <a:srgbClr val="404040"/>
                </a:solidFill>
                <a:latin typeface="Cambria Math"/>
                <a:cs typeface="Cambria Math"/>
              </a:rPr>
              <a:t>𝑚1	</a:t>
            </a:r>
            <a:r>
              <a:rPr sz="3600" spc="104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70" dirty="0">
                <a:solidFill>
                  <a:srgbClr val="404040"/>
                </a:solidFill>
                <a:latin typeface="Cambria Math"/>
                <a:cs typeface="Cambria Math"/>
              </a:rPr>
              <a:t>𝑚2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6936" y="5379821"/>
            <a:ext cx="287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26940" y="4370578"/>
            <a:ext cx="599440" cy="146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50"/>
              </a:lnSpc>
              <a:spcBef>
                <a:spcPts val="100"/>
              </a:spcBef>
            </a:pPr>
            <a:r>
              <a:rPr sz="3600" spc="44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1𝑛</a:t>
            </a:r>
            <a:endParaRPr sz="1750">
              <a:latin typeface="Cambria Math"/>
              <a:cs typeface="Cambria Math"/>
            </a:endParaRPr>
          </a:p>
          <a:p>
            <a:pPr algn="ctr">
              <a:lnSpc>
                <a:spcPts val="2560"/>
              </a:lnSpc>
            </a:pPr>
            <a:r>
              <a:rPr sz="3600" spc="75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50" dirty="0">
                <a:solidFill>
                  <a:srgbClr val="404040"/>
                </a:solidFill>
                <a:latin typeface="Cambria Math"/>
                <a:cs typeface="Cambria Math"/>
              </a:rPr>
              <a:t>2𝑛</a:t>
            </a:r>
            <a:endParaRPr sz="1750">
              <a:latin typeface="Cambria Math"/>
              <a:cs typeface="Cambria Math"/>
            </a:endParaRPr>
          </a:p>
          <a:p>
            <a:pPr marL="16510" algn="ctr">
              <a:lnSpc>
                <a:spcPts val="259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3600" spc="14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95" dirty="0">
                <a:solidFill>
                  <a:srgbClr val="404040"/>
                </a:solidFill>
                <a:latin typeface="Cambria Math"/>
                <a:cs typeface="Cambria Math"/>
              </a:rPr>
              <a:t>𝑚𝑛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37935" y="576389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09309" y="4486909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37935" y="4478654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17058" y="576389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33440" y="4486909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17058" y="4478654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473953" y="4309617"/>
            <a:ext cx="379730" cy="1459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ts val="2845"/>
              </a:lnSpc>
              <a:spcBef>
                <a:spcPts val="100"/>
              </a:spcBef>
            </a:pPr>
            <a:r>
              <a:rPr sz="2400" spc="-2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-37" baseline="-15873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L="5080" algn="ctr">
              <a:lnSpc>
                <a:spcPts val="2795"/>
              </a:lnSpc>
            </a:pPr>
            <a:r>
              <a:rPr sz="2400" spc="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7" baseline="-15873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L="17145" algn="ctr">
              <a:lnSpc>
                <a:spcPts val="2805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850"/>
              </a:lnSpc>
            </a:pPr>
            <a:r>
              <a:rPr sz="2400" spc="5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75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5341" y="4890261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37907" y="5763895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09281" y="4486909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37907" y="4478654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56069" y="5763895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72453" y="4486909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56069" y="4478654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14490" y="4335526"/>
            <a:ext cx="440055" cy="1475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L="2540" algn="ctr">
              <a:lnSpc>
                <a:spcPts val="2840"/>
              </a:lnSpc>
              <a:spcBef>
                <a:spcPts val="45"/>
              </a:spcBef>
            </a:pPr>
            <a:r>
              <a:rPr sz="2400" spc="-15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2625" spc="-22" baseline="-15873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L="14604" algn="ctr">
              <a:lnSpc>
                <a:spcPts val="2805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845"/>
              </a:lnSpc>
            </a:pPr>
            <a:r>
              <a:rPr sz="2400" spc="5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2625" spc="75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𝑚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113914" y="6399377"/>
            <a:ext cx="2442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7244" algn="l"/>
                <a:tab pos="2249170" algn="l"/>
              </a:tabLst>
            </a:pPr>
            <a:r>
              <a:rPr sz="2400" b="1" spc="-5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400" b="1" dirty="0">
                <a:solidFill>
                  <a:srgbClr val="404040"/>
                </a:solidFill>
                <a:latin typeface="Trebuchet MS"/>
                <a:cs typeface="Trebuchet MS"/>
              </a:rPr>
              <a:t>r	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Simply	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17516" y="6399377"/>
            <a:ext cx="45932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42620" algn="l"/>
                <a:tab pos="126238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X	=</a:t>
            </a:r>
            <a:r>
              <a:rPr sz="2400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sz="2400" smtClean="0">
                <a:solidFill>
                  <a:srgbClr val="404040"/>
                </a:solidFill>
                <a:latin typeface="Trebuchet MS"/>
                <a:cs typeface="Trebuchet MS"/>
              </a:rPr>
              <a:t>B</a:t>
            </a: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</a:rPr>
              <a:t>  where B </a:t>
            </a: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  <a:sym typeface="Symbol"/>
              </a:rPr>
              <a:t> 0</a:t>
            </a: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</a:rPr>
              <a:t>    </a:t>
            </a:r>
            <a:endParaRPr sz="240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" name="Ink 35"/>
              <p14:cNvContentPartPr/>
              <p14:nvPr/>
            </p14:nvContentPartPr>
            <p14:xfrm>
              <a:off x="556935" y="478005"/>
              <a:ext cx="7835760" cy="10908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735" y="469725"/>
                <a:ext cx="78512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4" name="Ink 43"/>
              <p14:cNvContentPartPr/>
              <p14:nvPr/>
            </p14:nvContentPartPr>
            <p14:xfrm>
              <a:off x="1339935" y="1923405"/>
              <a:ext cx="416520" cy="142776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8775" y="1911525"/>
                <a:ext cx="439560" cy="14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3" name="Ink 52"/>
              <p14:cNvContentPartPr/>
              <p14:nvPr/>
            </p14:nvContentPartPr>
            <p14:xfrm>
              <a:off x="2117535" y="1708845"/>
              <a:ext cx="4204440" cy="20052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8535" y="1701285"/>
                <a:ext cx="4221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6" name="Ink 55"/>
              <p14:cNvContentPartPr/>
              <p14:nvPr/>
            </p14:nvContentPartPr>
            <p14:xfrm>
              <a:off x="1131135" y="4557885"/>
              <a:ext cx="410400" cy="214560"/>
            </p14:xfrm>
          </p:contentPart>
        </mc:Choice>
        <mc:Fallback>
          <p:pic>
            <p:nvPicPr>
              <p:cNvPr id="56" name="Ink 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1775" y="4546725"/>
                <a:ext cx="42696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0" name="Ink 69"/>
              <p14:cNvContentPartPr/>
              <p14:nvPr/>
            </p14:nvContentPartPr>
            <p14:xfrm>
              <a:off x="2193855" y="4107525"/>
              <a:ext cx="5646600" cy="101700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5215" y="4094925"/>
                <a:ext cx="5670000" cy="10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2" name="Ink 71"/>
              <p14:cNvContentPartPr/>
              <p14:nvPr/>
            </p14:nvContentPartPr>
            <p14:xfrm>
              <a:off x="7446255" y="1836645"/>
              <a:ext cx="374400" cy="151704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5095" y="1828725"/>
                <a:ext cx="394200" cy="15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7" name="Ink 76"/>
              <p14:cNvContentPartPr/>
              <p14:nvPr/>
            </p14:nvContentPartPr>
            <p14:xfrm>
              <a:off x="2150655" y="5700165"/>
              <a:ext cx="2318040" cy="418680"/>
            </p14:xfrm>
          </p:contentPart>
        </mc:Choice>
        <mc:Fallback>
          <p:pic>
            <p:nvPicPr>
              <p:cNvPr id="77" name="Ink 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42015" y="5687205"/>
                <a:ext cx="23392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1" name="Ink 80"/>
              <p14:cNvContentPartPr/>
              <p14:nvPr/>
            </p14:nvContentPartPr>
            <p14:xfrm>
              <a:off x="4282935" y="6771525"/>
              <a:ext cx="267480" cy="7020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73935" y="6761445"/>
                <a:ext cx="2894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3" name="Ink 92"/>
              <p14:cNvContentPartPr/>
              <p14:nvPr/>
            </p14:nvContentPartPr>
            <p14:xfrm>
              <a:off x="5370135" y="5828325"/>
              <a:ext cx="518040" cy="995760"/>
            </p14:xfrm>
          </p:contentPart>
        </mc:Choice>
        <mc:Fallback>
          <p:pic>
            <p:nvPicPr>
              <p:cNvPr id="93" name="Ink 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60775" y="5817885"/>
                <a:ext cx="536040" cy="10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3" name="Ink 102"/>
              <p14:cNvContentPartPr/>
              <p14:nvPr/>
            </p14:nvContentPartPr>
            <p14:xfrm>
              <a:off x="2505615" y="468645"/>
              <a:ext cx="1875600" cy="24984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5895" y="456405"/>
                <a:ext cx="18950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5" name="Ink 114"/>
              <p14:cNvContentPartPr/>
              <p14:nvPr/>
            </p14:nvContentPartPr>
            <p14:xfrm>
              <a:off x="7458855" y="4397325"/>
              <a:ext cx="2822760" cy="159732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49495" y="4385445"/>
                <a:ext cx="2839680" cy="16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5" name="Ink 124"/>
              <p14:cNvContentPartPr/>
              <p14:nvPr/>
            </p14:nvContentPartPr>
            <p14:xfrm>
              <a:off x="6807255" y="6783045"/>
              <a:ext cx="256320" cy="7380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97175" y="6770445"/>
                <a:ext cx="2793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4" name="Ink 133"/>
              <p14:cNvContentPartPr/>
              <p14:nvPr/>
            </p14:nvContentPartPr>
            <p14:xfrm>
              <a:off x="7082655" y="6307845"/>
              <a:ext cx="1692720" cy="502200"/>
            </p14:xfrm>
          </p:contentPart>
        </mc:Choice>
        <mc:Fallback>
          <p:pic>
            <p:nvPicPr>
              <p:cNvPr id="134" name="Ink 13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72215" y="6295965"/>
                <a:ext cx="17150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9" name="Ink 138"/>
              <p14:cNvContentPartPr/>
              <p14:nvPr/>
            </p14:nvContentPartPr>
            <p14:xfrm>
              <a:off x="9010095" y="6466965"/>
              <a:ext cx="288720" cy="103320"/>
            </p14:xfrm>
          </p:contentPart>
        </mc:Choice>
        <mc:Fallback>
          <p:pic>
            <p:nvPicPr>
              <p:cNvPr id="139" name="Ink 13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97855" y="6453285"/>
                <a:ext cx="314640" cy="129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0194" y="772414"/>
            <a:ext cx="76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Where,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7039" y="772414"/>
            <a:ext cx="454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A</a:t>
            </a:r>
            <a:r>
              <a:rPr sz="1800" spc="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07759" y="1423669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1290" y="472440"/>
            <a:ext cx="0" cy="951230"/>
          </a:xfrm>
          <a:custGeom>
            <a:avLst/>
            <a:gdLst/>
            <a:ahLst/>
            <a:cxnLst/>
            <a:rect l="l" t="t" r="r" b="b"/>
            <a:pathLst>
              <a:path h="951230">
                <a:moveTo>
                  <a:pt x="0" y="0"/>
                </a:moveTo>
                <a:lnTo>
                  <a:pt x="0" y="951229"/>
                </a:lnTo>
              </a:path>
            </a:pathLst>
          </a:custGeom>
          <a:ln w="245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07759" y="45974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8571" y="1423669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80890" y="472440"/>
            <a:ext cx="0" cy="951230"/>
          </a:xfrm>
          <a:custGeom>
            <a:avLst/>
            <a:gdLst/>
            <a:ahLst/>
            <a:cxnLst/>
            <a:rect l="l" t="t" r="r" b="b"/>
            <a:pathLst>
              <a:path h="951230">
                <a:moveTo>
                  <a:pt x="0" y="0"/>
                </a:moveTo>
                <a:lnTo>
                  <a:pt x="0" y="951229"/>
                </a:lnTo>
              </a:path>
            </a:pathLst>
          </a:custGeom>
          <a:ln w="246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8571" y="45974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92039" y="335991"/>
            <a:ext cx="221615" cy="567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30"/>
              </a:lnSpc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89019" y="383235"/>
            <a:ext cx="1101090" cy="110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>
              <a:lnSpc>
                <a:spcPts val="2135"/>
              </a:lnSpc>
              <a:spcBef>
                <a:spcPts val="100"/>
              </a:spcBef>
              <a:tabLst>
                <a:tab pos="670560" algn="l"/>
              </a:tabLst>
            </a:pPr>
            <a:r>
              <a:rPr sz="2700" spc="22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15" dirty="0">
                <a:solidFill>
                  <a:srgbClr val="404040"/>
                </a:solidFill>
                <a:latin typeface="Cambria Math"/>
                <a:cs typeface="Cambria Math"/>
              </a:rPr>
              <a:t>11	</a:t>
            </a:r>
            <a:r>
              <a:rPr sz="2700" spc="15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10" dirty="0">
                <a:solidFill>
                  <a:srgbClr val="404040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  <a:p>
            <a:pPr marL="108585">
              <a:lnSpc>
                <a:spcPts val="1920"/>
              </a:lnSpc>
              <a:tabLst>
                <a:tab pos="667385" algn="l"/>
              </a:tabLst>
            </a:pP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21	</a:t>
            </a: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300">
              <a:latin typeface="Cambria Math"/>
              <a:cs typeface="Cambria Math"/>
            </a:endParaRPr>
          </a:p>
          <a:p>
            <a:pPr marL="208915">
              <a:lnSpc>
                <a:spcPts val="1945"/>
              </a:lnSpc>
              <a:tabLst>
                <a:tab pos="82613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⋮	⋮</a:t>
            </a:r>
            <a:endParaRPr sz="18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315"/>
              </a:spcBef>
              <a:tabLst>
                <a:tab pos="667385" algn="l"/>
              </a:tabLst>
            </a:pPr>
            <a:r>
              <a:rPr sz="2700" spc="89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60" dirty="0">
                <a:solidFill>
                  <a:srgbClr val="404040"/>
                </a:solidFill>
                <a:latin typeface="Cambria Math"/>
                <a:cs typeface="Cambria Math"/>
              </a:rPr>
              <a:t>𝑚1	</a:t>
            </a:r>
            <a:r>
              <a:rPr sz="2700" spc="89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60" dirty="0">
                <a:solidFill>
                  <a:srgbClr val="404040"/>
                </a:solidFill>
                <a:latin typeface="Cambria Math"/>
                <a:cs typeface="Cambria Math"/>
              </a:rPr>
              <a:t>𝑚2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61559" y="1138173"/>
            <a:ext cx="221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60084" y="383235"/>
            <a:ext cx="470534" cy="110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z="2700" spc="60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1𝑛</a:t>
            </a:r>
            <a:endParaRPr sz="1300">
              <a:latin typeface="Cambria Math"/>
              <a:cs typeface="Cambria Math"/>
            </a:endParaRPr>
          </a:p>
          <a:p>
            <a:pPr marL="1270" algn="ctr">
              <a:lnSpc>
                <a:spcPts val="1920"/>
              </a:lnSpc>
            </a:pPr>
            <a:r>
              <a:rPr sz="2700" spc="75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50" dirty="0">
                <a:solidFill>
                  <a:srgbClr val="404040"/>
                </a:solidFill>
                <a:latin typeface="Cambria Math"/>
                <a:cs typeface="Cambria Math"/>
              </a:rPr>
              <a:t>2𝑛</a:t>
            </a:r>
            <a:endParaRPr sz="1300">
              <a:latin typeface="Cambria Math"/>
              <a:cs typeface="Cambria Math"/>
            </a:endParaRPr>
          </a:p>
          <a:p>
            <a:pPr marL="8890" algn="ctr">
              <a:lnSpc>
                <a:spcPts val="1950"/>
              </a:lnSpc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2700" spc="127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85" dirty="0">
                <a:solidFill>
                  <a:srgbClr val="404040"/>
                </a:solidFill>
                <a:latin typeface="Cambria Math"/>
                <a:cs typeface="Cambria Math"/>
              </a:rPr>
              <a:t>𝑚𝑛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60194" y="1545082"/>
            <a:ext cx="431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coefficient matrix of order</a:t>
            </a:r>
            <a:r>
              <a:rPr sz="18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×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n.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60194" y="2485771"/>
            <a:ext cx="412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𝑋</a:t>
            </a:r>
            <a:r>
              <a:rPr sz="1800" spc="6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67151" y="313690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0682" y="2185670"/>
            <a:ext cx="0" cy="951230"/>
          </a:xfrm>
          <a:custGeom>
            <a:avLst/>
            <a:gdLst/>
            <a:ahLst/>
            <a:cxnLst/>
            <a:rect l="l" t="t" r="r" b="b"/>
            <a:pathLst>
              <a:path h="951230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5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67151" y="217297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49144" y="313690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1463" y="2185670"/>
            <a:ext cx="0" cy="951230"/>
          </a:xfrm>
          <a:custGeom>
            <a:avLst/>
            <a:gdLst/>
            <a:ahLst/>
            <a:cxnLst/>
            <a:rect l="l" t="t" r="r" b="b"/>
            <a:pathLst>
              <a:path h="951230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6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49144" y="217297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583433" y="2049907"/>
            <a:ext cx="306070" cy="110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2135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1950" spc="-7" baseline="-14957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algn="ctr">
              <a:lnSpc>
                <a:spcPts val="2100"/>
              </a:lnSpc>
            </a:pPr>
            <a:r>
              <a:rPr sz="1800" spc="1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1950" spc="22" baseline="-14957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  <a:p>
            <a:pPr marL="8890" algn="ctr">
              <a:lnSpc>
                <a:spcPts val="2100"/>
              </a:lnSpc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ts val="2135"/>
              </a:lnSpc>
            </a:pPr>
            <a:r>
              <a:rPr sz="1800" spc="5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1950" spc="75" baseline="-14957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82214" y="2485771"/>
            <a:ext cx="866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𝑎𝑛𝑑 𝐵</a:t>
            </a:r>
            <a:r>
              <a:rPr sz="1800" spc="1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85996" y="313690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9526" y="2185670"/>
            <a:ext cx="0" cy="951230"/>
          </a:xfrm>
          <a:custGeom>
            <a:avLst/>
            <a:gdLst/>
            <a:ahLst/>
            <a:cxnLst/>
            <a:rect l="l" t="t" r="r" b="b"/>
            <a:pathLst>
              <a:path h="951230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5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85996" y="217297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25315" y="313690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37634" y="2185670"/>
            <a:ext cx="0" cy="951230"/>
          </a:xfrm>
          <a:custGeom>
            <a:avLst/>
            <a:gdLst/>
            <a:ahLst/>
            <a:cxnLst/>
            <a:rect l="l" t="t" r="r" b="b"/>
            <a:pathLst>
              <a:path h="951230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6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25315" y="217297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958463" y="2069719"/>
            <a:ext cx="349250" cy="111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1950" spc="-44" baseline="-14957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635" algn="ctr">
              <a:lnSpc>
                <a:spcPts val="2130"/>
              </a:lnSpc>
              <a:spcBef>
                <a:spcPts val="35"/>
              </a:spcBef>
            </a:pPr>
            <a:r>
              <a:rPr sz="1800" spc="-1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1950" spc="-15" baseline="-14957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  <a:p>
            <a:pPr marL="11430" algn="ctr">
              <a:lnSpc>
                <a:spcPts val="2100"/>
              </a:lnSpc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ts val="2130"/>
              </a:lnSpc>
            </a:pPr>
            <a:r>
              <a:rPr sz="1800" spc="4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1950" spc="60" baseline="-14957" dirty="0">
                <a:solidFill>
                  <a:srgbClr val="404040"/>
                </a:solidFill>
                <a:latin typeface="Cambria Math"/>
                <a:cs typeface="Cambria Math"/>
              </a:rPr>
              <a:t>𝑚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02963" y="2485771"/>
            <a:ext cx="3557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is </a:t>
            </a:r>
            <a:r>
              <a:rPr sz="1800" spc="-15" dirty="0">
                <a:solidFill>
                  <a:srgbClr val="404040"/>
                </a:solidFill>
                <a:latin typeface="Cambria Math"/>
                <a:cs typeface="Cambria Math"/>
              </a:rPr>
              <a:t>any vector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of </a:t>
            </a:r>
            <a:r>
              <a:rPr sz="1800" spc="-10" dirty="0">
                <a:solidFill>
                  <a:srgbClr val="404040"/>
                </a:solidFill>
                <a:latin typeface="Cambria Math"/>
                <a:cs typeface="Cambria Math"/>
              </a:rPr>
              <a:t>order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n × 1 &amp; 𝑚 ×</a:t>
            </a: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60194" y="3279470"/>
            <a:ext cx="1325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respectively.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794758" y="421512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90"/>
                </a:moveTo>
                <a:lnTo>
                  <a:pt x="49783" y="8890"/>
                </a:lnTo>
                <a:lnTo>
                  <a:pt x="49783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35271" y="401955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79"/>
                </a:lnTo>
              </a:path>
            </a:pathLst>
          </a:custGeom>
          <a:ln w="1854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94758" y="401065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90"/>
                </a:moveTo>
                <a:lnTo>
                  <a:pt x="49783" y="8890"/>
                </a:lnTo>
                <a:lnTo>
                  <a:pt x="49783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14647" y="421512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90"/>
                </a:moveTo>
                <a:lnTo>
                  <a:pt x="49784" y="8890"/>
                </a:lnTo>
                <a:lnTo>
                  <a:pt x="49784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23919" y="4019550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579"/>
                </a:lnTo>
              </a:path>
            </a:pathLst>
          </a:custGeom>
          <a:ln w="1854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14647" y="4010659"/>
            <a:ext cx="50165" cy="8890"/>
          </a:xfrm>
          <a:custGeom>
            <a:avLst/>
            <a:gdLst/>
            <a:ahLst/>
            <a:cxnLst/>
            <a:rect l="l" t="t" r="r" b="b"/>
            <a:pathLst>
              <a:path w="50164" h="8889">
                <a:moveTo>
                  <a:pt x="0" y="8890"/>
                </a:moveTo>
                <a:lnTo>
                  <a:pt x="49784" y="8890"/>
                </a:lnTo>
                <a:lnTo>
                  <a:pt x="49784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957954" y="3955160"/>
            <a:ext cx="838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" algn="l"/>
                <a:tab pos="67500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𝐴	:	𝐵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22646" y="3942969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134095" y="459359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40" h="12700">
                <a:moveTo>
                  <a:pt x="0" y="12700"/>
                </a:moveTo>
                <a:lnTo>
                  <a:pt x="65785" y="12700"/>
                </a:lnTo>
                <a:lnTo>
                  <a:pt x="6578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187626" y="3642359"/>
            <a:ext cx="0" cy="951230"/>
          </a:xfrm>
          <a:custGeom>
            <a:avLst/>
            <a:gdLst/>
            <a:ahLst/>
            <a:cxnLst/>
            <a:rect l="l" t="t" r="r" b="b"/>
            <a:pathLst>
              <a:path h="951229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134095" y="3629659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40" h="12700">
                <a:moveTo>
                  <a:pt x="0" y="12700"/>
                </a:moveTo>
                <a:lnTo>
                  <a:pt x="65785" y="12700"/>
                </a:lnTo>
                <a:lnTo>
                  <a:pt x="6578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94808" y="459359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07127" y="3642359"/>
            <a:ext cx="0" cy="951230"/>
          </a:xfrm>
          <a:custGeom>
            <a:avLst/>
            <a:gdLst/>
            <a:ahLst/>
            <a:cxnLst/>
            <a:rect l="l" t="t" r="r" b="b"/>
            <a:pathLst>
              <a:path h="951229">
                <a:moveTo>
                  <a:pt x="0" y="0"/>
                </a:moveTo>
                <a:lnTo>
                  <a:pt x="0" y="951230"/>
                </a:lnTo>
              </a:path>
            </a:pathLst>
          </a:custGeom>
          <a:ln w="246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94808" y="3629659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215254" y="3554348"/>
            <a:ext cx="1593215" cy="113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>
              <a:lnSpc>
                <a:spcPts val="2135"/>
              </a:lnSpc>
              <a:spcBef>
                <a:spcPts val="100"/>
              </a:spcBef>
              <a:tabLst>
                <a:tab pos="671195" algn="l"/>
                <a:tab pos="1346200" algn="l"/>
              </a:tabLst>
            </a:pPr>
            <a:r>
              <a:rPr sz="2700" spc="22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15" dirty="0">
                <a:solidFill>
                  <a:srgbClr val="404040"/>
                </a:solidFill>
                <a:latin typeface="Cambria Math"/>
                <a:cs typeface="Cambria Math"/>
              </a:rPr>
              <a:t>11	</a:t>
            </a:r>
            <a:r>
              <a:rPr sz="2700" spc="15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10" dirty="0">
                <a:solidFill>
                  <a:srgbClr val="404040"/>
                </a:solidFill>
                <a:latin typeface="Cambria Math"/>
                <a:cs typeface="Cambria Math"/>
              </a:rPr>
              <a:t>12	</a:t>
            </a:r>
            <a:r>
              <a:rPr sz="2700" baseline="4629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endParaRPr sz="2700" baseline="4629">
              <a:latin typeface="Cambria Math"/>
              <a:cs typeface="Cambria Math"/>
            </a:endParaRPr>
          </a:p>
          <a:p>
            <a:pPr marL="108585">
              <a:lnSpc>
                <a:spcPts val="2039"/>
              </a:lnSpc>
              <a:tabLst>
                <a:tab pos="668020" algn="l"/>
                <a:tab pos="1346200" algn="l"/>
              </a:tabLst>
            </a:pP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21	</a:t>
            </a: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22	</a:t>
            </a:r>
            <a:r>
              <a:rPr sz="2700" baseline="1543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endParaRPr sz="2700" baseline="1543">
              <a:latin typeface="Cambria Math"/>
              <a:cs typeface="Cambria Math"/>
            </a:endParaRPr>
          </a:p>
          <a:p>
            <a:pPr marL="208915">
              <a:lnSpc>
                <a:spcPts val="2065"/>
              </a:lnSpc>
              <a:tabLst>
                <a:tab pos="82613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⋮	⋮</a:t>
            </a:r>
            <a:endParaRPr sz="18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320"/>
              </a:spcBef>
              <a:tabLst>
                <a:tab pos="668020" algn="l"/>
              </a:tabLst>
            </a:pPr>
            <a:r>
              <a:rPr sz="2700" spc="89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60" dirty="0">
                <a:solidFill>
                  <a:srgbClr val="404040"/>
                </a:solidFill>
                <a:latin typeface="Cambria Math"/>
                <a:cs typeface="Cambria Math"/>
              </a:rPr>
              <a:t>𝑚1	</a:t>
            </a:r>
            <a:r>
              <a:rPr sz="2700" spc="82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55" dirty="0">
                <a:solidFill>
                  <a:srgbClr val="404040"/>
                </a:solidFill>
                <a:latin typeface="Cambria Math"/>
                <a:cs typeface="Cambria Math"/>
              </a:rPr>
              <a:t>𝑚2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62648" y="3525392"/>
            <a:ext cx="1731645" cy="1116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>
              <a:lnSpc>
                <a:spcPct val="100000"/>
              </a:lnSpc>
              <a:spcBef>
                <a:spcPts val="100"/>
              </a:spcBef>
              <a:tabLst>
                <a:tab pos="1095375" algn="l"/>
                <a:tab pos="1383665" algn="l"/>
              </a:tabLst>
            </a:pPr>
            <a:r>
              <a:rPr sz="1800" spc="4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950" spc="60" baseline="-14957" dirty="0">
                <a:solidFill>
                  <a:srgbClr val="404040"/>
                </a:solidFill>
                <a:latin typeface="Cambria Math"/>
                <a:cs typeface="Cambria Math"/>
              </a:rPr>
              <a:t>1𝑛	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:	</a:t>
            </a:r>
            <a:r>
              <a:rPr sz="1800" spc="-3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1950" spc="-44" baseline="-14957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950" baseline="-14957">
              <a:latin typeface="Cambria Math"/>
              <a:cs typeface="Cambria Math"/>
            </a:endParaRPr>
          </a:p>
          <a:p>
            <a:pPr marL="522605">
              <a:lnSpc>
                <a:spcPct val="100000"/>
              </a:lnSpc>
              <a:spcBef>
                <a:spcPts val="45"/>
              </a:spcBef>
              <a:tabLst>
                <a:tab pos="1095375" algn="l"/>
                <a:tab pos="1383665" algn="l"/>
              </a:tabLst>
            </a:pPr>
            <a:r>
              <a:rPr sz="1800" spc="5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950" spc="75" baseline="-14957" dirty="0">
                <a:solidFill>
                  <a:srgbClr val="404040"/>
                </a:solidFill>
                <a:latin typeface="Cambria Math"/>
                <a:cs typeface="Cambria Math"/>
              </a:rPr>
              <a:t>2𝑛	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:	</a:t>
            </a:r>
            <a:r>
              <a:rPr sz="1800" spc="-1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1950" spc="-15" baseline="-14957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  <a:p>
            <a:pPr marL="627380">
              <a:lnSpc>
                <a:spcPts val="2105"/>
              </a:lnSpc>
              <a:spcBef>
                <a:spcPts val="15"/>
              </a:spcBef>
              <a:tabLst>
                <a:tab pos="1080135" algn="l"/>
                <a:tab pos="142938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⋮	∶	⋮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ts val="2105"/>
              </a:lnSpc>
              <a:tabLst>
                <a:tab pos="461645" algn="l"/>
                <a:tab pos="1094105" algn="l"/>
                <a:tab pos="138239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⋯	</a:t>
            </a:r>
            <a:r>
              <a:rPr sz="2700" spc="127" baseline="1543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950" spc="127" baseline="-12820" dirty="0">
                <a:solidFill>
                  <a:srgbClr val="404040"/>
                </a:solidFill>
                <a:latin typeface="Cambria Math"/>
                <a:cs typeface="Cambria Math"/>
              </a:rPr>
              <a:t>𝑚𝑛	</a:t>
            </a:r>
            <a:r>
              <a:rPr sz="2700" baseline="1543" dirty="0">
                <a:solidFill>
                  <a:srgbClr val="404040"/>
                </a:solidFill>
                <a:latin typeface="Cambria Math"/>
                <a:cs typeface="Cambria Math"/>
              </a:rPr>
              <a:t>:	</a:t>
            </a:r>
            <a:r>
              <a:rPr sz="2700" spc="60" baseline="1543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1950" spc="60" baseline="-12820" dirty="0">
                <a:solidFill>
                  <a:srgbClr val="404040"/>
                </a:solidFill>
                <a:latin typeface="Cambria Math"/>
                <a:cs typeface="Cambria Math"/>
              </a:rPr>
              <a:t>𝑚</a:t>
            </a:r>
            <a:endParaRPr sz="1950" baseline="-1282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060194" y="4738192"/>
            <a:ext cx="6689725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1800" spc="-5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lang="en-IN" spc="-5" dirty="0" smtClean="0">
                <a:solidFill>
                  <a:srgbClr val="002060"/>
                </a:solidFill>
                <a:latin typeface="Trebuchet MS"/>
                <a:cs typeface="Trebuchet MS"/>
              </a:rPr>
              <a:t>A</a:t>
            </a:r>
            <a:r>
              <a:rPr sz="1800" spc="-5" smtClean="0">
                <a:solidFill>
                  <a:srgbClr val="002060"/>
                </a:solidFill>
                <a:latin typeface="Trebuchet MS"/>
                <a:cs typeface="Trebuchet MS"/>
              </a:rPr>
              <a:t>ugmented </a:t>
            </a:r>
            <a:r>
              <a:rPr lang="en-IN" spc="-5" dirty="0" smtClean="0">
                <a:solidFill>
                  <a:srgbClr val="002060"/>
                </a:solidFill>
                <a:latin typeface="Trebuchet MS"/>
                <a:cs typeface="Trebuchet MS"/>
              </a:rPr>
              <a:t>M</a:t>
            </a:r>
            <a:r>
              <a:rPr sz="1800" spc="-5" smtClean="0">
                <a:solidFill>
                  <a:srgbClr val="002060"/>
                </a:solidFill>
                <a:latin typeface="Trebuchet MS"/>
                <a:cs typeface="Trebuchet MS"/>
              </a:rPr>
              <a:t>atrix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the given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system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of linear</a:t>
            </a:r>
            <a:r>
              <a:rPr sz="18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>
                <a:solidFill>
                  <a:srgbClr val="404040"/>
                </a:solidFill>
                <a:latin typeface="Trebuchet MS"/>
                <a:cs typeface="Trebuchet MS"/>
              </a:rPr>
              <a:t>equations</a:t>
            </a:r>
            <a:r>
              <a:rPr sz="1800" spc="-5" smtClean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lang="en-IN" sz="1800" spc="-5" dirty="0" smtClean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IN" spc="-5" dirty="0" smtClean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spc="-5" dirty="0" smtClean="0">
                <a:solidFill>
                  <a:srgbClr val="FF0000"/>
                </a:solidFill>
                <a:latin typeface="Trebuchet MS"/>
                <a:cs typeface="Trebuchet MS"/>
              </a:rPr>
              <a:t>NOTE: </a:t>
            </a:r>
            <a:r>
              <a:rPr lang="en-IN" spc="-5" dirty="0" smtClean="0">
                <a:solidFill>
                  <a:srgbClr val="FF0000"/>
                </a:solidFill>
                <a:latin typeface="Trebuchet MS"/>
                <a:cs typeface="Trebuchet MS"/>
              </a:rPr>
              <a:t>If  AX= B and B=0,then system of equations is called homogeneous linear equation.</a:t>
            </a:r>
            <a:endParaRPr sz="180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2" name="Ink 51"/>
              <p14:cNvContentPartPr/>
              <p14:nvPr/>
            </p14:nvContentPartPr>
            <p14:xfrm>
              <a:off x="3001335" y="5521965"/>
              <a:ext cx="1444320" cy="113760"/>
            </p14:xfrm>
          </p:contentPart>
        </mc:Choice>
        <mc:Fallback>
          <p:pic>
            <p:nvPicPr>
              <p:cNvPr id="52" name="Ink 5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2335" y="5509725"/>
                <a:ext cx="14655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4" name="Ink 53"/>
              <p14:cNvContentPartPr/>
              <p14:nvPr/>
            </p14:nvContentPartPr>
            <p14:xfrm>
              <a:off x="6139815" y="5572005"/>
              <a:ext cx="1791720" cy="9936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2975" y="5562645"/>
                <a:ext cx="18115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Ink 54"/>
              <p14:cNvContentPartPr/>
              <p14:nvPr/>
            </p14:nvContentPartPr>
            <p14:xfrm>
              <a:off x="2216175" y="5939205"/>
              <a:ext cx="2426400" cy="18432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8975" y="5932365"/>
                <a:ext cx="2445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/>
              <p14:cNvContentPartPr/>
              <p14:nvPr/>
            </p14:nvContentPartPr>
            <p14:xfrm>
              <a:off x="3650415" y="4331445"/>
              <a:ext cx="1281960" cy="144000"/>
            </p14:xfrm>
          </p:contentPart>
        </mc:Choice>
        <mc:Fallback>
          <p:pic>
            <p:nvPicPr>
              <p:cNvPr id="57" name="Ink 5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3215" y="4321725"/>
                <a:ext cx="1298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" name="Ink 62"/>
              <p14:cNvContentPartPr/>
              <p14:nvPr/>
            </p14:nvContentPartPr>
            <p14:xfrm>
              <a:off x="3385815" y="4113285"/>
              <a:ext cx="212400" cy="26640"/>
            </p14:xfrm>
          </p:contentPart>
        </mc:Choice>
        <mc:Fallback>
          <p:pic>
            <p:nvPicPr>
              <p:cNvPr id="63" name="Ink 6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73935" y="4101765"/>
                <a:ext cx="2325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" name="Ink 65"/>
              <p14:cNvContentPartPr/>
              <p14:nvPr/>
            </p14:nvContentPartPr>
            <p14:xfrm>
              <a:off x="2660415" y="5057205"/>
              <a:ext cx="2019600" cy="95040"/>
            </p14:xfrm>
          </p:contentPart>
        </mc:Choice>
        <mc:Fallback>
          <p:pic>
            <p:nvPicPr>
              <p:cNvPr id="66" name="Ink 6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53215" y="5047845"/>
                <a:ext cx="20394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8" name="Ink 67"/>
              <p14:cNvContentPartPr/>
              <p14:nvPr/>
            </p14:nvContentPartPr>
            <p14:xfrm>
              <a:off x="5340255" y="4638525"/>
              <a:ext cx="1825560" cy="9648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2335" y="4625925"/>
                <a:ext cx="18460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1" name="Ink 70"/>
              <p14:cNvContentPartPr/>
              <p14:nvPr/>
            </p14:nvContentPartPr>
            <p14:xfrm>
              <a:off x="7625895" y="3615045"/>
              <a:ext cx="0" cy="29880"/>
            </p14:xfrm>
          </p:contentPart>
        </mc:Choice>
        <mc:Fallback>
          <p:pic>
            <p:nvPicPr>
              <p:cNvPr id="71" name="Ink 7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0"/>
                <a:ext cx="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6" name="Ink 85"/>
              <p14:cNvContentPartPr/>
              <p14:nvPr/>
            </p14:nvContentPartPr>
            <p14:xfrm>
              <a:off x="2644935" y="4548885"/>
              <a:ext cx="476280" cy="171000"/>
            </p14:xfrm>
          </p:contentPart>
        </mc:Choice>
        <mc:Fallback>
          <p:pic>
            <p:nvPicPr>
              <p:cNvPr id="86" name="Ink 8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36295" y="4535925"/>
                <a:ext cx="4960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8" name="Ink 87"/>
              <p14:cNvContentPartPr/>
              <p14:nvPr/>
            </p14:nvContentPartPr>
            <p14:xfrm>
              <a:off x="2023935" y="3656445"/>
              <a:ext cx="748440" cy="506880"/>
            </p14:xfrm>
          </p:contentPart>
        </mc:Choice>
        <mc:Fallback>
          <p:pic>
            <p:nvPicPr>
              <p:cNvPr id="88" name="Ink 8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14575" y="3644565"/>
                <a:ext cx="76644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9" name="Ink 88"/>
              <p14:cNvContentPartPr/>
              <p14:nvPr/>
            </p14:nvContentPartPr>
            <p14:xfrm>
              <a:off x="2778495" y="3943725"/>
              <a:ext cx="187920" cy="38844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67695" y="3934725"/>
                <a:ext cx="2098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7" name="Ink 96"/>
              <p14:cNvContentPartPr/>
              <p14:nvPr/>
            </p14:nvContentPartPr>
            <p14:xfrm>
              <a:off x="5282655" y="4661205"/>
              <a:ext cx="1797840" cy="96120"/>
            </p14:xfrm>
          </p:contentPart>
        </mc:Choice>
        <mc:Fallback>
          <p:pic>
            <p:nvPicPr>
              <p:cNvPr id="97" name="Ink 9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74375" y="4650045"/>
                <a:ext cx="1818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8" name="Ink 97"/>
              <p14:cNvContentPartPr/>
              <p14:nvPr/>
            </p14:nvContentPartPr>
            <p14:xfrm>
              <a:off x="3454575" y="4182045"/>
              <a:ext cx="129600" cy="3456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46295" y="4176285"/>
                <a:ext cx="145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9" name="Ink 108"/>
              <p14:cNvContentPartPr/>
              <p14:nvPr/>
            </p14:nvContentPartPr>
            <p14:xfrm>
              <a:off x="7566135" y="3240285"/>
              <a:ext cx="133200" cy="162684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55335" y="3230925"/>
                <a:ext cx="147960" cy="16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0" name="Ink 109"/>
              <p14:cNvContentPartPr/>
              <p14:nvPr/>
            </p14:nvContentPartPr>
            <p14:xfrm>
              <a:off x="7854855" y="4612965"/>
              <a:ext cx="339840" cy="8856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45135" y="4606125"/>
                <a:ext cx="362520" cy="10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162" y="220802"/>
            <a:ext cx="63842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Solution of system of Linear  Equations 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34162" y="1763090"/>
            <a:ext cx="9109075" cy="400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For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system of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linear equations in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unknowns, there are</a:t>
            </a:r>
            <a:r>
              <a:rPr sz="2400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three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possibilities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solutions to </a:t>
            </a:r>
            <a:r>
              <a:rPr sz="2400" spc="-5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400" spc="9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mtClean="0">
                <a:solidFill>
                  <a:srgbClr val="404040"/>
                </a:solidFill>
                <a:latin typeface="Trebuchet MS"/>
                <a:cs typeface="Trebuchet MS"/>
              </a:rPr>
              <a:t>system</a:t>
            </a:r>
            <a:endParaRPr lang="en-IN" sz="2400" dirty="0" smtClean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</a:rPr>
              <a:t>[ If  AX= B , where A is a square matrix</a:t>
            </a:r>
            <a:endParaRPr sz="2400">
              <a:latin typeface="Trebuchet MS"/>
              <a:cs typeface="Trebuchet MS"/>
            </a:endParaRPr>
          </a:p>
          <a:p>
            <a:pPr marL="527685" indent="-515620">
              <a:lnSpc>
                <a:spcPct val="100000"/>
              </a:lnSpc>
              <a:spcBef>
                <a:spcPts val="994"/>
              </a:spcBef>
              <a:buClr>
                <a:srgbClr val="5FCAEE"/>
              </a:buClr>
              <a:buAutoNum type="romanUcPeriod"/>
              <a:tabLst>
                <a:tab pos="527685" algn="l"/>
                <a:tab pos="52832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system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has </a:t>
            </a:r>
            <a:r>
              <a:rPr sz="2400" spc="-10">
                <a:solidFill>
                  <a:srgbClr val="404040"/>
                </a:solidFill>
                <a:latin typeface="Trebuchet MS"/>
                <a:cs typeface="Trebuchet MS"/>
              </a:rPr>
              <a:t>unique</a:t>
            </a:r>
            <a:r>
              <a:rPr sz="2400" spc="3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solution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</a:rPr>
              <a:t> , if 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  <a:sym typeface="Symbol"/>
              </a:rPr>
              <a:t>A 0 </a:t>
            </a:r>
            <a:endParaRPr sz="2400">
              <a:latin typeface="Trebuchet MS"/>
              <a:cs typeface="Trebuchet MS"/>
            </a:endParaRPr>
          </a:p>
          <a:p>
            <a:pPr marL="527685" indent="-515620">
              <a:lnSpc>
                <a:spcPct val="100000"/>
              </a:lnSpc>
              <a:spcBef>
                <a:spcPts val="1005"/>
              </a:spcBef>
              <a:buClr>
                <a:srgbClr val="5FCAEE"/>
              </a:buClr>
              <a:buAutoNum type="romanUcPeriod"/>
              <a:tabLst>
                <a:tab pos="527685" algn="l"/>
                <a:tab pos="52832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system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has </a:t>
            </a:r>
            <a:r>
              <a:rPr sz="2400" spc="-5">
                <a:solidFill>
                  <a:srgbClr val="404040"/>
                </a:solidFill>
                <a:latin typeface="Trebuchet MS"/>
                <a:cs typeface="Trebuchet MS"/>
              </a:rPr>
              <a:t>infinite</a:t>
            </a:r>
            <a:r>
              <a:rPr sz="2400" spc="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solutions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</a:rPr>
              <a:t> , if 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  <a:sym typeface="Symbol"/>
              </a:rPr>
              <a:t>A = 0 </a:t>
            </a:r>
            <a:endParaRPr sz="2400">
              <a:latin typeface="Trebuchet MS"/>
              <a:cs typeface="Trebuchet MS"/>
            </a:endParaRPr>
          </a:p>
          <a:p>
            <a:pPr marL="527685" indent="-515620">
              <a:lnSpc>
                <a:spcPct val="100000"/>
              </a:lnSpc>
              <a:spcBef>
                <a:spcPts val="1000"/>
              </a:spcBef>
              <a:buClr>
                <a:srgbClr val="5FCAEE"/>
              </a:buClr>
              <a:buAutoNum type="romanUcPeriod"/>
              <a:tabLst>
                <a:tab pos="527685" algn="l"/>
                <a:tab pos="52832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solution has </a:t>
            </a:r>
            <a:r>
              <a:rPr sz="2400" spc="-5">
                <a:solidFill>
                  <a:srgbClr val="404040"/>
                </a:solidFill>
                <a:latin typeface="Trebuchet MS"/>
                <a:cs typeface="Trebuchet MS"/>
              </a:rPr>
              <a:t>no</a:t>
            </a:r>
            <a:r>
              <a:rPr sz="2400" spc="2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solution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</a:rPr>
              <a:t> , if 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  <a:sym typeface="Symbol"/>
              </a:rPr>
              <a:t>A = 0 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355600" marR="35560" indent="-343535">
              <a:lnSpc>
                <a:spcPct val="100000"/>
              </a:lnSpc>
              <a:spcBef>
                <a:spcPts val="1664"/>
              </a:spcBef>
              <a:buClr>
                <a:srgbClr val="5FCAEE"/>
              </a:buClr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When the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system of linear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equations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has one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more solutions,  the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system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said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be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consistent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 otherwise it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400" spc="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rebuchet MS"/>
                <a:cs typeface="Trebuchet MS"/>
              </a:rPr>
              <a:t>inconsistent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553375" y="3360165"/>
              <a:ext cx="1192320" cy="61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3295" y="3348645"/>
                <a:ext cx="12150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632615" y="3392205"/>
              <a:ext cx="3133800" cy="1515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5415" y="3382845"/>
                <a:ext cx="31464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6615015" y="2854725"/>
              <a:ext cx="592560" cy="20340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04215" y="2840325"/>
                <a:ext cx="6177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5908695" y="2709645"/>
              <a:ext cx="372240" cy="1767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99695" y="2698485"/>
                <a:ext cx="3924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2917455" y="3804045"/>
              <a:ext cx="2071440" cy="885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8815" y="3793605"/>
                <a:ext cx="2091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/>
              <p14:cNvContentPartPr/>
              <p14:nvPr/>
            </p14:nvContentPartPr>
            <p14:xfrm>
              <a:off x="3131655" y="4409925"/>
              <a:ext cx="1467720" cy="900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3375" y="4404165"/>
                <a:ext cx="14882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/>
              <p14:cNvContentPartPr/>
              <p14:nvPr/>
            </p14:nvContentPartPr>
            <p14:xfrm>
              <a:off x="7355895" y="3075405"/>
              <a:ext cx="4738320" cy="150480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44735" y="3066765"/>
                <a:ext cx="475920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Ink 39"/>
              <p14:cNvContentPartPr/>
              <p14:nvPr/>
            </p14:nvContentPartPr>
            <p14:xfrm>
              <a:off x="6025335" y="3785685"/>
              <a:ext cx="691200" cy="11772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14175" y="3773805"/>
                <a:ext cx="7135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1" name="Ink 40"/>
              <p14:cNvContentPartPr/>
              <p14:nvPr/>
            </p14:nvContentPartPr>
            <p14:xfrm>
              <a:off x="5905815" y="4288245"/>
              <a:ext cx="639720" cy="20376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96815" y="4275285"/>
                <a:ext cx="6613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/>
              <p14:cNvContentPartPr/>
              <p14:nvPr/>
            </p14:nvContentPartPr>
            <p14:xfrm>
              <a:off x="3171615" y="3910245"/>
              <a:ext cx="626760" cy="82080"/>
            </p14:xfrm>
          </p:contentPart>
        </mc:Choice>
        <mc:Fallback>
          <p:pic>
            <p:nvPicPr>
              <p:cNvPr id="44" name="Ink 4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61535" y="3899445"/>
                <a:ext cx="64584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Ink 44"/>
              <p14:cNvContentPartPr/>
              <p14:nvPr/>
            </p14:nvContentPartPr>
            <p14:xfrm>
              <a:off x="3388695" y="4490925"/>
              <a:ext cx="533880" cy="218880"/>
            </p14:xfrm>
          </p:contentPart>
        </mc:Choice>
        <mc:Fallback>
          <p:pic>
            <p:nvPicPr>
              <p:cNvPr id="45" name="Ink 4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77535" y="4484445"/>
                <a:ext cx="5515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4" name="Ink 93"/>
              <p14:cNvContentPartPr/>
              <p14:nvPr/>
            </p14:nvContentPartPr>
            <p14:xfrm>
              <a:off x="6837495" y="3460965"/>
              <a:ext cx="499680" cy="118368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23815" y="3451965"/>
                <a:ext cx="525600" cy="12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5" name="Ink 94"/>
              <p14:cNvContentPartPr/>
              <p14:nvPr/>
            </p14:nvContentPartPr>
            <p14:xfrm>
              <a:off x="3780375" y="5938845"/>
              <a:ext cx="1657440" cy="50040"/>
            </p14:xfrm>
          </p:contentPart>
        </mc:Choice>
        <mc:Fallback>
          <p:pic>
            <p:nvPicPr>
              <p:cNvPr id="95" name="Ink 9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71735" y="5930205"/>
                <a:ext cx="16797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8" name="Ink 97"/>
              <p14:cNvContentPartPr/>
              <p14:nvPr/>
            </p14:nvContentPartPr>
            <p14:xfrm>
              <a:off x="6441135" y="5375445"/>
              <a:ext cx="526680" cy="35640"/>
            </p14:xfrm>
          </p:contentPart>
        </mc:Choice>
        <mc:Fallback>
          <p:pic>
            <p:nvPicPr>
              <p:cNvPr id="98" name="Ink 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29615" y="5365725"/>
                <a:ext cx="5443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9" name="Ink 98"/>
              <p14:cNvContentPartPr/>
              <p14:nvPr/>
            </p14:nvContentPartPr>
            <p14:xfrm>
              <a:off x="7617615" y="5314245"/>
              <a:ext cx="1297440" cy="4428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10415" y="5306685"/>
                <a:ext cx="13176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2" name="Ink 101"/>
              <p14:cNvContentPartPr/>
              <p14:nvPr/>
            </p14:nvContentPartPr>
            <p14:xfrm>
              <a:off x="3891615" y="5785485"/>
              <a:ext cx="1424160" cy="7092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82975" y="5773965"/>
                <a:ext cx="14443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3" name="Ink 102"/>
              <p14:cNvContentPartPr/>
              <p14:nvPr/>
            </p14:nvContentPartPr>
            <p14:xfrm>
              <a:off x="4066935" y="5762445"/>
              <a:ext cx="1314000" cy="12312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57575" y="5755245"/>
                <a:ext cx="133632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6" name="Ink 105"/>
              <p14:cNvContentPartPr/>
              <p14:nvPr/>
            </p14:nvContentPartPr>
            <p14:xfrm>
              <a:off x="7556775" y="5848845"/>
              <a:ext cx="1125360" cy="51120"/>
            </p14:xfrm>
          </p:contentPart>
        </mc:Choice>
        <mc:Fallback>
          <p:pic>
            <p:nvPicPr>
              <p:cNvPr id="106" name="Ink 10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47415" y="5836245"/>
                <a:ext cx="11458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7" name="Ink 106"/>
              <p14:cNvContentPartPr/>
              <p14:nvPr/>
            </p14:nvContentPartPr>
            <p14:xfrm>
              <a:off x="7816695" y="5828685"/>
              <a:ext cx="910080" cy="38520"/>
            </p14:xfrm>
          </p:contentPart>
        </mc:Choice>
        <mc:Fallback>
          <p:pic>
            <p:nvPicPr>
              <p:cNvPr id="107" name="Ink 106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08055" y="5824365"/>
                <a:ext cx="931680" cy="5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1783" y="255523"/>
            <a:ext cx="1786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00B050"/>
                </a:solidFill>
              </a:rPr>
              <a:t>Matrix</a:t>
            </a:r>
            <a:r>
              <a:rPr sz="4000" spc="-80" dirty="0">
                <a:solidFill>
                  <a:srgbClr val="00B050"/>
                </a:solidFill>
              </a:rPr>
              <a:t> </a:t>
            </a:r>
            <a:r>
              <a:rPr sz="4000" spc="-5" dirty="0">
                <a:solidFill>
                  <a:srgbClr val="00B050"/>
                </a:solidFill>
              </a:rPr>
              <a:t>:</a:t>
            </a:r>
            <a:endParaRPr sz="4000">
              <a:solidFill>
                <a:srgbClr val="00B05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18027" y="4596129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0" y="11430"/>
                </a:moveTo>
                <a:lnTo>
                  <a:pt x="74803" y="11430"/>
                </a:lnTo>
                <a:lnTo>
                  <a:pt x="7480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31108" y="3333750"/>
            <a:ext cx="0" cy="1262380"/>
          </a:xfrm>
          <a:custGeom>
            <a:avLst/>
            <a:gdLst/>
            <a:ahLst/>
            <a:cxnLst/>
            <a:rect l="l" t="t" r="r" b="b"/>
            <a:pathLst>
              <a:path h="1262379">
                <a:moveTo>
                  <a:pt x="0" y="0"/>
                </a:moveTo>
                <a:lnTo>
                  <a:pt x="0" y="1262379"/>
                </a:lnTo>
              </a:path>
            </a:pathLst>
          </a:custGeom>
          <a:ln w="2616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8027" y="332232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30" h="11429">
                <a:moveTo>
                  <a:pt x="0" y="11430"/>
                </a:moveTo>
                <a:lnTo>
                  <a:pt x="74803" y="11430"/>
                </a:lnTo>
                <a:lnTo>
                  <a:pt x="7480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83808" y="4596129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0" y="11430"/>
                </a:moveTo>
                <a:lnTo>
                  <a:pt x="74802" y="11430"/>
                </a:lnTo>
                <a:lnTo>
                  <a:pt x="7480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45593" y="3333750"/>
            <a:ext cx="0" cy="1262380"/>
          </a:xfrm>
          <a:custGeom>
            <a:avLst/>
            <a:gdLst/>
            <a:ahLst/>
            <a:cxnLst/>
            <a:rect l="l" t="t" r="r" b="b"/>
            <a:pathLst>
              <a:path h="1262379">
                <a:moveTo>
                  <a:pt x="0" y="0"/>
                </a:moveTo>
                <a:lnTo>
                  <a:pt x="0" y="1262379"/>
                </a:lnTo>
              </a:path>
            </a:pathLst>
          </a:custGeom>
          <a:ln w="2603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83808" y="3322320"/>
            <a:ext cx="74930" cy="11430"/>
          </a:xfrm>
          <a:custGeom>
            <a:avLst/>
            <a:gdLst/>
            <a:ahLst/>
            <a:cxnLst/>
            <a:rect l="l" t="t" r="r" b="b"/>
            <a:pathLst>
              <a:path w="74929" h="11429">
                <a:moveTo>
                  <a:pt x="0" y="11430"/>
                </a:moveTo>
                <a:lnTo>
                  <a:pt x="74802" y="11430"/>
                </a:lnTo>
                <a:lnTo>
                  <a:pt x="74802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066795" y="3205276"/>
          <a:ext cx="2360929" cy="1445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3250"/>
                <a:gridCol w="654050"/>
                <a:gridCol w="572770"/>
                <a:gridCol w="530859"/>
              </a:tblGrid>
              <a:tr h="295418">
                <a:tc>
                  <a:txBody>
                    <a:bodyPr/>
                    <a:lstStyle/>
                    <a:p>
                      <a:pPr marR="109855" algn="r">
                        <a:lnSpc>
                          <a:spcPts val="2225"/>
                        </a:lnSpc>
                      </a:pPr>
                      <a:r>
                        <a:rPr sz="3000" spc="-75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25"/>
                        </a:lnSpc>
                      </a:pPr>
                      <a:r>
                        <a:rPr sz="3000" spc="15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7475">
                        <a:lnSpc>
                          <a:spcPts val="2225"/>
                        </a:lnSpc>
                        <a:tabLst>
                          <a:tab pos="835025" algn="l"/>
                        </a:tabLst>
                      </a:pPr>
                      <a:r>
                        <a:rPr sz="3000" spc="15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13	</a:t>
                      </a:r>
                      <a:r>
                        <a:rPr sz="3000" spc="7" baseline="8333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⋯</a:t>
                      </a:r>
                      <a:endParaRPr sz="3000" baseline="8333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8035">
                <a:tc>
                  <a:txBody>
                    <a:bodyPr/>
                    <a:lstStyle/>
                    <a:p>
                      <a:pPr marR="107314" algn="r">
                        <a:lnSpc>
                          <a:spcPts val="2245"/>
                        </a:lnSpc>
                      </a:pPr>
                      <a:r>
                        <a:rPr sz="3000" spc="-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245"/>
                        </a:lnSpc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5570">
                        <a:lnSpc>
                          <a:spcPts val="2245"/>
                        </a:lnSpc>
                        <a:tabLst>
                          <a:tab pos="835025" algn="l"/>
                        </a:tabLst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23	</a:t>
                      </a:r>
                      <a:r>
                        <a:rPr sz="3000" baseline="8333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⋯</a:t>
                      </a:r>
                      <a:endParaRPr sz="3000" baseline="8333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94258">
                <a:tc>
                  <a:txBody>
                    <a:bodyPr/>
                    <a:lstStyle/>
                    <a:p>
                      <a:pPr marR="107314" algn="r">
                        <a:lnSpc>
                          <a:spcPts val="2215"/>
                        </a:lnSpc>
                      </a:pPr>
                      <a:r>
                        <a:rPr sz="3000" spc="-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215"/>
                        </a:lnSpc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15570">
                        <a:lnSpc>
                          <a:spcPts val="2215"/>
                        </a:lnSpc>
                        <a:tabLst>
                          <a:tab pos="835025" algn="l"/>
                        </a:tabLst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33	</a:t>
                      </a:r>
                      <a:r>
                        <a:rPr sz="3000" baseline="8333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⋯</a:t>
                      </a:r>
                      <a:endParaRPr sz="3000" baseline="8333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57780">
                <a:tc>
                  <a:txBody>
                    <a:bodyPr/>
                    <a:lstStyle/>
                    <a:p>
                      <a:pPr marR="59055" algn="ctr">
                        <a:lnSpc>
                          <a:spcPts val="1955"/>
                        </a:lnSpc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⋮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  <a:p>
                      <a:pPr marR="108585" algn="ctr">
                        <a:lnSpc>
                          <a:spcPts val="2245"/>
                        </a:lnSpc>
                      </a:pPr>
                      <a:r>
                        <a:rPr sz="3000" spc="89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6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𝑚1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955"/>
                        </a:lnSpc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⋮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  <a:p>
                      <a:pPr algn="ctr">
                        <a:lnSpc>
                          <a:spcPts val="2245"/>
                        </a:lnSpc>
                      </a:pPr>
                      <a:r>
                        <a:rPr sz="3000" spc="89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6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𝑚2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7795" marR="12065" algn="ctr">
                        <a:lnSpc>
                          <a:spcPts val="1955"/>
                        </a:lnSpc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⋮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  <a:p>
                      <a:pPr marL="147955" algn="ctr">
                        <a:lnSpc>
                          <a:spcPts val="2245"/>
                        </a:lnSpc>
                      </a:pPr>
                      <a:r>
                        <a:rPr sz="3000" spc="-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-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𝑚3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80670">
                        <a:lnSpc>
                          <a:spcPts val="2345"/>
                        </a:lnSpc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⋯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1270" marB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73683" y="1016253"/>
            <a:ext cx="8049895" cy="4542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 marR="43180" indent="-342900">
              <a:lnSpc>
                <a:spcPct val="100000"/>
              </a:lnSpc>
              <a:spcBef>
                <a:spcPts val="105"/>
              </a:spcBef>
              <a:tabLst>
                <a:tab pos="393065" algn="l"/>
              </a:tabLst>
            </a:pPr>
            <a:r>
              <a:rPr sz="1600" spc="-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600" spc="-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rectangular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array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(arrangement)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000" i="1" spc="5" dirty="0">
                <a:solidFill>
                  <a:srgbClr val="404040"/>
                </a:solidFill>
                <a:latin typeface="Trebuchet MS"/>
                <a:cs typeface="Trebuchet MS"/>
              </a:rPr>
              <a:t>mn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numbers (real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or  complex) in </a:t>
            </a:r>
            <a:r>
              <a:rPr sz="2000" i="1" dirty="0">
                <a:solidFill>
                  <a:srgbClr val="404040"/>
                </a:solidFill>
                <a:latin typeface="Trebuchet MS"/>
                <a:cs typeface="Trebuchet MS"/>
              </a:rPr>
              <a:t>m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rows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000" i="1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columns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 order </a:t>
            </a:r>
            <a:r>
              <a:rPr sz="2000" i="1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000" i="1" spc="-19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by  </a:t>
            </a:r>
            <a:r>
              <a:rPr sz="2000" i="1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written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2000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i="1" spc="-5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×</a:t>
            </a:r>
            <a:r>
              <a:rPr sz="2000" i="1" spc="-5" dirty="0">
                <a:solidFill>
                  <a:srgbClr val="404040"/>
                </a:solidFill>
                <a:latin typeface="Trebuchet MS"/>
                <a:cs typeface="Trebuchet MS"/>
              </a:rPr>
              <a:t>n.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750"/>
              </a:spcBef>
              <a:tabLst>
                <a:tab pos="393065" algn="l"/>
              </a:tabLst>
            </a:pPr>
            <a:r>
              <a:rPr sz="1600" spc="-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600" spc="-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000" i="1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×</a:t>
            </a:r>
            <a:r>
              <a:rPr sz="2000" i="1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matrix is usually written</a:t>
            </a:r>
            <a:r>
              <a:rPr sz="2000" spc="-2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2099310" algn="ctr">
              <a:lnSpc>
                <a:spcPts val="2375"/>
              </a:lnSpc>
            </a:pPr>
            <a:r>
              <a:rPr sz="3000" spc="52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35" dirty="0">
                <a:solidFill>
                  <a:srgbClr val="404040"/>
                </a:solidFill>
                <a:latin typeface="Cambria Math"/>
                <a:cs typeface="Cambria Math"/>
              </a:rPr>
              <a:t>1𝑛</a:t>
            </a:r>
            <a:endParaRPr sz="1450">
              <a:latin typeface="Cambria Math"/>
              <a:cs typeface="Cambria Math"/>
            </a:endParaRPr>
          </a:p>
          <a:p>
            <a:pPr marL="2099310" algn="ctr">
              <a:lnSpc>
                <a:spcPts val="2345"/>
              </a:lnSpc>
            </a:pPr>
            <a:r>
              <a:rPr sz="3000" spc="75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50" dirty="0">
                <a:solidFill>
                  <a:srgbClr val="404040"/>
                </a:solidFill>
                <a:latin typeface="Cambria Math"/>
                <a:cs typeface="Cambria Math"/>
              </a:rPr>
              <a:t>2𝑛</a:t>
            </a:r>
            <a:endParaRPr sz="1450">
              <a:latin typeface="Cambria Math"/>
              <a:cs typeface="Cambria Math"/>
            </a:endParaRPr>
          </a:p>
          <a:p>
            <a:pPr marL="2099310" algn="ctr">
              <a:lnSpc>
                <a:spcPts val="2130"/>
              </a:lnSpc>
            </a:pPr>
            <a:r>
              <a:rPr sz="3000" spc="75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50" dirty="0">
                <a:solidFill>
                  <a:srgbClr val="404040"/>
                </a:solidFill>
                <a:latin typeface="Cambria Math"/>
                <a:cs typeface="Cambria Math"/>
              </a:rPr>
              <a:t>3𝑛</a:t>
            </a:r>
            <a:endParaRPr sz="1450">
              <a:latin typeface="Cambria Math"/>
              <a:cs typeface="Cambria Math"/>
            </a:endParaRPr>
          </a:p>
          <a:p>
            <a:pPr marL="2112010" algn="ctr">
              <a:lnSpc>
                <a:spcPts val="2160"/>
              </a:lnSpc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2000">
              <a:latin typeface="Cambria Math"/>
              <a:cs typeface="Cambria Math"/>
            </a:endParaRPr>
          </a:p>
          <a:p>
            <a:pPr marL="4856480">
              <a:lnSpc>
                <a:spcPct val="100000"/>
              </a:lnSpc>
              <a:spcBef>
                <a:spcPts val="685"/>
              </a:spcBef>
            </a:pPr>
            <a:r>
              <a:rPr sz="3000" spc="127" baseline="20833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175" spc="127" baseline="11494" dirty="0">
                <a:solidFill>
                  <a:srgbClr val="404040"/>
                </a:solidFill>
                <a:latin typeface="Cambria Math"/>
                <a:cs typeface="Cambria Math"/>
              </a:rPr>
              <a:t>𝑚𝑛</a:t>
            </a:r>
            <a:r>
              <a:rPr sz="2175" spc="712" baseline="11494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450" spc="95" dirty="0">
                <a:solidFill>
                  <a:srgbClr val="404040"/>
                </a:solidFill>
                <a:latin typeface="Cambria Math"/>
                <a:cs typeface="Cambria Math"/>
              </a:rPr>
              <a:t>𝑚×𝑛</a:t>
            </a:r>
            <a:endParaRPr sz="145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  <a:tabLst>
                <a:tab pos="393065" algn="l"/>
              </a:tabLst>
            </a:pPr>
            <a:r>
              <a:rPr sz="1600" spc="-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600" spc="-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This matrix is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denoted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in a simple form</a:t>
            </a:r>
            <a:r>
              <a:rPr sz="2000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5490" y="5549595"/>
            <a:ext cx="5041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000" spc="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24120" y="5886450"/>
            <a:ext cx="57150" cy="10160"/>
          </a:xfrm>
          <a:custGeom>
            <a:avLst/>
            <a:gdLst/>
            <a:ahLst/>
            <a:cxnLst/>
            <a:rect l="l" t="t" r="r" b="b"/>
            <a:pathLst>
              <a:path w="57150" h="10160">
                <a:moveTo>
                  <a:pt x="0" y="10159"/>
                </a:moveTo>
                <a:lnTo>
                  <a:pt x="56641" y="10159"/>
                </a:lnTo>
                <a:lnTo>
                  <a:pt x="56641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69204" y="5599429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7020"/>
                </a:lnTo>
              </a:path>
            </a:pathLst>
          </a:custGeom>
          <a:ln w="2311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24120" y="5589270"/>
            <a:ext cx="57150" cy="10160"/>
          </a:xfrm>
          <a:custGeom>
            <a:avLst/>
            <a:gdLst/>
            <a:ahLst/>
            <a:cxnLst/>
            <a:rect l="l" t="t" r="r" b="b"/>
            <a:pathLst>
              <a:path w="57150" h="10160">
                <a:moveTo>
                  <a:pt x="0" y="10159"/>
                </a:moveTo>
                <a:lnTo>
                  <a:pt x="56641" y="10159"/>
                </a:lnTo>
                <a:lnTo>
                  <a:pt x="56641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46040" y="5886450"/>
            <a:ext cx="57150" cy="10160"/>
          </a:xfrm>
          <a:custGeom>
            <a:avLst/>
            <a:gdLst/>
            <a:ahLst/>
            <a:cxnLst/>
            <a:rect l="l" t="t" r="r" b="b"/>
            <a:pathLst>
              <a:path w="57150" h="10160">
                <a:moveTo>
                  <a:pt x="0" y="10159"/>
                </a:moveTo>
                <a:lnTo>
                  <a:pt x="56642" y="10159"/>
                </a:lnTo>
                <a:lnTo>
                  <a:pt x="56642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57597" y="5599429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7020"/>
                </a:lnTo>
              </a:path>
            </a:pathLst>
          </a:custGeom>
          <a:ln w="2311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46040" y="5589270"/>
            <a:ext cx="57150" cy="10160"/>
          </a:xfrm>
          <a:custGeom>
            <a:avLst/>
            <a:gdLst/>
            <a:ahLst/>
            <a:cxnLst/>
            <a:rect l="l" t="t" r="r" b="b"/>
            <a:pathLst>
              <a:path w="57150" h="10160">
                <a:moveTo>
                  <a:pt x="0" y="10159"/>
                </a:moveTo>
                <a:lnTo>
                  <a:pt x="56642" y="10159"/>
                </a:lnTo>
                <a:lnTo>
                  <a:pt x="56642" y="0"/>
                </a:lnTo>
                <a:lnTo>
                  <a:pt x="0" y="0"/>
                </a:lnTo>
                <a:lnTo>
                  <a:pt x="0" y="1015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70171" y="5601411"/>
            <a:ext cx="371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04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70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96383" y="5746191"/>
            <a:ext cx="45593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200" dirty="0">
                <a:solidFill>
                  <a:srgbClr val="404040"/>
                </a:solidFill>
                <a:latin typeface="Cambria Math"/>
                <a:cs typeface="Cambria Math"/>
              </a:rPr>
              <a:t>𝑚</a:t>
            </a:r>
            <a:r>
              <a:rPr sz="1450" spc="5" dirty="0">
                <a:solidFill>
                  <a:srgbClr val="404040"/>
                </a:solidFill>
                <a:latin typeface="Cambria Math"/>
                <a:cs typeface="Cambria Math"/>
              </a:rPr>
              <a:t>×</a:t>
            </a:r>
            <a:r>
              <a:rPr sz="1450" spc="204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6383" y="6482588"/>
            <a:ext cx="65182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99160" algn="l"/>
                <a:tab pos="3820795" algn="l"/>
                <a:tab pos="5264150" algn="l"/>
              </a:tabLst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Where	</a:t>
            </a:r>
            <a:r>
              <a:rPr sz="2000" spc="7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175" spc="104" baseline="-15325" dirty="0">
                <a:solidFill>
                  <a:srgbClr val="404040"/>
                </a:solidFill>
                <a:latin typeface="Cambria Math"/>
                <a:cs typeface="Cambria Math"/>
              </a:rPr>
              <a:t>𝑖𝑗 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is the element</a:t>
            </a:r>
            <a:r>
              <a:rPr sz="2000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0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the	</a:t>
            </a:r>
            <a:r>
              <a:rPr sz="2000" spc="75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r>
              <a:rPr sz="2175" spc="112" baseline="28735" dirty="0">
                <a:solidFill>
                  <a:srgbClr val="404040"/>
                </a:solidFill>
                <a:latin typeface="Cambria Math"/>
                <a:cs typeface="Cambria Math"/>
              </a:rPr>
              <a:t>𝑡ℎ</a:t>
            </a:r>
            <a:r>
              <a:rPr sz="2175" spc="615" baseline="2873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row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and	</a:t>
            </a:r>
            <a:r>
              <a:rPr sz="2000" spc="75" dirty="0">
                <a:solidFill>
                  <a:srgbClr val="404040"/>
                </a:solidFill>
                <a:latin typeface="Cambria Math"/>
                <a:cs typeface="Cambria Math"/>
              </a:rPr>
              <a:t>𝑗</a:t>
            </a:r>
            <a:r>
              <a:rPr sz="2175" spc="112" baseline="28735" dirty="0">
                <a:solidFill>
                  <a:srgbClr val="404040"/>
                </a:solidFill>
                <a:latin typeface="Cambria Math"/>
                <a:cs typeface="Cambria Math"/>
              </a:rPr>
              <a:t>𝑡ℎ</a:t>
            </a:r>
            <a:r>
              <a:rPr sz="2175" spc="509" baseline="2873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column</a:t>
            </a:r>
            <a:endParaRPr sz="20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/>
              <p14:cNvContentPartPr/>
              <p14:nvPr/>
            </p14:nvContentPartPr>
            <p14:xfrm>
              <a:off x="3068295" y="3372045"/>
              <a:ext cx="1827720" cy="1612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1815" y="3364845"/>
                <a:ext cx="18406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/>
              <p14:cNvContentPartPr/>
              <p14:nvPr/>
            </p14:nvContentPartPr>
            <p14:xfrm>
              <a:off x="3186015" y="3722685"/>
              <a:ext cx="1002240" cy="1234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9895" y="3715125"/>
                <a:ext cx="10123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/>
              <p14:cNvContentPartPr/>
              <p14:nvPr/>
            </p14:nvContentPartPr>
            <p14:xfrm>
              <a:off x="3653295" y="3135165"/>
              <a:ext cx="214560" cy="146052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47175" y="3129765"/>
                <a:ext cx="226440" cy="14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/>
              <p14:cNvContentPartPr/>
              <p14:nvPr/>
            </p14:nvContentPartPr>
            <p14:xfrm>
              <a:off x="4262055" y="3218325"/>
              <a:ext cx="87120" cy="8845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5935" y="3212205"/>
                <a:ext cx="96120" cy="89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/>
              <p14:cNvContentPartPr/>
              <p14:nvPr/>
            </p14:nvContentPartPr>
            <p14:xfrm>
              <a:off x="6025335" y="4535565"/>
              <a:ext cx="749160" cy="31860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18495" y="4526565"/>
                <a:ext cx="7642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/>
              <p14:cNvContentPartPr/>
              <p14:nvPr/>
            </p14:nvContentPartPr>
            <p14:xfrm>
              <a:off x="3687495" y="5582445"/>
              <a:ext cx="531720" cy="2372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80655" y="5573085"/>
                <a:ext cx="5479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/>
              <p14:cNvContentPartPr/>
              <p14:nvPr/>
            </p14:nvContentPartPr>
            <p14:xfrm>
              <a:off x="4682535" y="5910765"/>
              <a:ext cx="284040" cy="493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76055" y="5902845"/>
                <a:ext cx="298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/>
              <p14:cNvContentPartPr/>
              <p14:nvPr/>
            </p14:nvContentPartPr>
            <p14:xfrm>
              <a:off x="3790455" y="6318645"/>
              <a:ext cx="1903320" cy="1699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84335" y="6310005"/>
                <a:ext cx="19180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/>
              <p14:cNvContentPartPr/>
              <p14:nvPr/>
            </p14:nvContentPartPr>
            <p14:xfrm>
              <a:off x="3180975" y="3105645"/>
              <a:ext cx="270000" cy="14868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76655" y="3096645"/>
                <a:ext cx="283320" cy="16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9911" y="832612"/>
            <a:ext cx="8609889" cy="51219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540"/>
              </a:spcBef>
              <a:buClr>
                <a:srgbClr val="006FC0"/>
              </a:buClr>
              <a:buAutoNum type="arabicPeriod"/>
              <a:tabLst>
                <a:tab pos="469265" algn="l"/>
                <a:tab pos="470534" algn="l"/>
              </a:tabLst>
            </a:pPr>
            <a:r>
              <a:rPr sz="2400" i="1" u="heavy" spc="-5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Gauss-Jordan Elimination</a:t>
            </a:r>
            <a:r>
              <a:rPr sz="2400" i="1" spc="9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B050"/>
                </a:solidFill>
                <a:latin typeface="Trebuchet MS"/>
                <a:cs typeface="Trebuchet MS"/>
              </a:rPr>
              <a:t>:</a:t>
            </a:r>
            <a:endParaRPr sz="2400">
              <a:solidFill>
                <a:srgbClr val="00B050"/>
              </a:solidFill>
              <a:latin typeface="Trebuchet MS"/>
              <a:cs typeface="Trebuchet MS"/>
            </a:endParaRPr>
          </a:p>
          <a:p>
            <a:pPr marL="469900" marR="25400" indent="457200">
              <a:lnSpc>
                <a:spcPct val="150000"/>
              </a:lnSpc>
              <a:spcBef>
                <a:spcPts val="5"/>
              </a:spcBef>
            </a:pPr>
            <a:r>
              <a:rPr sz="2400" spc="-20" dirty="0">
                <a:solidFill>
                  <a:srgbClr val="404040"/>
                </a:solidFill>
                <a:latin typeface="Trebuchet MS"/>
                <a:cs typeface="Trebuchet MS"/>
              </a:rPr>
              <a:t>Reducing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augmented </a:t>
            </a:r>
            <a:r>
              <a:rPr sz="2400" spc="-5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</a:rPr>
              <a:t>in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reduced 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row  </a:t>
            </a:r>
            <a:r>
              <a:rPr sz="2400" spc="-5">
                <a:solidFill>
                  <a:srgbClr val="FF0000"/>
                </a:solidFill>
                <a:latin typeface="Trebuchet MS"/>
                <a:cs typeface="Trebuchet MS"/>
              </a:rPr>
              <a:t>echelon </a:t>
            </a:r>
            <a:r>
              <a:rPr sz="2400" smtClean="0">
                <a:solidFill>
                  <a:srgbClr val="FF0000"/>
                </a:solidFill>
                <a:latin typeface="Trebuchet MS"/>
                <a:cs typeface="Trebuchet MS"/>
              </a:rPr>
              <a:t>form</a:t>
            </a: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</a:rPr>
              <a:t> or </a:t>
            </a:r>
            <a:r>
              <a:rPr lang="en-IN" sz="2400" dirty="0" smtClean="0">
                <a:solidFill>
                  <a:srgbClr val="FF0000"/>
                </a:solidFill>
                <a:latin typeface="Trebuchet MS"/>
                <a:cs typeface="Trebuchet MS"/>
              </a:rPr>
              <a:t>change the augmented matrix into the diagonal matrix</a:t>
            </a: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</a:rPr>
              <a:t> or </a:t>
            </a:r>
            <a:r>
              <a:rPr lang="en-IN" sz="2400" dirty="0" smtClean="0">
                <a:solidFill>
                  <a:srgbClr val="FF0000"/>
                </a:solidFill>
                <a:latin typeface="Trebuchet MS"/>
                <a:cs typeface="Trebuchet MS"/>
              </a:rPr>
              <a:t>upper and lower triangular matrix</a:t>
            </a:r>
            <a:r>
              <a:rPr sz="240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Gauss-Jordan</a:t>
            </a:r>
            <a:r>
              <a:rPr sz="2400" spc="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Elimination.</a:t>
            </a:r>
            <a:endParaRPr sz="24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2435"/>
              </a:spcBef>
              <a:buClr>
                <a:srgbClr val="006FC0"/>
              </a:buClr>
              <a:buAutoNum type="arabicPeriod" startAt="2"/>
              <a:tabLst>
                <a:tab pos="469265" algn="l"/>
                <a:tab pos="470534" algn="l"/>
              </a:tabLst>
            </a:pPr>
            <a:r>
              <a:rPr sz="2400" i="1" u="heavy" spc="-5" dirty="0">
                <a:solidFill>
                  <a:srgbClr val="00B05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Gauss-Elimination</a:t>
            </a:r>
            <a:r>
              <a:rPr sz="2400" i="1" spc="45" dirty="0">
                <a:solidFill>
                  <a:srgbClr val="00B05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00B050"/>
                </a:solidFill>
                <a:latin typeface="Trebuchet MS"/>
                <a:cs typeface="Trebuchet MS"/>
              </a:rPr>
              <a:t>:</a:t>
            </a:r>
            <a:endParaRPr sz="2400">
              <a:solidFill>
                <a:srgbClr val="00B050"/>
              </a:solidFill>
              <a:latin typeface="Trebuchet MS"/>
              <a:cs typeface="Trebuchet MS"/>
            </a:endParaRPr>
          </a:p>
          <a:p>
            <a:pPr marL="469900" marR="5080" indent="457200">
              <a:lnSpc>
                <a:spcPct val="150100"/>
              </a:lnSpc>
            </a:pPr>
            <a:r>
              <a:rPr sz="2400" spc="-20" dirty="0">
                <a:solidFill>
                  <a:srgbClr val="404040"/>
                </a:solidFill>
                <a:latin typeface="Trebuchet MS"/>
                <a:cs typeface="Trebuchet MS"/>
              </a:rPr>
              <a:t>Reducing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augmented matrix to 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“row 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echelon 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form</a:t>
            </a:r>
            <a:r>
              <a:rPr sz="2400">
                <a:solidFill>
                  <a:srgbClr val="FF0000"/>
                </a:solidFill>
                <a:latin typeface="Trebuchet MS"/>
                <a:cs typeface="Trebuchet MS"/>
              </a:rPr>
              <a:t>” </a:t>
            </a: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</a:rPr>
              <a:t>or </a:t>
            </a:r>
            <a:r>
              <a:rPr lang="en-IN" sz="2400" dirty="0" smtClean="0">
                <a:solidFill>
                  <a:srgbClr val="FF0000"/>
                </a:solidFill>
                <a:latin typeface="Trebuchet MS"/>
                <a:cs typeface="Trebuchet MS"/>
              </a:rPr>
              <a:t> upper triangular matrix 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 stopping is called Gaussian  Elimination.</a:t>
            </a:r>
            <a:endParaRPr sz="2400">
              <a:latin typeface="Trebuchet MS"/>
              <a:cs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15855" y="810285"/>
              <a:ext cx="891000" cy="384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7935" y="799125"/>
                <a:ext cx="9100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36215" y="3820245"/>
              <a:ext cx="668520" cy="332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855" y="3808005"/>
                <a:ext cx="6901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4640415" y="3991245"/>
              <a:ext cx="620280" cy="2221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31775" y="3982965"/>
                <a:ext cx="6411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5843175" y="5614485"/>
              <a:ext cx="303480" cy="9039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0215" y="5604405"/>
                <a:ext cx="325080" cy="9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1682295" y="3767685"/>
              <a:ext cx="408600" cy="1602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1495" y="3753645"/>
                <a:ext cx="4276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5364015" y="5990325"/>
              <a:ext cx="149400" cy="60480"/>
            </p14:xfrm>
          </p:contentPart>
        </mc:Choice>
        <mc:Fallback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55735" y="5982405"/>
                <a:ext cx="1656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Ink 31"/>
              <p14:cNvContentPartPr/>
              <p14:nvPr/>
            </p14:nvContentPartPr>
            <p14:xfrm>
              <a:off x="5283375" y="5913285"/>
              <a:ext cx="163080" cy="3420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71495" y="5905005"/>
                <a:ext cx="183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Ink 32"/>
              <p14:cNvContentPartPr/>
              <p14:nvPr/>
            </p14:nvContentPartPr>
            <p14:xfrm>
              <a:off x="4809615" y="5906445"/>
              <a:ext cx="310680" cy="221760"/>
            </p14:xfrm>
          </p:contentPart>
        </mc:Choice>
        <mc:Fallback>
          <p:pic>
            <p:nvPicPr>
              <p:cNvPr id="33" name="Ink 3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97735" y="5895645"/>
                <a:ext cx="3290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Ink 33"/>
              <p14:cNvContentPartPr/>
              <p14:nvPr/>
            </p14:nvContentPartPr>
            <p14:xfrm>
              <a:off x="2032575" y="5267085"/>
              <a:ext cx="3012840" cy="163800"/>
            </p14:xfrm>
          </p:contentPart>
        </mc:Choice>
        <mc:Fallback>
          <p:pic>
            <p:nvPicPr>
              <p:cNvPr id="34" name="Ink 3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24655" y="5255925"/>
                <a:ext cx="30319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" name="Ink 47"/>
              <p14:cNvContentPartPr/>
              <p14:nvPr/>
            </p14:nvContentPartPr>
            <p14:xfrm>
              <a:off x="7347255" y="5422965"/>
              <a:ext cx="1234440" cy="117108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38255" y="5412165"/>
                <a:ext cx="1254960" cy="11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8" name="Ink 67"/>
              <p14:cNvContentPartPr/>
              <p14:nvPr/>
            </p14:nvContentPartPr>
            <p14:xfrm>
              <a:off x="6761895" y="5553645"/>
              <a:ext cx="253440" cy="858600"/>
            </p14:xfrm>
          </p:contentPart>
        </mc:Choice>
        <mc:Fallback>
          <p:pic>
            <p:nvPicPr>
              <p:cNvPr id="68" name="Ink 6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50735" y="5543565"/>
                <a:ext cx="270720" cy="8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9" name="Ink 68"/>
              <p14:cNvContentPartPr/>
              <p14:nvPr/>
            </p14:nvContentPartPr>
            <p14:xfrm>
              <a:off x="6226935" y="5628525"/>
              <a:ext cx="190440" cy="77724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16135" y="5617725"/>
                <a:ext cx="20808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Ink 73"/>
              <p14:cNvContentPartPr/>
              <p14:nvPr/>
            </p14:nvContentPartPr>
            <p14:xfrm>
              <a:off x="8199015" y="360285"/>
              <a:ext cx="0" cy="70200"/>
            </p14:xfrm>
          </p:contentPart>
        </mc:Choice>
        <mc:Fallback>
          <p:pic>
            <p:nvPicPr>
              <p:cNvPr id="74" name="Ink 7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0" y="0"/>
                <a:ext cx="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9" name="Ink 88"/>
              <p14:cNvContentPartPr/>
              <p14:nvPr/>
            </p14:nvContentPartPr>
            <p14:xfrm>
              <a:off x="6336735" y="269925"/>
              <a:ext cx="304920" cy="84132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24495" y="259485"/>
                <a:ext cx="32364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4" name="Ink 93"/>
              <p14:cNvContentPartPr/>
              <p14:nvPr/>
            </p14:nvContentPartPr>
            <p14:xfrm>
              <a:off x="7746855" y="151125"/>
              <a:ext cx="1259280" cy="1007640"/>
            </p14:xfrm>
          </p:contentPart>
        </mc:Choice>
        <mc:Fallback>
          <p:pic>
            <p:nvPicPr>
              <p:cNvPr id="94" name="Ink 9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36415" y="140325"/>
                <a:ext cx="1278720" cy="10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9" name="Ink 108"/>
              <p14:cNvContentPartPr/>
              <p14:nvPr/>
            </p14:nvContentPartPr>
            <p14:xfrm>
              <a:off x="7206855" y="276405"/>
              <a:ext cx="159120" cy="78660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96055" y="265605"/>
                <a:ext cx="18144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0" name="Ink 109"/>
              <p14:cNvContentPartPr/>
              <p14:nvPr/>
            </p14:nvContentPartPr>
            <p14:xfrm>
              <a:off x="6648495" y="305565"/>
              <a:ext cx="159120" cy="72576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36975" y="294405"/>
                <a:ext cx="177840" cy="7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4" name="Ink 113"/>
              <p14:cNvContentPartPr/>
              <p14:nvPr/>
            </p14:nvContentPartPr>
            <p14:xfrm>
              <a:off x="5846055" y="561885"/>
              <a:ext cx="196200" cy="14544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34175" y="555405"/>
                <a:ext cx="2156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9" name="Ink 118"/>
              <p14:cNvContentPartPr/>
              <p14:nvPr/>
            </p14:nvContentPartPr>
            <p14:xfrm>
              <a:off x="4226775" y="382965"/>
              <a:ext cx="618120" cy="179280"/>
            </p14:xfrm>
          </p:contentPart>
        </mc:Choice>
        <mc:Fallback>
          <p:pic>
            <p:nvPicPr>
              <p:cNvPr id="119" name="Ink 118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18495" y="372525"/>
                <a:ext cx="6368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0" name="Ink 119"/>
              <p14:cNvContentPartPr/>
              <p14:nvPr/>
            </p14:nvContentPartPr>
            <p14:xfrm>
              <a:off x="5043975" y="405285"/>
              <a:ext cx="418680" cy="383040"/>
            </p14:xfrm>
          </p:contentPart>
        </mc:Choice>
        <mc:Fallback>
          <p:pic>
            <p:nvPicPr>
              <p:cNvPr id="120" name="Ink 11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32095" y="394485"/>
                <a:ext cx="4399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1" name="Ink 120"/>
              <p14:cNvContentPartPr/>
              <p14:nvPr/>
            </p14:nvContentPartPr>
            <p14:xfrm>
              <a:off x="5585775" y="1036725"/>
              <a:ext cx="516600" cy="164160"/>
            </p14:xfrm>
          </p:contentPart>
        </mc:Choice>
        <mc:Fallback>
          <p:pic>
            <p:nvPicPr>
              <p:cNvPr id="121" name="Ink 12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72815" y="1023405"/>
                <a:ext cx="5428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3" name="Ink 122"/>
              <p14:cNvContentPartPr/>
              <p14:nvPr/>
            </p14:nvContentPartPr>
            <p14:xfrm>
              <a:off x="1498695" y="1401045"/>
              <a:ext cx="766800" cy="318240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90415" y="1390245"/>
                <a:ext cx="7858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5" name="Ink 124"/>
              <p14:cNvContentPartPr/>
              <p14:nvPr/>
            </p14:nvContentPartPr>
            <p14:xfrm>
              <a:off x="1360815" y="4162605"/>
              <a:ext cx="645480" cy="290520"/>
            </p14:xfrm>
          </p:contentPart>
        </mc:Choice>
        <mc:Fallback>
          <p:pic>
            <p:nvPicPr>
              <p:cNvPr id="125" name="Ink 12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52895" y="4150725"/>
                <a:ext cx="662040" cy="31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091" y="118059"/>
            <a:ext cx="6842125" cy="112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1.2 </a:t>
            </a:r>
            <a:r>
              <a:rPr sz="2800" spc="-10" dirty="0">
                <a:solidFill>
                  <a:srgbClr val="00B050"/>
                </a:solidFill>
              </a:rPr>
              <a:t>Gaussian Elimination and </a:t>
            </a:r>
            <a:r>
              <a:rPr sz="2800" spc="-5" dirty="0">
                <a:solidFill>
                  <a:srgbClr val="00B050"/>
                </a:solidFill>
              </a:rPr>
              <a:t>Gauss-Jordan  </a:t>
            </a:r>
            <a:r>
              <a:rPr sz="2800" spc="-10" dirty="0">
                <a:solidFill>
                  <a:srgbClr val="00B050"/>
                </a:solidFill>
              </a:rPr>
              <a:t>Elimination</a:t>
            </a:r>
            <a:endParaRPr sz="2800">
              <a:solidFill>
                <a:srgbClr val="00B050"/>
              </a:solidFill>
            </a:endParaRPr>
          </a:p>
          <a:p>
            <a:pPr marL="1020444">
              <a:lnSpc>
                <a:spcPts val="1925"/>
              </a:lnSpc>
              <a:tabLst>
                <a:tab pos="1363345" algn="l"/>
              </a:tabLst>
            </a:pPr>
            <a:r>
              <a:rPr sz="1450" spc="-10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1800" i="1" dirty="0">
                <a:solidFill>
                  <a:srgbClr val="404040"/>
                </a:solidFill>
                <a:latin typeface="Trebuchet MS"/>
                <a:cs typeface="Trebuchet MS"/>
              </a:rPr>
              <a:t>m</a:t>
            </a:r>
            <a:r>
              <a:rPr sz="1800" dirty="0">
                <a:solidFill>
                  <a:srgbClr val="404040"/>
                </a:solidFill>
                <a:latin typeface="Symbol"/>
                <a:cs typeface="Symbol"/>
              </a:rPr>
              <a:t></a:t>
            </a:r>
            <a:r>
              <a:rPr sz="1800" i="1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1800" i="1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</a:rPr>
              <a:t>matrix: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98449" y="2363940"/>
            <a:ext cx="143510" cy="695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ts val="2635"/>
              </a:lnSpc>
            </a:pP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4272" y="2363940"/>
            <a:ext cx="1435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9725" y="2925528"/>
            <a:ext cx="40195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25" dirty="0">
                <a:latin typeface="Times New Roman"/>
                <a:cs typeface="Times New Roman"/>
              </a:rPr>
              <a:t>mn</a:t>
            </a:r>
            <a:r>
              <a:rPr sz="1400" i="1" spc="-155" dirty="0">
                <a:latin typeface="Times New Roman"/>
                <a:cs typeface="Times New Roman"/>
              </a:rPr>
              <a:t> </a:t>
            </a:r>
            <a:r>
              <a:rPr sz="3600" spc="7" baseline="1157" dirty="0">
                <a:latin typeface="Symbol"/>
                <a:cs typeface="Symbol"/>
              </a:rPr>
              <a:t></a:t>
            </a:r>
            <a:endParaRPr sz="3600" baseline="1157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08872" y="2667196"/>
            <a:ext cx="35242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00" spc="20" dirty="0">
                <a:latin typeface="Symbol"/>
                <a:cs typeface="Symbol"/>
              </a:rPr>
              <a:t></a:t>
            </a:r>
            <a:r>
              <a:rPr sz="3600" i="1" spc="30" baseline="-33564" dirty="0">
                <a:latin typeface="Times New Roman"/>
                <a:cs typeface="Times New Roman"/>
              </a:rPr>
              <a:t>a</a:t>
            </a:r>
            <a:endParaRPr sz="3600" baseline="-33564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1268" y="2849017"/>
            <a:ext cx="18986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5795" algn="l"/>
                <a:tab pos="1240790" algn="l"/>
                <a:tab pos="1731645" algn="l"/>
              </a:tabLst>
            </a:pPr>
            <a:r>
              <a:rPr sz="2400" i="1" spc="5" dirty="0">
                <a:latin typeface="Times New Roman"/>
                <a:cs typeface="Times New Roman"/>
              </a:rPr>
              <a:t>a	a	</a:t>
            </a:r>
            <a:r>
              <a:rPr sz="2400" spc="10" dirty="0">
                <a:latin typeface="MT Extra"/>
                <a:cs typeface="MT Extra"/>
              </a:rPr>
              <a:t></a:t>
            </a:r>
            <a:r>
              <a:rPr sz="2400" spc="10" dirty="0">
                <a:latin typeface="Times New Roman"/>
                <a:cs typeface="Times New Roman"/>
              </a:rPr>
              <a:t>	</a:t>
            </a:r>
            <a:r>
              <a:rPr sz="2400" i="1" spc="5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34272" y="2925527"/>
            <a:ext cx="177609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4005" algn="l"/>
                <a:tab pos="898525" algn="l"/>
                <a:tab pos="1531620" algn="l"/>
              </a:tabLst>
            </a:pPr>
            <a:r>
              <a:rPr sz="3600" spc="7" baseline="1157" dirty="0">
                <a:latin typeface="Symbol"/>
                <a:cs typeface="Symbol"/>
              </a:rPr>
              <a:t></a:t>
            </a:r>
            <a:r>
              <a:rPr sz="3600" spc="7" baseline="1157" dirty="0">
                <a:latin typeface="Times New Roman"/>
                <a:cs typeface="Times New Roman"/>
              </a:rPr>
              <a:t>	</a:t>
            </a:r>
            <a:r>
              <a:rPr sz="1400" i="1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1	</a:t>
            </a:r>
            <a:r>
              <a:rPr sz="1400" i="1" spc="120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2	</a:t>
            </a:r>
            <a:r>
              <a:rPr sz="1400" i="1" spc="105" dirty="0">
                <a:latin typeface="Times New Roman"/>
                <a:cs typeface="Times New Roman"/>
              </a:rPr>
              <a:t>m</a:t>
            </a:r>
            <a:r>
              <a:rPr sz="1400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2913" y="2210612"/>
            <a:ext cx="57404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i="1" spc="30" baseline="13888" dirty="0">
                <a:latin typeface="Times New Roman"/>
                <a:cs typeface="Times New Roman"/>
              </a:rPr>
              <a:t>a</a:t>
            </a:r>
            <a:r>
              <a:rPr sz="1400" spc="20" dirty="0">
                <a:latin typeface="Times New Roman"/>
                <a:cs typeface="Times New Roman"/>
              </a:rPr>
              <a:t>3</a:t>
            </a:r>
            <a:r>
              <a:rPr sz="1400" i="1" spc="20" dirty="0">
                <a:latin typeface="Times New Roman"/>
                <a:cs typeface="Times New Roman"/>
              </a:rPr>
              <a:t>n</a:t>
            </a:r>
            <a:r>
              <a:rPr sz="1400" i="1" spc="-80" dirty="0">
                <a:latin typeface="Times New Roman"/>
                <a:cs typeface="Times New Roman"/>
              </a:rPr>
              <a:t> </a:t>
            </a:r>
            <a:r>
              <a:rPr sz="3600" spc="7" baseline="27777" dirty="0">
                <a:latin typeface="Symbol"/>
                <a:cs typeface="Symbol"/>
              </a:rPr>
              <a:t></a:t>
            </a:r>
            <a:endParaRPr sz="3600" baseline="27777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1807" y="1850669"/>
            <a:ext cx="58547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i="1" spc="75" baseline="13888" dirty="0">
                <a:latin typeface="Times New Roman"/>
                <a:cs typeface="Times New Roman"/>
              </a:rPr>
              <a:t>a</a:t>
            </a:r>
            <a:r>
              <a:rPr sz="1400" spc="50" dirty="0">
                <a:latin typeface="Times New Roman"/>
                <a:cs typeface="Times New Roman"/>
              </a:rPr>
              <a:t>2</a:t>
            </a:r>
            <a:r>
              <a:rPr sz="1400" i="1" spc="50" dirty="0">
                <a:latin typeface="Times New Roman"/>
                <a:cs typeface="Times New Roman"/>
              </a:rPr>
              <a:t>n</a:t>
            </a:r>
            <a:r>
              <a:rPr sz="1400" i="1" spc="-80" dirty="0">
                <a:latin typeface="Times New Roman"/>
                <a:cs typeface="Times New Roman"/>
              </a:rPr>
              <a:t> </a:t>
            </a:r>
            <a:r>
              <a:rPr sz="3600" spc="7" baseline="17361" dirty="0">
                <a:latin typeface="Symbol"/>
                <a:cs typeface="Symbol"/>
              </a:rPr>
              <a:t></a:t>
            </a:r>
            <a:endParaRPr sz="3600" baseline="17361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8872" y="1850669"/>
            <a:ext cx="5778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spc="7" baseline="17361" dirty="0">
                <a:latin typeface="Symbol"/>
                <a:cs typeface="Symbol"/>
              </a:rPr>
              <a:t></a:t>
            </a:r>
            <a:r>
              <a:rPr sz="3600" spc="-457" baseline="17361" dirty="0">
                <a:latin typeface="Times New Roman"/>
                <a:cs typeface="Times New Roman"/>
              </a:rPr>
              <a:t> </a:t>
            </a:r>
            <a:r>
              <a:rPr sz="3600" i="1" spc="30" baseline="13888" dirty="0">
                <a:latin typeface="Times New Roman"/>
                <a:cs typeface="Times New Roman"/>
              </a:rPr>
              <a:t>a</a:t>
            </a:r>
            <a:r>
              <a:rPr sz="1400" spc="20" dirty="0"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10708" y="1490424"/>
            <a:ext cx="55626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r>
              <a:rPr sz="1400" i="1" spc="-25" dirty="0">
                <a:latin typeface="Times New Roman"/>
                <a:cs typeface="Times New Roman"/>
              </a:rPr>
              <a:t>n</a:t>
            </a:r>
            <a:r>
              <a:rPr sz="1400" i="1" spc="-80" dirty="0">
                <a:latin typeface="Times New Roman"/>
                <a:cs typeface="Times New Roman"/>
              </a:rPr>
              <a:t> </a:t>
            </a:r>
            <a:r>
              <a:rPr sz="3600" spc="7" baseline="6944" dirty="0">
                <a:latin typeface="Symbol"/>
                <a:cs typeface="Symbol"/>
              </a:rPr>
              <a:t></a:t>
            </a:r>
            <a:endParaRPr sz="3600" baseline="6944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3472" y="1490424"/>
            <a:ext cx="2364105" cy="1396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0425">
              <a:lnSpc>
                <a:spcPts val="2860"/>
              </a:lnSpc>
              <a:spcBef>
                <a:spcPts val="105"/>
              </a:spcBef>
              <a:tabLst>
                <a:tab pos="1492250" algn="l"/>
                <a:tab pos="2018664" algn="l"/>
              </a:tabLst>
            </a:pP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12	</a:t>
            </a: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13	</a:t>
            </a:r>
            <a:r>
              <a:rPr sz="3600" spc="15" baseline="13888" dirty="0">
                <a:latin typeface="MT Extra"/>
                <a:cs typeface="MT Extra"/>
              </a:rPr>
              <a:t></a:t>
            </a:r>
            <a:endParaRPr sz="3600" baseline="13888">
              <a:latin typeface="MT Extra"/>
              <a:cs typeface="MT Extra"/>
            </a:endParaRPr>
          </a:p>
          <a:p>
            <a:pPr marL="845185">
              <a:lnSpc>
                <a:spcPts val="2535"/>
              </a:lnSpc>
              <a:tabLst>
                <a:tab pos="1476375" algn="l"/>
                <a:tab pos="2018664" algn="l"/>
              </a:tabLst>
            </a:pPr>
            <a:r>
              <a:rPr sz="3600" i="1" spc="30" baseline="13888" dirty="0">
                <a:latin typeface="Times New Roman"/>
                <a:cs typeface="Times New Roman"/>
              </a:rPr>
              <a:t>a</a:t>
            </a:r>
            <a:r>
              <a:rPr sz="1400" spc="20" dirty="0">
                <a:latin typeface="Times New Roman"/>
                <a:cs typeface="Times New Roman"/>
              </a:rPr>
              <a:t>22	</a:t>
            </a:r>
            <a:r>
              <a:rPr sz="3600" i="1" spc="30" baseline="13888" dirty="0">
                <a:latin typeface="Times New Roman"/>
                <a:cs typeface="Times New Roman"/>
              </a:rPr>
              <a:t>a</a:t>
            </a:r>
            <a:r>
              <a:rPr sz="1400" spc="20" dirty="0">
                <a:latin typeface="Times New Roman"/>
                <a:cs typeface="Times New Roman"/>
              </a:rPr>
              <a:t>23	</a:t>
            </a:r>
            <a:r>
              <a:rPr sz="3600" spc="15" baseline="13888" dirty="0">
                <a:latin typeface="MT Extra"/>
                <a:cs typeface="MT Extra"/>
              </a:rPr>
              <a:t></a:t>
            </a:r>
            <a:endParaRPr sz="3600" baseline="13888">
              <a:latin typeface="MT Extra"/>
              <a:cs typeface="MT Extra"/>
            </a:endParaRPr>
          </a:p>
          <a:p>
            <a:pPr marL="24765" algn="ctr">
              <a:lnSpc>
                <a:spcPts val="1914"/>
              </a:lnSpc>
              <a:tabLst>
                <a:tab pos="808990" algn="l"/>
                <a:tab pos="1440180" algn="l"/>
                <a:tab pos="1980564" algn="l"/>
              </a:tabLst>
            </a:pPr>
            <a:r>
              <a:rPr sz="3600" spc="7" baseline="13888" dirty="0">
                <a:latin typeface="Symbol"/>
                <a:cs typeface="Symbol"/>
              </a:rPr>
              <a:t></a:t>
            </a:r>
            <a:r>
              <a:rPr sz="3600" spc="-352" baseline="13888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a	a	a	</a:t>
            </a:r>
            <a:r>
              <a:rPr sz="2400" spc="10" dirty="0">
                <a:latin typeface="MT Extra"/>
                <a:cs typeface="MT Extra"/>
              </a:rPr>
              <a:t></a:t>
            </a:r>
            <a:endParaRPr sz="2400">
              <a:latin typeface="MT Extra"/>
              <a:cs typeface="MT Extra"/>
            </a:endParaRPr>
          </a:p>
          <a:p>
            <a:pPr marL="384810">
              <a:lnSpc>
                <a:spcPts val="815"/>
              </a:lnSpc>
              <a:tabLst>
                <a:tab pos="1003935" algn="l"/>
                <a:tab pos="1635760" algn="l"/>
              </a:tabLst>
            </a:pPr>
            <a:r>
              <a:rPr sz="1400" dirty="0">
                <a:latin typeface="Times New Roman"/>
                <a:cs typeface="Times New Roman"/>
              </a:rPr>
              <a:t>31	32	33</a:t>
            </a:r>
            <a:endParaRPr sz="1400">
              <a:latin typeface="Times New Roman"/>
              <a:cs typeface="Times New Roman"/>
            </a:endParaRPr>
          </a:p>
          <a:p>
            <a:pPr marL="7620" algn="ctr">
              <a:lnSpc>
                <a:spcPts val="2655"/>
              </a:lnSpc>
            </a:pPr>
            <a:r>
              <a:rPr sz="2400" dirty="0">
                <a:latin typeface="MT Extra"/>
                <a:cs typeface="MT Extra"/>
              </a:rPr>
              <a:t></a:t>
            </a:r>
            <a:endParaRPr sz="2400">
              <a:latin typeface="MT Extra"/>
              <a:cs typeface="MT Extr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8872" y="1490424"/>
            <a:ext cx="5778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spc="7" baseline="6944" dirty="0">
                <a:latin typeface="Symbol"/>
                <a:cs typeface="Symbol"/>
              </a:rPr>
              <a:t></a:t>
            </a:r>
            <a:r>
              <a:rPr sz="3600" spc="-277" baseline="6944" dirty="0">
                <a:latin typeface="Times New Roman"/>
                <a:cs typeface="Times New Roman"/>
              </a:rPr>
              <a:t> </a:t>
            </a: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05785" y="2174975"/>
            <a:ext cx="87566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i="1" spc="50" dirty="0">
                <a:latin typeface="Times New Roman"/>
                <a:cs typeface="Times New Roman"/>
              </a:rPr>
              <a:t>m</a:t>
            </a:r>
            <a:r>
              <a:rPr sz="2300" i="1" spc="-14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rows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9714" y="3358644"/>
            <a:ext cx="1383665" cy="397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50" i="1" spc="65" dirty="0">
                <a:latin typeface="Times New Roman"/>
                <a:cs typeface="Times New Roman"/>
              </a:rPr>
              <a:t>n</a:t>
            </a:r>
            <a:r>
              <a:rPr sz="2450" i="1" spc="280" dirty="0">
                <a:latin typeface="Times New Roman"/>
                <a:cs typeface="Times New Roman"/>
              </a:rPr>
              <a:t> </a:t>
            </a:r>
            <a:r>
              <a:rPr sz="2450" spc="15" dirty="0">
                <a:latin typeface="Times New Roman"/>
                <a:cs typeface="Times New Roman"/>
              </a:rPr>
              <a:t>columns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98345" y="3563239"/>
            <a:ext cx="1017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SzPct val="39583"/>
              <a:buFont typeface="Wingdings"/>
              <a:buChar char=""/>
              <a:tabLst>
                <a:tab pos="209550" algn="l"/>
              </a:tabLst>
            </a:pPr>
            <a:r>
              <a:rPr sz="2400" spc="-5" dirty="0">
                <a:solidFill>
                  <a:srgbClr val="3ECDE7"/>
                </a:solidFill>
                <a:latin typeface="Times New Roman"/>
                <a:cs typeface="Times New Roman"/>
              </a:rPr>
              <a:t>Notes: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57044" y="3917060"/>
            <a:ext cx="8173084" cy="249110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468630" indent="-431165">
              <a:lnSpc>
                <a:spcPct val="100000"/>
              </a:lnSpc>
              <a:spcBef>
                <a:spcPts val="630"/>
              </a:spcBef>
              <a:buAutoNum type="arabicParenBoth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Every entry </a:t>
            </a:r>
            <a:r>
              <a:rPr sz="2400" i="1" spc="-5" dirty="0">
                <a:latin typeface="Times New Roman"/>
                <a:cs typeface="Times New Roman"/>
              </a:rPr>
              <a:t>a</a:t>
            </a:r>
            <a:r>
              <a:rPr sz="2400" i="1" spc="-7" baseline="-20833" dirty="0">
                <a:latin typeface="Times New Roman"/>
                <a:cs typeface="Times New Roman"/>
              </a:rPr>
              <a:t>ij </a:t>
            </a:r>
            <a:r>
              <a:rPr sz="2400" dirty="0">
                <a:latin typeface="Times New Roman"/>
                <a:cs typeface="Times New Roman"/>
              </a:rPr>
              <a:t>in a </a:t>
            </a:r>
            <a:r>
              <a:rPr sz="2400" spc="-5" dirty="0">
                <a:latin typeface="Times New Roman"/>
                <a:cs typeface="Times New Roman"/>
              </a:rPr>
              <a:t>matrix is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Times New Roman"/>
                <a:cs typeface="Times New Roman"/>
              </a:rPr>
              <a:t>number.</a:t>
            </a:r>
            <a:endParaRPr sz="2400">
              <a:latin typeface="Times New Roman"/>
              <a:cs typeface="Times New Roman"/>
            </a:endParaRPr>
          </a:p>
          <a:p>
            <a:pPr marL="452120" indent="-414655">
              <a:lnSpc>
                <a:spcPct val="100000"/>
              </a:lnSpc>
              <a:spcBef>
                <a:spcPts val="535"/>
              </a:spcBef>
              <a:buAutoNum type="arabicParenBoth"/>
              <a:tabLst>
                <a:tab pos="452755" algn="l"/>
              </a:tabLst>
            </a:pPr>
            <a:r>
              <a:rPr sz="2400" spc="-5" dirty="0">
                <a:latin typeface="Times New Roman"/>
                <a:cs typeface="Times New Roman"/>
              </a:rPr>
              <a:t>A matrix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i="1" spc="-5" dirty="0">
                <a:latin typeface="Times New Roman"/>
                <a:cs typeface="Times New Roman"/>
              </a:rPr>
              <a:t>m </a:t>
            </a:r>
            <a:r>
              <a:rPr sz="2400" spc="-5" dirty="0">
                <a:latin typeface="Times New Roman"/>
                <a:cs typeface="Times New Roman"/>
              </a:rPr>
              <a:t>rows </a:t>
            </a:r>
            <a:r>
              <a:rPr sz="2400" dirty="0">
                <a:latin typeface="Times New Roman"/>
                <a:cs typeface="Times New Roman"/>
              </a:rPr>
              <a:t>and n </a:t>
            </a:r>
            <a:r>
              <a:rPr sz="2400" spc="-5" dirty="0">
                <a:latin typeface="Times New Roman"/>
                <a:cs typeface="Times New Roman"/>
              </a:rPr>
              <a:t>columns </a:t>
            </a:r>
            <a:r>
              <a:rPr sz="2400" dirty="0">
                <a:latin typeface="Times New Roman"/>
                <a:cs typeface="Times New Roman"/>
              </a:rPr>
              <a:t>is said to be of size </a:t>
            </a:r>
            <a:r>
              <a:rPr sz="2400" i="1" spc="-5" dirty="0">
                <a:latin typeface="Times New Roman"/>
                <a:cs typeface="Times New Roman"/>
              </a:rPr>
              <a:t>m</a:t>
            </a:r>
            <a:r>
              <a:rPr sz="2400" spc="-5" dirty="0">
                <a:latin typeface="Symbol"/>
                <a:cs typeface="Symbol"/>
              </a:rPr>
              <a:t></a:t>
            </a:r>
            <a:r>
              <a:rPr sz="2400" i="1" spc="-5" dirty="0">
                <a:latin typeface="Times New Roman"/>
                <a:cs typeface="Times New Roman"/>
              </a:rPr>
              <a:t>n</a:t>
            </a:r>
            <a:r>
              <a:rPr sz="2400" i="1" spc="-15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468630" indent="-431165">
              <a:lnSpc>
                <a:spcPct val="100000"/>
              </a:lnSpc>
              <a:spcBef>
                <a:spcPts val="1345"/>
              </a:spcBef>
              <a:buAutoNum type="arabicParenBoth"/>
              <a:tabLst>
                <a:tab pos="469265" algn="l"/>
              </a:tabLst>
            </a:pPr>
            <a:r>
              <a:rPr sz="2400" dirty="0">
                <a:latin typeface="Times New Roman"/>
                <a:cs typeface="Times New Roman"/>
              </a:rPr>
              <a:t>If </a:t>
            </a:r>
            <a:r>
              <a:rPr sz="3525" i="1" spc="150" baseline="2364" dirty="0">
                <a:latin typeface="Times New Roman"/>
                <a:cs typeface="Times New Roman"/>
              </a:rPr>
              <a:t>m </a:t>
            </a:r>
            <a:r>
              <a:rPr sz="3525" spc="112" baseline="2364" dirty="0">
                <a:latin typeface="Symbol"/>
                <a:cs typeface="Symbol"/>
              </a:rPr>
              <a:t></a:t>
            </a:r>
            <a:r>
              <a:rPr sz="3525" spc="112" baseline="2364" dirty="0">
                <a:latin typeface="Times New Roman"/>
                <a:cs typeface="Times New Roman"/>
              </a:rPr>
              <a:t> </a:t>
            </a:r>
            <a:r>
              <a:rPr sz="3525" i="1" spc="104" baseline="2364" dirty="0">
                <a:latin typeface="Times New Roman"/>
                <a:cs typeface="Times New Roman"/>
              </a:rPr>
              <a:t>n</a:t>
            </a:r>
            <a:r>
              <a:rPr sz="3525" i="1" spc="-637" baseline="236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, then the </a:t>
            </a:r>
            <a:r>
              <a:rPr sz="2400" spc="-5" dirty="0">
                <a:latin typeface="Times New Roman"/>
                <a:cs typeface="Times New Roman"/>
              </a:rPr>
              <a:t>matrix is </a:t>
            </a:r>
            <a:r>
              <a:rPr sz="2400" dirty="0">
                <a:latin typeface="Times New Roman"/>
                <a:cs typeface="Times New Roman"/>
              </a:rPr>
              <a:t>called square of order </a:t>
            </a:r>
            <a:r>
              <a:rPr sz="2400" i="1" dirty="0">
                <a:latin typeface="Times New Roman"/>
                <a:cs typeface="Times New Roman"/>
              </a:rPr>
              <a:t>n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495300" marR="755650" indent="-457200">
              <a:lnSpc>
                <a:spcPts val="4320"/>
              </a:lnSpc>
              <a:spcBef>
                <a:spcPts val="100"/>
              </a:spcBef>
              <a:buAutoNum type="arabicParenBoth"/>
              <a:tabLst>
                <a:tab pos="469265" algn="l"/>
              </a:tabLst>
            </a:pPr>
            <a:r>
              <a:rPr sz="2400" spc="-5" dirty="0">
                <a:latin typeface="Times New Roman"/>
                <a:cs typeface="Times New Roman"/>
              </a:rPr>
              <a:t>For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square matrix, </a:t>
            </a:r>
            <a:r>
              <a:rPr sz="2400" dirty="0">
                <a:latin typeface="Times New Roman"/>
                <a:cs typeface="Times New Roman"/>
              </a:rPr>
              <a:t>the entries </a:t>
            </a:r>
            <a:r>
              <a:rPr sz="2400" i="1" spc="-15" dirty="0">
                <a:latin typeface="Times New Roman"/>
                <a:cs typeface="Times New Roman"/>
              </a:rPr>
              <a:t>a</a:t>
            </a:r>
            <a:r>
              <a:rPr sz="2400" spc="-22" baseline="-20833" dirty="0">
                <a:latin typeface="Times New Roman"/>
                <a:cs typeface="Times New Roman"/>
              </a:rPr>
              <a:t>11</a:t>
            </a:r>
            <a:r>
              <a:rPr sz="2400" spc="-15" dirty="0">
                <a:latin typeface="Times New Roman"/>
                <a:cs typeface="Times New Roman"/>
              </a:rPr>
              <a:t>,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baseline="-20833" dirty="0">
                <a:latin typeface="Times New Roman"/>
                <a:cs typeface="Times New Roman"/>
              </a:rPr>
              <a:t>22</a:t>
            </a:r>
            <a:r>
              <a:rPr sz="2400" dirty="0">
                <a:latin typeface="Times New Roman"/>
                <a:cs typeface="Times New Roman"/>
              </a:rPr>
              <a:t>, …,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baseline="-20833" dirty="0">
                <a:latin typeface="Times New Roman"/>
                <a:cs typeface="Times New Roman"/>
              </a:rPr>
              <a:t>nn </a:t>
            </a:r>
            <a:r>
              <a:rPr sz="2400" dirty="0">
                <a:latin typeface="Times New Roman"/>
                <a:cs typeface="Times New Roman"/>
              </a:rPr>
              <a:t>are called  the </a:t>
            </a:r>
            <a:r>
              <a:rPr sz="2400" spc="-10" dirty="0">
                <a:latin typeface="Times New Roman"/>
                <a:cs typeface="Times New Roman"/>
              </a:rPr>
              <a:t>main </a:t>
            </a:r>
            <a:r>
              <a:rPr sz="2400" dirty="0">
                <a:latin typeface="Times New Roman"/>
                <a:cs typeface="Times New Roman"/>
              </a:rPr>
              <a:t>diagonal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entries.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0882" y="872744"/>
            <a:ext cx="48253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5600" algn="l"/>
              </a:tabLst>
            </a:pPr>
            <a:r>
              <a:rPr sz="1600" spc="-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600" spc="-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 system of </a:t>
            </a:r>
            <a:r>
              <a:rPr sz="2000" i="1" dirty="0">
                <a:solidFill>
                  <a:srgbClr val="404040"/>
                </a:solidFill>
                <a:latin typeface="Trebuchet MS"/>
                <a:cs typeface="Trebuchet MS"/>
              </a:rPr>
              <a:t>m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equations in </a:t>
            </a:r>
            <a:r>
              <a:rPr sz="2000" i="1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000" i="1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variables:</a:t>
            </a:r>
            <a:endParaRPr sz="20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122018" y="1376041"/>
          <a:ext cx="3055620" cy="19196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5620"/>
              </a:tblGrid>
              <a:tr h="365321">
                <a:tc>
                  <a:txBody>
                    <a:bodyPr/>
                    <a:lstStyle/>
                    <a:p>
                      <a:pPr marL="78740">
                        <a:lnSpc>
                          <a:spcPts val="2455"/>
                        </a:lnSpc>
                        <a:spcBef>
                          <a:spcPts val="320"/>
                        </a:spcBef>
                        <a:tabLst>
                          <a:tab pos="807085" algn="l"/>
                          <a:tab pos="1270635" algn="l"/>
                          <a:tab pos="2039620" algn="l"/>
                          <a:tab pos="2498725" algn="l"/>
                        </a:tabLst>
                      </a:pPr>
                      <a:r>
                        <a:rPr sz="3075" i="1" spc="-30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11</a:t>
                      </a:r>
                      <a:r>
                        <a:rPr sz="3075" i="1" spc="-30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3075" spc="37" baseline="1355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3075" spc="37" baseline="135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75" i="1" spc="-44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12</a:t>
                      </a:r>
                      <a:r>
                        <a:rPr sz="12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75" i="1" spc="22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2	</a:t>
                      </a:r>
                      <a:r>
                        <a:rPr sz="3075" spc="37" baseline="1355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3075" spc="37" baseline="135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75" i="1" spc="-44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-30" dirty="0">
                          <a:latin typeface="Times New Roman"/>
                          <a:cs typeface="Times New Roman"/>
                        </a:rPr>
                        <a:t>13</a:t>
                      </a:r>
                      <a:r>
                        <a:rPr sz="1200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75" i="1" spc="-7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/>
                </a:tc>
              </a:tr>
              <a:tr h="396517">
                <a:tc>
                  <a:txBody>
                    <a:bodyPr/>
                    <a:lstStyle/>
                    <a:p>
                      <a:pPr marL="61594">
                        <a:lnSpc>
                          <a:spcPts val="2455"/>
                        </a:lnSpc>
                        <a:spcBef>
                          <a:spcPts val="565"/>
                        </a:spcBef>
                        <a:tabLst>
                          <a:tab pos="807085" algn="l"/>
                          <a:tab pos="1253490" algn="l"/>
                          <a:tab pos="2039620" algn="l"/>
                          <a:tab pos="2481580" algn="l"/>
                        </a:tabLst>
                      </a:pPr>
                      <a:r>
                        <a:rPr sz="3075" i="1" spc="15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21</a:t>
                      </a:r>
                      <a:r>
                        <a:rPr sz="3075" i="1" spc="15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3075" spc="37" baseline="1355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3075" spc="37" baseline="135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75" i="1" spc="22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22</a:t>
                      </a:r>
                      <a:r>
                        <a:rPr sz="12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75" i="1" spc="22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2	</a:t>
                      </a:r>
                      <a:r>
                        <a:rPr sz="3075" spc="37" baseline="1355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3075" spc="37" baseline="135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75" i="1" spc="22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23</a:t>
                      </a:r>
                      <a:r>
                        <a:rPr sz="1200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75" i="1" spc="-7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1755" marB="0"/>
                </a:tc>
              </a:tr>
              <a:tr h="408548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560"/>
                        </a:spcBef>
                        <a:tabLst>
                          <a:tab pos="807085" algn="l"/>
                          <a:tab pos="1258570" algn="l"/>
                          <a:tab pos="2039620" algn="l"/>
                          <a:tab pos="2486025" algn="l"/>
                        </a:tabLst>
                      </a:pPr>
                      <a:r>
                        <a:rPr sz="3075" i="1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31</a:t>
                      </a:r>
                      <a:r>
                        <a:rPr sz="3075" i="1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3075" spc="37" baseline="1355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3075" spc="37" baseline="135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75" i="1" spc="7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32</a:t>
                      </a:r>
                      <a:r>
                        <a:rPr sz="1200" spc="-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75" i="1" spc="22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2	</a:t>
                      </a:r>
                      <a:r>
                        <a:rPr sz="3075" spc="37" baseline="1355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3075" spc="37" baseline="135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75" i="1" spc="7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33</a:t>
                      </a:r>
                      <a:r>
                        <a:rPr sz="1200" spc="-1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75" i="1" spc="-7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71120" marB="0"/>
                </a:tc>
              </a:tr>
              <a:tr h="749279">
                <a:tc>
                  <a:txBody>
                    <a:bodyPr/>
                    <a:lstStyle/>
                    <a:p>
                      <a:pPr marR="24130" algn="r">
                        <a:lnSpc>
                          <a:spcPts val="2410"/>
                        </a:lnSpc>
                      </a:pPr>
                      <a:r>
                        <a:rPr sz="2050" dirty="0">
                          <a:latin typeface="MT Extra"/>
                          <a:cs typeface="MT Extra"/>
                        </a:rPr>
                        <a:t></a:t>
                      </a:r>
                      <a:endParaRPr sz="2050">
                        <a:latin typeface="MT Extra"/>
                        <a:cs typeface="MT Extra"/>
                      </a:endParaRPr>
                    </a:p>
                    <a:p>
                      <a:pPr marL="31750">
                        <a:lnSpc>
                          <a:spcPts val="2215"/>
                        </a:lnSpc>
                        <a:spcBef>
                          <a:spcPts val="1175"/>
                        </a:spcBef>
                        <a:tabLst>
                          <a:tab pos="807085" algn="l"/>
                          <a:tab pos="1206500" algn="l"/>
                          <a:tab pos="2039620" algn="l"/>
                          <a:tab pos="2439035" algn="l"/>
                        </a:tabLst>
                      </a:pPr>
                      <a:r>
                        <a:rPr sz="3075" i="1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i="1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3075" i="1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	</a:t>
                      </a:r>
                      <a:r>
                        <a:rPr sz="3075" spc="37" baseline="1355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3075" spc="37" baseline="135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75" i="1" spc="75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i="1" spc="5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spc="5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-1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75" i="1" spc="22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2	</a:t>
                      </a:r>
                      <a:r>
                        <a:rPr sz="3075" spc="37" baseline="13550" dirty="0">
                          <a:latin typeface="Symbol"/>
                          <a:cs typeface="Symbol"/>
                        </a:rPr>
                        <a:t></a:t>
                      </a:r>
                      <a:r>
                        <a:rPr sz="3075" spc="37" baseline="13550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75" i="1" spc="52" baseline="1355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i="1" spc="3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-17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3075" i="1" spc="-7" baseline="13550" dirty="0">
                          <a:latin typeface="Times New Roman"/>
                          <a:cs typeface="Times New Roman"/>
                        </a:rPr>
                        <a:t>x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3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604477" y="2985622"/>
            <a:ext cx="62357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075" i="1" spc="82" baseline="13550" dirty="0">
                <a:latin typeface="Times New Roman"/>
                <a:cs typeface="Times New Roman"/>
              </a:rPr>
              <a:t>a</a:t>
            </a:r>
            <a:r>
              <a:rPr sz="1200" i="1" spc="55" dirty="0">
                <a:latin typeface="Times New Roman"/>
                <a:cs typeface="Times New Roman"/>
              </a:rPr>
              <a:t>mn</a:t>
            </a:r>
            <a:r>
              <a:rPr sz="3075" i="1" spc="82" baseline="13550" dirty="0">
                <a:latin typeface="Times New Roman"/>
                <a:cs typeface="Times New Roman"/>
              </a:rPr>
              <a:t>x</a:t>
            </a:r>
            <a:r>
              <a:rPr sz="1200" i="1" spc="55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9552" y="2919624"/>
            <a:ext cx="71120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424815" algn="l"/>
              </a:tabLst>
            </a:pPr>
            <a:r>
              <a:rPr sz="2050" spc="25" dirty="0">
                <a:latin typeface="Symbol"/>
                <a:cs typeface="Symbol"/>
              </a:rPr>
              <a:t></a:t>
            </a:r>
            <a:r>
              <a:rPr sz="2050" spc="25" dirty="0">
                <a:latin typeface="Times New Roman"/>
                <a:cs typeface="Times New Roman"/>
              </a:rPr>
              <a:t>	</a:t>
            </a:r>
            <a:r>
              <a:rPr sz="2050" i="1" spc="-25" dirty="0">
                <a:latin typeface="Times New Roman"/>
                <a:cs typeface="Times New Roman"/>
              </a:rPr>
              <a:t>b</a:t>
            </a:r>
            <a:r>
              <a:rPr sz="1800" i="1" spc="-37" baseline="-23148" dirty="0">
                <a:latin typeface="Times New Roman"/>
                <a:cs typeface="Times New Roman"/>
              </a:rPr>
              <a:t>m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2376" y="2919624"/>
            <a:ext cx="104076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7350" algn="l"/>
                <a:tab pos="880744" algn="l"/>
              </a:tabLst>
            </a:pPr>
            <a:r>
              <a:rPr sz="2050" spc="25" dirty="0">
                <a:latin typeface="Symbol"/>
                <a:cs typeface="Symbol"/>
              </a:rPr>
              <a:t></a:t>
            </a:r>
            <a:r>
              <a:rPr sz="2050" spc="25" dirty="0">
                <a:latin typeface="Times New Roman"/>
                <a:cs typeface="Times New Roman"/>
              </a:rPr>
              <a:t>	</a:t>
            </a:r>
            <a:r>
              <a:rPr sz="2050" spc="45" dirty="0">
                <a:latin typeface="MT Extra"/>
                <a:cs typeface="MT Extra"/>
              </a:rPr>
              <a:t></a:t>
            </a:r>
            <a:r>
              <a:rPr sz="2050" spc="45" dirty="0">
                <a:latin typeface="Times New Roman"/>
                <a:cs typeface="Times New Roman"/>
              </a:rPr>
              <a:t>	</a:t>
            </a:r>
            <a:r>
              <a:rPr sz="2050" spc="25" dirty="0">
                <a:latin typeface="Symbol"/>
                <a:cs typeface="Symbol"/>
              </a:rPr>
              <a:t>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2376" y="1255406"/>
            <a:ext cx="1040765" cy="121412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  <a:tabLst>
                <a:tab pos="387350" algn="l"/>
                <a:tab pos="880744" algn="l"/>
              </a:tabLst>
            </a:pPr>
            <a:r>
              <a:rPr sz="2050" spc="25" dirty="0">
                <a:latin typeface="Symbol"/>
                <a:cs typeface="Symbol"/>
              </a:rPr>
              <a:t></a:t>
            </a:r>
            <a:r>
              <a:rPr sz="2050" spc="25" dirty="0">
                <a:latin typeface="Times New Roman"/>
                <a:cs typeface="Times New Roman"/>
              </a:rPr>
              <a:t>	</a:t>
            </a:r>
            <a:r>
              <a:rPr sz="2050" spc="45" dirty="0">
                <a:latin typeface="MT Extra"/>
                <a:cs typeface="MT Extra"/>
              </a:rPr>
              <a:t></a:t>
            </a:r>
            <a:r>
              <a:rPr sz="2050" spc="45" dirty="0">
                <a:latin typeface="Times New Roman"/>
                <a:cs typeface="Times New Roman"/>
              </a:rPr>
              <a:t>	</a:t>
            </a:r>
            <a:r>
              <a:rPr sz="2050" spc="25" dirty="0">
                <a:latin typeface="Symbol"/>
                <a:cs typeface="Symbol"/>
              </a:rPr>
              <a:t></a:t>
            </a:r>
            <a:endParaRPr sz="20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387350" algn="l"/>
                <a:tab pos="880744" algn="l"/>
              </a:tabLst>
            </a:pPr>
            <a:r>
              <a:rPr sz="2050" spc="25" dirty="0">
                <a:latin typeface="Symbol"/>
                <a:cs typeface="Symbol"/>
              </a:rPr>
              <a:t></a:t>
            </a:r>
            <a:r>
              <a:rPr sz="2050" spc="25" dirty="0">
                <a:latin typeface="Times New Roman"/>
                <a:cs typeface="Times New Roman"/>
              </a:rPr>
              <a:t>	</a:t>
            </a:r>
            <a:r>
              <a:rPr sz="2050" spc="45" dirty="0">
                <a:latin typeface="MT Extra"/>
                <a:cs typeface="MT Extra"/>
              </a:rPr>
              <a:t></a:t>
            </a:r>
            <a:r>
              <a:rPr sz="2050" spc="45" dirty="0">
                <a:latin typeface="Times New Roman"/>
                <a:cs typeface="Times New Roman"/>
              </a:rPr>
              <a:t>	</a:t>
            </a:r>
            <a:r>
              <a:rPr sz="2050" spc="25" dirty="0">
                <a:latin typeface="Symbol"/>
                <a:cs typeface="Symbol"/>
              </a:rPr>
              <a:t></a:t>
            </a:r>
            <a:endParaRPr sz="205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  <a:tabLst>
                <a:tab pos="387350" algn="l"/>
                <a:tab pos="880744" algn="l"/>
              </a:tabLst>
            </a:pPr>
            <a:r>
              <a:rPr sz="2050" spc="25" dirty="0">
                <a:latin typeface="Symbol"/>
                <a:cs typeface="Symbol"/>
              </a:rPr>
              <a:t></a:t>
            </a:r>
            <a:r>
              <a:rPr sz="2050" spc="25" dirty="0">
                <a:latin typeface="Times New Roman"/>
                <a:cs typeface="Times New Roman"/>
              </a:rPr>
              <a:t>	</a:t>
            </a:r>
            <a:r>
              <a:rPr sz="2050" spc="45" dirty="0">
                <a:latin typeface="MT Extra"/>
                <a:cs typeface="MT Extra"/>
              </a:rPr>
              <a:t></a:t>
            </a:r>
            <a:r>
              <a:rPr sz="2050" spc="45" dirty="0">
                <a:latin typeface="Times New Roman"/>
                <a:cs typeface="Times New Roman"/>
              </a:rPr>
              <a:t>	</a:t>
            </a:r>
            <a:r>
              <a:rPr sz="2050" spc="25" dirty="0">
                <a:latin typeface="Symbol"/>
                <a:cs typeface="Symbol"/>
              </a:rPr>
              <a:t></a:t>
            </a:r>
            <a:endParaRPr sz="20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29552" y="1255407"/>
            <a:ext cx="724535" cy="121412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0"/>
              </a:spcBef>
              <a:tabLst>
                <a:tab pos="489584" algn="l"/>
              </a:tabLst>
            </a:pPr>
            <a:r>
              <a:rPr sz="2050" spc="25" dirty="0">
                <a:latin typeface="Symbol"/>
                <a:cs typeface="Symbol"/>
              </a:rPr>
              <a:t></a:t>
            </a:r>
            <a:r>
              <a:rPr sz="2050" spc="25" dirty="0">
                <a:latin typeface="Times New Roman"/>
                <a:cs typeface="Times New Roman"/>
              </a:rPr>
              <a:t>	</a:t>
            </a:r>
            <a:r>
              <a:rPr sz="2050" i="1" spc="-95" dirty="0">
                <a:latin typeface="Times New Roman"/>
                <a:cs typeface="Times New Roman"/>
              </a:rPr>
              <a:t>b</a:t>
            </a:r>
            <a:r>
              <a:rPr sz="1800" spc="-142" baseline="-23148" dirty="0">
                <a:latin typeface="Times New Roman"/>
                <a:cs typeface="Times New Roman"/>
              </a:rPr>
              <a:t>1</a:t>
            </a:r>
            <a:endParaRPr sz="1800" baseline="-23148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60"/>
              </a:spcBef>
              <a:tabLst>
                <a:tab pos="461009" algn="l"/>
              </a:tabLst>
            </a:pPr>
            <a:r>
              <a:rPr sz="2050" spc="25" dirty="0">
                <a:latin typeface="Symbol"/>
                <a:cs typeface="Symbol"/>
              </a:rPr>
              <a:t></a:t>
            </a:r>
            <a:r>
              <a:rPr sz="2050" spc="25" dirty="0">
                <a:latin typeface="Times New Roman"/>
                <a:cs typeface="Times New Roman"/>
              </a:rPr>
              <a:t>	</a:t>
            </a:r>
            <a:r>
              <a:rPr sz="2050" i="1" spc="-25" dirty="0">
                <a:latin typeface="Times New Roman"/>
                <a:cs typeface="Times New Roman"/>
              </a:rPr>
              <a:t>b</a:t>
            </a:r>
            <a:r>
              <a:rPr sz="1800" spc="-37" baseline="-23148" dirty="0">
                <a:latin typeface="Times New Roman"/>
                <a:cs typeface="Times New Roman"/>
              </a:rPr>
              <a:t>2</a:t>
            </a:r>
            <a:endParaRPr sz="1800" baseline="-23148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60"/>
              </a:spcBef>
              <a:tabLst>
                <a:tab pos="471170" algn="l"/>
              </a:tabLst>
            </a:pPr>
            <a:r>
              <a:rPr sz="2050" spc="25" dirty="0">
                <a:latin typeface="Symbol"/>
                <a:cs typeface="Symbol"/>
              </a:rPr>
              <a:t></a:t>
            </a:r>
            <a:r>
              <a:rPr sz="2050" spc="25" dirty="0">
                <a:latin typeface="Times New Roman"/>
                <a:cs typeface="Times New Roman"/>
              </a:rPr>
              <a:t>	</a:t>
            </a:r>
            <a:r>
              <a:rPr sz="2050" i="1" spc="-45" dirty="0">
                <a:latin typeface="Times New Roman"/>
                <a:cs typeface="Times New Roman"/>
              </a:rPr>
              <a:t>b</a:t>
            </a:r>
            <a:r>
              <a:rPr sz="1800" spc="-67" baseline="-23148" dirty="0">
                <a:latin typeface="Times New Roman"/>
                <a:cs typeface="Times New Roman"/>
              </a:rPr>
              <a:t>3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27602" y="1320903"/>
            <a:ext cx="600075" cy="121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30480" indent="27940" algn="just">
              <a:lnSpc>
                <a:spcPct val="126800"/>
              </a:lnSpc>
              <a:spcBef>
                <a:spcPts val="95"/>
              </a:spcBef>
            </a:pPr>
            <a:r>
              <a:rPr sz="3075" i="1" spc="-44" baseline="13550" dirty="0">
                <a:latin typeface="Times New Roman"/>
                <a:cs typeface="Times New Roman"/>
              </a:rPr>
              <a:t>a</a:t>
            </a:r>
            <a:r>
              <a:rPr sz="1200" spc="-30" dirty="0">
                <a:latin typeface="Times New Roman"/>
                <a:cs typeface="Times New Roman"/>
              </a:rPr>
              <a:t>1</a:t>
            </a:r>
            <a:r>
              <a:rPr sz="1200" i="1" spc="-30" dirty="0">
                <a:latin typeface="Times New Roman"/>
                <a:cs typeface="Times New Roman"/>
              </a:rPr>
              <a:t>n</a:t>
            </a:r>
            <a:r>
              <a:rPr sz="1200" i="1" spc="-175" dirty="0">
                <a:latin typeface="Times New Roman"/>
                <a:cs typeface="Times New Roman"/>
              </a:rPr>
              <a:t> </a:t>
            </a:r>
            <a:r>
              <a:rPr sz="3075" i="1" spc="22" baseline="13550" dirty="0">
                <a:latin typeface="Times New Roman"/>
                <a:cs typeface="Times New Roman"/>
              </a:rPr>
              <a:t>x</a:t>
            </a:r>
            <a:r>
              <a:rPr sz="1200" i="1" spc="15" dirty="0">
                <a:latin typeface="Times New Roman"/>
                <a:cs typeface="Times New Roman"/>
              </a:rPr>
              <a:t>n  </a:t>
            </a:r>
            <a:r>
              <a:rPr sz="3075" i="1" spc="67" baseline="13550" dirty="0">
                <a:latin typeface="Times New Roman"/>
                <a:cs typeface="Times New Roman"/>
              </a:rPr>
              <a:t>a</a:t>
            </a:r>
            <a:r>
              <a:rPr sz="1200" spc="45" dirty="0">
                <a:latin typeface="Times New Roman"/>
                <a:cs typeface="Times New Roman"/>
              </a:rPr>
              <a:t>2</a:t>
            </a:r>
            <a:r>
              <a:rPr sz="1200" i="1" spc="45" dirty="0">
                <a:latin typeface="Times New Roman"/>
                <a:cs typeface="Times New Roman"/>
              </a:rPr>
              <a:t>n</a:t>
            </a:r>
            <a:r>
              <a:rPr sz="1200" i="1" spc="-180" dirty="0">
                <a:latin typeface="Times New Roman"/>
                <a:cs typeface="Times New Roman"/>
              </a:rPr>
              <a:t> </a:t>
            </a:r>
            <a:r>
              <a:rPr sz="3075" i="1" spc="22" baseline="13550" dirty="0">
                <a:latin typeface="Times New Roman"/>
                <a:cs typeface="Times New Roman"/>
              </a:rPr>
              <a:t>x</a:t>
            </a:r>
            <a:r>
              <a:rPr sz="1200" i="1" spc="15" dirty="0">
                <a:latin typeface="Times New Roman"/>
                <a:cs typeface="Times New Roman"/>
              </a:rPr>
              <a:t>n  </a:t>
            </a:r>
            <a:r>
              <a:rPr sz="3075" i="1" spc="30" baseline="13550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3</a:t>
            </a:r>
            <a:r>
              <a:rPr sz="1200" i="1" spc="20" dirty="0">
                <a:latin typeface="Times New Roman"/>
                <a:cs typeface="Times New Roman"/>
              </a:rPr>
              <a:t>n</a:t>
            </a:r>
            <a:r>
              <a:rPr sz="1200" i="1" spc="-155" dirty="0">
                <a:latin typeface="Times New Roman"/>
                <a:cs typeface="Times New Roman"/>
              </a:rPr>
              <a:t> </a:t>
            </a:r>
            <a:r>
              <a:rPr sz="3075" i="1" spc="22" baseline="13550" dirty="0">
                <a:latin typeface="Times New Roman"/>
                <a:cs typeface="Times New Roman"/>
              </a:rPr>
              <a:t>x</a:t>
            </a:r>
            <a:r>
              <a:rPr sz="1200" i="1" spc="15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2757" y="5337244"/>
            <a:ext cx="1435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99669" y="5033988"/>
            <a:ext cx="1435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04088" y="5595575"/>
            <a:ext cx="40195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25" dirty="0">
                <a:latin typeface="Times New Roman"/>
                <a:cs typeface="Times New Roman"/>
              </a:rPr>
              <a:t>mn</a:t>
            </a:r>
            <a:r>
              <a:rPr sz="1400" i="1" spc="-150" dirty="0">
                <a:latin typeface="Times New Roman"/>
                <a:cs typeface="Times New Roman"/>
              </a:rPr>
              <a:t> </a:t>
            </a:r>
            <a:r>
              <a:rPr sz="3600" spc="7" baseline="1157" dirty="0">
                <a:latin typeface="Symbol"/>
                <a:cs typeface="Symbol"/>
              </a:rPr>
              <a:t></a:t>
            </a:r>
            <a:endParaRPr sz="3600" baseline="1157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74269" y="5337244"/>
            <a:ext cx="35306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00" spc="25" dirty="0">
                <a:latin typeface="Symbol"/>
                <a:cs typeface="Symbol"/>
              </a:rPr>
              <a:t></a:t>
            </a:r>
            <a:r>
              <a:rPr sz="3600" i="1" spc="37" baseline="-33564" dirty="0">
                <a:latin typeface="Times New Roman"/>
                <a:cs typeface="Times New Roman"/>
              </a:rPr>
              <a:t>a</a:t>
            </a:r>
            <a:endParaRPr sz="3600" baseline="-33564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26649" y="5164392"/>
            <a:ext cx="1898014" cy="747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6235">
              <a:lnSpc>
                <a:spcPts val="2835"/>
              </a:lnSpc>
              <a:spcBef>
                <a:spcPts val="105"/>
              </a:spcBef>
            </a:pPr>
            <a:r>
              <a:rPr sz="2400" spc="5" dirty="0">
                <a:latin typeface="MT Extra"/>
                <a:cs typeface="MT Extra"/>
              </a:rPr>
              <a:t></a:t>
            </a:r>
            <a:endParaRPr sz="2400">
              <a:latin typeface="MT Extra"/>
              <a:cs typeface="MT Extra"/>
            </a:endParaRPr>
          </a:p>
          <a:p>
            <a:pPr marL="12700">
              <a:lnSpc>
                <a:spcPts val="2835"/>
              </a:lnSpc>
              <a:tabLst>
                <a:tab pos="645160" algn="l"/>
                <a:tab pos="1240155" algn="l"/>
                <a:tab pos="1731010" algn="l"/>
              </a:tabLst>
            </a:pPr>
            <a:r>
              <a:rPr sz="2400" i="1" spc="5" dirty="0">
                <a:latin typeface="Times New Roman"/>
                <a:cs typeface="Times New Roman"/>
              </a:rPr>
              <a:t>a	a	</a:t>
            </a:r>
            <a:r>
              <a:rPr sz="2400" spc="15" dirty="0">
                <a:latin typeface="MT Extra"/>
                <a:cs typeface="MT Extra"/>
              </a:rPr>
              <a:t></a:t>
            </a:r>
            <a:r>
              <a:rPr sz="2400" spc="15" dirty="0">
                <a:latin typeface="Times New Roman"/>
                <a:cs typeface="Times New Roman"/>
              </a:rPr>
              <a:t>	</a:t>
            </a:r>
            <a:r>
              <a:rPr sz="2400" i="1" spc="5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75576" y="4804462"/>
            <a:ext cx="321183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1320165" algn="l"/>
                <a:tab pos="1951355" algn="l"/>
                <a:tab pos="2491105" algn="l"/>
                <a:tab pos="3019425" algn="l"/>
              </a:tabLst>
            </a:pPr>
            <a:r>
              <a:rPr sz="3600" i="1" spc="15" baseline="1157" dirty="0">
                <a:latin typeface="Times New Roman"/>
                <a:cs typeface="Times New Roman"/>
              </a:rPr>
              <a:t>A </a:t>
            </a:r>
            <a:r>
              <a:rPr sz="3600" spc="7" baseline="1157" dirty="0">
                <a:latin typeface="Symbol"/>
                <a:cs typeface="Symbol"/>
              </a:rPr>
              <a:t></a:t>
            </a:r>
            <a:r>
              <a:rPr sz="3600" spc="-284" baseline="1157" dirty="0">
                <a:latin typeface="Times New Roman"/>
                <a:cs typeface="Times New Roman"/>
              </a:rPr>
              <a:t> </a:t>
            </a:r>
            <a:r>
              <a:rPr sz="3600" spc="7" baseline="13888" dirty="0">
                <a:latin typeface="Symbol"/>
                <a:cs typeface="Symbol"/>
              </a:rPr>
              <a:t></a:t>
            </a:r>
            <a:r>
              <a:rPr sz="3600" spc="-352" baseline="13888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a	a	a	</a:t>
            </a:r>
            <a:r>
              <a:rPr sz="2400" spc="15" dirty="0">
                <a:latin typeface="MT Extra"/>
                <a:cs typeface="MT Extra"/>
              </a:rPr>
              <a:t></a:t>
            </a:r>
            <a:r>
              <a:rPr sz="2400" spc="15" dirty="0">
                <a:latin typeface="Times New Roman"/>
                <a:cs typeface="Times New Roman"/>
              </a:rPr>
              <a:t>	</a:t>
            </a:r>
            <a:r>
              <a:rPr sz="2400" i="1" spc="5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54569" y="4444217"/>
            <a:ext cx="33274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15" dirty="0">
                <a:latin typeface="MT Extra"/>
                <a:cs typeface="MT Extra"/>
              </a:rPr>
              <a:t></a:t>
            </a:r>
            <a:endParaRPr sz="2400">
              <a:latin typeface="MT Extra"/>
              <a:cs typeface="MT Extr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54568" y="4083934"/>
            <a:ext cx="33274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15" dirty="0">
                <a:latin typeface="MT Extra"/>
                <a:cs typeface="MT Extra"/>
              </a:rPr>
              <a:t></a:t>
            </a:r>
            <a:endParaRPr sz="2400">
              <a:latin typeface="MT Extra"/>
              <a:cs typeface="MT Extr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99669" y="5595575"/>
            <a:ext cx="177546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4640" algn="l"/>
                <a:tab pos="897890" algn="l"/>
                <a:tab pos="1530985" algn="l"/>
              </a:tabLst>
            </a:pPr>
            <a:r>
              <a:rPr sz="3600" spc="7" baseline="1157" dirty="0">
                <a:latin typeface="Symbol"/>
                <a:cs typeface="Symbol"/>
              </a:rPr>
              <a:t></a:t>
            </a:r>
            <a:r>
              <a:rPr sz="3600" spc="7" baseline="1157" dirty="0">
                <a:latin typeface="Times New Roman"/>
                <a:cs typeface="Times New Roman"/>
              </a:rPr>
              <a:t>	</a:t>
            </a:r>
            <a:r>
              <a:rPr sz="1400" i="1" spc="-5" dirty="0">
                <a:latin typeface="Times New Roman"/>
                <a:cs typeface="Times New Roman"/>
              </a:rPr>
              <a:t>m</a:t>
            </a:r>
            <a:r>
              <a:rPr sz="1400" spc="5" dirty="0">
                <a:latin typeface="Times New Roman"/>
                <a:cs typeface="Times New Roman"/>
              </a:rPr>
              <a:t>1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i="1" spc="114" dirty="0">
                <a:latin typeface="Times New Roman"/>
                <a:cs typeface="Times New Roman"/>
              </a:rPr>
              <a:t>m</a:t>
            </a:r>
            <a:r>
              <a:rPr sz="1400" spc="5" dirty="0">
                <a:latin typeface="Times New Roman"/>
                <a:cs typeface="Times New Roman"/>
              </a:rPr>
              <a:t>2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i="1" spc="100" dirty="0">
                <a:latin typeface="Times New Roman"/>
                <a:cs typeface="Times New Roman"/>
              </a:rPr>
              <a:t>m</a:t>
            </a:r>
            <a:r>
              <a:rPr sz="1400" spc="5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14449" y="4730731"/>
            <a:ext cx="417195" cy="542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985">
              <a:lnSpc>
                <a:spcPts val="2030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  <a:p>
            <a:pPr marL="38100">
              <a:lnSpc>
                <a:spcPts val="2030"/>
              </a:lnSpc>
            </a:pPr>
            <a:r>
              <a:rPr sz="1400" spc="15" dirty="0">
                <a:latin typeface="Times New Roman"/>
                <a:cs typeface="Times New Roman"/>
              </a:rPr>
              <a:t>3</a:t>
            </a:r>
            <a:r>
              <a:rPr sz="1400" i="1" spc="15" dirty="0">
                <a:latin typeface="Times New Roman"/>
                <a:cs typeface="Times New Roman"/>
              </a:rPr>
              <a:t>n</a:t>
            </a:r>
            <a:r>
              <a:rPr sz="1400" i="1" spc="-85" dirty="0">
                <a:latin typeface="Times New Roman"/>
                <a:cs typeface="Times New Roman"/>
              </a:rPr>
              <a:t> </a:t>
            </a:r>
            <a:r>
              <a:rPr sz="3600" spc="7" baseline="-27777" dirty="0">
                <a:latin typeface="Symbol"/>
                <a:cs typeface="Symbol"/>
              </a:rPr>
              <a:t></a:t>
            </a:r>
            <a:endParaRPr sz="3600" baseline="-27777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71428" y="5007967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Times New Roman"/>
                <a:cs typeface="Times New Roman"/>
              </a:rPr>
              <a:t>33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40612" y="5007967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Times New Roman"/>
                <a:cs typeface="Times New Roman"/>
              </a:rPr>
              <a:t>32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21180" y="5007967"/>
            <a:ext cx="2057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Times New Roman"/>
                <a:cs typeface="Times New Roman"/>
              </a:rPr>
              <a:t>31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46256" y="4520717"/>
            <a:ext cx="58547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i="1" spc="75" baseline="13888" dirty="0">
                <a:latin typeface="Times New Roman"/>
                <a:cs typeface="Times New Roman"/>
              </a:rPr>
              <a:t>a</a:t>
            </a:r>
            <a:r>
              <a:rPr sz="1400" spc="50" dirty="0">
                <a:latin typeface="Times New Roman"/>
                <a:cs typeface="Times New Roman"/>
              </a:rPr>
              <a:t>2</a:t>
            </a:r>
            <a:r>
              <a:rPr sz="1400" i="1" spc="50" dirty="0">
                <a:latin typeface="Times New Roman"/>
                <a:cs typeface="Times New Roman"/>
              </a:rPr>
              <a:t>n</a:t>
            </a:r>
            <a:r>
              <a:rPr sz="1400" i="1" spc="-80" dirty="0">
                <a:latin typeface="Times New Roman"/>
                <a:cs typeface="Times New Roman"/>
              </a:rPr>
              <a:t> </a:t>
            </a:r>
            <a:r>
              <a:rPr sz="3600" spc="7" baseline="17361" dirty="0">
                <a:latin typeface="Symbol"/>
                <a:cs typeface="Symbol"/>
              </a:rPr>
              <a:t></a:t>
            </a:r>
            <a:endParaRPr sz="3600" baseline="17361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75194" y="4160472"/>
            <a:ext cx="55626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r>
              <a:rPr sz="1400" i="1" spc="-25" dirty="0">
                <a:latin typeface="Times New Roman"/>
                <a:cs typeface="Times New Roman"/>
              </a:rPr>
              <a:t>n</a:t>
            </a:r>
            <a:r>
              <a:rPr sz="1400" i="1" spc="-80" dirty="0">
                <a:latin typeface="Times New Roman"/>
                <a:cs typeface="Times New Roman"/>
              </a:rPr>
              <a:t> </a:t>
            </a:r>
            <a:r>
              <a:rPr sz="3600" spc="7" baseline="6944" dirty="0">
                <a:latin typeface="Symbol"/>
                <a:cs typeface="Symbol"/>
              </a:rPr>
              <a:t></a:t>
            </a:r>
            <a:endParaRPr sz="3600" baseline="6944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43544" y="4160472"/>
            <a:ext cx="1071245" cy="753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6040">
              <a:lnSpc>
                <a:spcPts val="2860"/>
              </a:lnSpc>
              <a:spcBef>
                <a:spcPts val="105"/>
              </a:spcBef>
              <a:tabLst>
                <a:tab pos="696595" algn="l"/>
              </a:tabLst>
            </a:pP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12	</a:t>
            </a: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  <a:p>
            <a:pPr marL="50800">
              <a:lnSpc>
                <a:spcPts val="2860"/>
              </a:lnSpc>
              <a:tabLst>
                <a:tab pos="681355" algn="l"/>
              </a:tabLst>
            </a:pPr>
            <a:r>
              <a:rPr sz="3600" i="1" spc="22" baseline="13888" dirty="0">
                <a:latin typeface="Times New Roman"/>
                <a:cs typeface="Times New Roman"/>
              </a:rPr>
              <a:t>a</a:t>
            </a:r>
            <a:r>
              <a:rPr sz="1400" spc="15" dirty="0">
                <a:latin typeface="Times New Roman"/>
                <a:cs typeface="Times New Roman"/>
              </a:rPr>
              <a:t>22	</a:t>
            </a:r>
            <a:r>
              <a:rPr sz="3600" i="1" spc="22" baseline="13888" dirty="0">
                <a:latin typeface="Times New Roman"/>
                <a:cs typeface="Times New Roman"/>
              </a:rPr>
              <a:t>a</a:t>
            </a:r>
            <a:r>
              <a:rPr sz="1400" spc="15" dirty="0"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74268" y="4160472"/>
            <a:ext cx="577850" cy="753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860"/>
              </a:lnSpc>
              <a:spcBef>
                <a:spcPts val="105"/>
              </a:spcBef>
            </a:pPr>
            <a:r>
              <a:rPr sz="3600" spc="7" baseline="6944" dirty="0">
                <a:latin typeface="Symbol"/>
                <a:cs typeface="Symbol"/>
              </a:rPr>
              <a:t></a:t>
            </a:r>
            <a:r>
              <a:rPr sz="3600" spc="-322" baseline="6944" dirty="0">
                <a:latin typeface="Times New Roman"/>
                <a:cs typeface="Times New Roman"/>
              </a:rPr>
              <a:t> </a:t>
            </a: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  <a:p>
            <a:pPr marL="38100">
              <a:lnSpc>
                <a:spcPts val="2860"/>
              </a:lnSpc>
            </a:pPr>
            <a:r>
              <a:rPr sz="3600" spc="7" baseline="17361" dirty="0">
                <a:latin typeface="Symbol"/>
                <a:cs typeface="Symbol"/>
              </a:rPr>
              <a:t></a:t>
            </a:r>
            <a:r>
              <a:rPr sz="3600" spc="-509" baseline="17361" dirty="0">
                <a:latin typeface="Times New Roman"/>
                <a:cs typeface="Times New Roman"/>
              </a:rPr>
              <a:t> </a:t>
            </a:r>
            <a:r>
              <a:rPr sz="3600" i="1" spc="22" baseline="13888" dirty="0">
                <a:latin typeface="Times New Roman"/>
                <a:cs typeface="Times New Roman"/>
              </a:rPr>
              <a:t>a</a:t>
            </a:r>
            <a:r>
              <a:rPr sz="1400" spc="15" dirty="0"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2773" y="5369061"/>
            <a:ext cx="6203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600" spc="-382" baseline="26620" dirty="0">
                <a:latin typeface="Symbol"/>
                <a:cs typeface="Symbol"/>
              </a:rPr>
              <a:t></a:t>
            </a:r>
            <a:r>
              <a:rPr sz="3600" spc="-382" baseline="1157" dirty="0">
                <a:latin typeface="Symbol"/>
                <a:cs typeface="Symbol"/>
              </a:rPr>
              <a:t></a:t>
            </a:r>
            <a:r>
              <a:rPr sz="3600" i="1" spc="-382" baseline="13888" dirty="0">
                <a:latin typeface="Times New Roman"/>
                <a:cs typeface="Times New Roman"/>
              </a:rPr>
              <a:t>b</a:t>
            </a:r>
            <a:r>
              <a:rPr sz="1400" i="1" spc="-254" dirty="0">
                <a:latin typeface="Times New Roman"/>
                <a:cs typeface="Times New Roman"/>
              </a:rPr>
              <a:t>m </a:t>
            </a:r>
            <a:r>
              <a:rPr sz="3600" spc="-705" baseline="26620" dirty="0">
                <a:latin typeface="Symbol"/>
                <a:cs typeface="Symbol"/>
              </a:rPr>
              <a:t></a:t>
            </a:r>
            <a:r>
              <a:rPr sz="3600" spc="-705" baseline="1157" dirty="0">
                <a:latin typeface="Symbol"/>
                <a:cs typeface="Symbol"/>
              </a:rPr>
              <a:t></a:t>
            </a:r>
            <a:endParaRPr sz="3600" baseline="1157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282772" y="4317575"/>
            <a:ext cx="6203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Symbol"/>
                <a:cs typeface="Symbol"/>
              </a:rPr>
              <a:t>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3600" i="1" spc="-30" baseline="6944" dirty="0">
                <a:latin typeface="Times New Roman"/>
                <a:cs typeface="Times New Roman"/>
              </a:rPr>
              <a:t>b</a:t>
            </a:r>
            <a:r>
              <a:rPr sz="3600" i="1" spc="30" baseline="694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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82773" y="4920293"/>
            <a:ext cx="6203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Symbol"/>
                <a:cs typeface="Symbol"/>
              </a:rPr>
              <a:t>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3600" spc="-22" baseline="-12731" dirty="0">
                <a:latin typeface="MT Extra"/>
                <a:cs typeface="MT Extra"/>
              </a:rPr>
              <a:t></a:t>
            </a:r>
            <a:r>
              <a:rPr sz="3600" spc="-262" baseline="-12731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15473" y="4618928"/>
            <a:ext cx="108775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600" i="1" spc="-30" baseline="-30092" dirty="0">
                <a:latin typeface="Times New Roman"/>
                <a:cs typeface="Times New Roman"/>
              </a:rPr>
              <a:t>b </a:t>
            </a:r>
            <a:r>
              <a:rPr sz="3600" spc="-30" baseline="-30092" dirty="0">
                <a:latin typeface="Symbol"/>
                <a:cs typeface="Symbol"/>
              </a:rPr>
              <a:t></a:t>
            </a:r>
            <a:r>
              <a:rPr sz="3600" spc="-30" baseline="-30092" dirty="0">
                <a:latin typeface="Times New Roman"/>
                <a:cs typeface="Times New Roman"/>
              </a:rPr>
              <a:t> </a:t>
            </a:r>
            <a:r>
              <a:rPr sz="2400" spc="25" dirty="0">
                <a:latin typeface="Symbol"/>
                <a:cs typeface="Symbol"/>
              </a:rPr>
              <a:t></a:t>
            </a:r>
            <a:r>
              <a:rPr sz="3600" i="1" spc="37" baseline="-2314" dirty="0">
                <a:latin typeface="Times New Roman"/>
                <a:cs typeface="Times New Roman"/>
              </a:rPr>
              <a:t>b</a:t>
            </a:r>
            <a:r>
              <a:rPr sz="2100" spc="37" baseline="-27777" dirty="0">
                <a:latin typeface="Times New Roman"/>
                <a:cs typeface="Times New Roman"/>
              </a:rPr>
              <a:t>2</a:t>
            </a:r>
            <a:r>
              <a:rPr sz="2100" spc="120" baseline="-27777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587568" y="4479911"/>
            <a:ext cx="11366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25235" y="5369061"/>
            <a:ext cx="6070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600" spc="-705" baseline="26620" dirty="0">
                <a:latin typeface="Symbol"/>
                <a:cs typeface="Symbol"/>
              </a:rPr>
              <a:t></a:t>
            </a:r>
            <a:r>
              <a:rPr sz="3600" spc="-705" baseline="1157" dirty="0">
                <a:latin typeface="Symbol"/>
                <a:cs typeface="Symbol"/>
              </a:rPr>
              <a:t></a:t>
            </a:r>
            <a:r>
              <a:rPr sz="3600" spc="-705" baseline="1157" dirty="0">
                <a:latin typeface="Times New Roman"/>
                <a:cs typeface="Times New Roman"/>
              </a:rPr>
              <a:t> </a:t>
            </a:r>
            <a:r>
              <a:rPr sz="3600" i="1" spc="22" baseline="13888" dirty="0">
                <a:latin typeface="Times New Roman"/>
                <a:cs typeface="Times New Roman"/>
              </a:rPr>
              <a:t>x</a:t>
            </a:r>
            <a:r>
              <a:rPr sz="1400" i="1" spc="15" dirty="0">
                <a:latin typeface="Times New Roman"/>
                <a:cs typeface="Times New Roman"/>
              </a:rPr>
              <a:t>n</a:t>
            </a:r>
            <a:r>
              <a:rPr sz="1400" i="1" spc="-114" dirty="0">
                <a:latin typeface="Times New Roman"/>
                <a:cs typeface="Times New Roman"/>
              </a:rPr>
              <a:t> </a:t>
            </a:r>
            <a:r>
              <a:rPr sz="3600" spc="-705" baseline="26620" dirty="0">
                <a:latin typeface="Symbol"/>
                <a:cs typeface="Symbol"/>
              </a:rPr>
              <a:t></a:t>
            </a:r>
            <a:r>
              <a:rPr sz="3600" spc="-705" baseline="1157" dirty="0">
                <a:latin typeface="Symbol"/>
                <a:cs typeface="Symbol"/>
              </a:rPr>
              <a:t></a:t>
            </a:r>
            <a:endParaRPr sz="3600" baseline="1157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25235" y="4317575"/>
            <a:ext cx="6070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Symbol"/>
                <a:cs typeface="Symbol"/>
              </a:rPr>
              <a:t>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3600" i="1" spc="-22" baseline="6944" dirty="0">
                <a:latin typeface="Times New Roman"/>
                <a:cs typeface="Times New Roman"/>
              </a:rPr>
              <a:t>x</a:t>
            </a:r>
            <a:r>
              <a:rPr sz="3600" i="1" spc="60" baseline="694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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25235" y="4920293"/>
            <a:ext cx="6070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Symbol"/>
                <a:cs typeface="Symbol"/>
              </a:rPr>
              <a:t>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3600" spc="-22" baseline="-12731" dirty="0">
                <a:latin typeface="MT Extra"/>
                <a:cs typeface="MT Extra"/>
              </a:rPr>
              <a:t></a:t>
            </a:r>
            <a:r>
              <a:rPr sz="3600" spc="450" baseline="-12731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67015" y="4618928"/>
            <a:ext cx="10648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600" i="1" spc="-22" baseline="-30092" dirty="0">
                <a:latin typeface="Times New Roman"/>
                <a:cs typeface="Times New Roman"/>
              </a:rPr>
              <a:t>x </a:t>
            </a:r>
            <a:r>
              <a:rPr sz="3600" spc="-30" baseline="-30092" dirty="0">
                <a:latin typeface="Symbol"/>
                <a:cs typeface="Symbol"/>
              </a:rPr>
              <a:t></a:t>
            </a:r>
            <a:r>
              <a:rPr sz="3600" spc="-30" baseline="-30092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Symbol"/>
                <a:cs typeface="Symbol"/>
              </a:rPr>
              <a:t></a:t>
            </a:r>
            <a:r>
              <a:rPr sz="2400" spc="-405" dirty="0">
                <a:latin typeface="Times New Roman"/>
                <a:cs typeface="Times New Roman"/>
              </a:rPr>
              <a:t> </a:t>
            </a:r>
            <a:r>
              <a:rPr sz="3600" i="1" spc="22" baseline="-2314" dirty="0">
                <a:latin typeface="Times New Roman"/>
                <a:cs typeface="Times New Roman"/>
              </a:rPr>
              <a:t>x</a:t>
            </a:r>
            <a:r>
              <a:rPr sz="2100" spc="22" baseline="-27777" dirty="0">
                <a:latin typeface="Times New Roman"/>
                <a:cs typeface="Times New Roman"/>
              </a:rPr>
              <a:t>2 </a:t>
            </a:r>
            <a:r>
              <a:rPr sz="2400" spc="-1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35240" y="4479911"/>
            <a:ext cx="113664" cy="23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04317" y="3408917"/>
            <a:ext cx="818515" cy="3937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400" i="1" spc="-10" dirty="0">
                <a:latin typeface="Times New Roman"/>
                <a:cs typeface="Times New Roman"/>
              </a:rPr>
              <a:t>Ax </a:t>
            </a:r>
            <a:r>
              <a:rPr sz="2400" spc="45" dirty="0">
                <a:latin typeface="Symbol"/>
                <a:cs typeface="Symbol"/>
              </a:rPr>
              <a:t>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i="1" spc="40" dirty="0">
                <a:latin typeface="Times New Roman"/>
                <a:cs typeface="Times New Roman"/>
              </a:rPr>
              <a:t>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207514" y="3429380"/>
            <a:ext cx="1870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Matrix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form:</a:t>
            </a:r>
            <a:endParaRPr sz="28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0" name="Ink 39"/>
              <p14:cNvContentPartPr/>
              <p14:nvPr/>
            </p14:nvContentPartPr>
            <p14:xfrm>
              <a:off x="1058775" y="4675605"/>
              <a:ext cx="712800" cy="41724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8335" y="4666605"/>
                <a:ext cx="72684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/>
              <p14:cNvContentPartPr/>
              <p14:nvPr/>
            </p14:nvContentPartPr>
            <p14:xfrm>
              <a:off x="5529615" y="4480125"/>
              <a:ext cx="318960" cy="219960"/>
            </p14:xfrm>
          </p:contentPart>
        </mc:Choice>
        <mc:Fallback>
          <p:pic>
            <p:nvPicPr>
              <p:cNvPr id="41" name="Ink 4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0255" y="4473645"/>
                <a:ext cx="33480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/>
              <p14:cNvContentPartPr/>
              <p14:nvPr/>
            </p14:nvContentPartPr>
            <p14:xfrm>
              <a:off x="6795375" y="4515405"/>
              <a:ext cx="397800" cy="199800"/>
            </p14:xfrm>
          </p:contentPart>
        </mc:Choice>
        <mc:Fallback>
          <p:pic>
            <p:nvPicPr>
              <p:cNvPr id="42" name="Ink 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4215" y="4512525"/>
                <a:ext cx="411840" cy="213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345" y="938529"/>
            <a:ext cx="2663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E7697"/>
                </a:solidFill>
                <a:latin typeface="Trebuchet MS"/>
                <a:cs typeface="Trebuchet MS"/>
              </a:rPr>
              <a:t>Augmented</a:t>
            </a:r>
            <a:r>
              <a:rPr sz="2400" spc="-65" dirty="0">
                <a:solidFill>
                  <a:srgbClr val="0E7697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0E7697"/>
                </a:solidFill>
                <a:latin typeface="Trebuchet MS"/>
                <a:cs typeface="Trebuchet MS"/>
              </a:rPr>
              <a:t>matrix: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0817" y="1643825"/>
            <a:ext cx="0" cy="1746885"/>
          </a:xfrm>
          <a:custGeom>
            <a:avLst/>
            <a:gdLst/>
            <a:ahLst/>
            <a:cxnLst/>
            <a:rect l="l" t="t" r="r" b="b"/>
            <a:pathLst>
              <a:path h="1746885">
                <a:moveTo>
                  <a:pt x="0" y="0"/>
                </a:moveTo>
                <a:lnTo>
                  <a:pt x="0" y="1746764"/>
                </a:lnTo>
              </a:path>
            </a:pathLst>
          </a:custGeom>
          <a:ln w="6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3441" y="2360337"/>
            <a:ext cx="0" cy="306070"/>
          </a:xfrm>
          <a:custGeom>
            <a:avLst/>
            <a:gdLst/>
            <a:ahLst/>
            <a:cxnLst/>
            <a:rect l="l" t="t" r="r" b="b"/>
            <a:pathLst>
              <a:path h="306069">
                <a:moveTo>
                  <a:pt x="0" y="0"/>
                </a:moveTo>
                <a:lnTo>
                  <a:pt x="0" y="306038"/>
                </a:lnTo>
              </a:path>
            </a:pathLst>
          </a:custGeom>
          <a:ln w="6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42739" y="2811977"/>
            <a:ext cx="5010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344170" algn="l"/>
              </a:tabLst>
            </a:pPr>
            <a:r>
              <a:rPr sz="3600" i="1" spc="7" baseline="-32407" dirty="0">
                <a:latin typeface="Times New Roman"/>
                <a:cs typeface="Times New Roman"/>
              </a:rPr>
              <a:t>b	</a:t>
            </a: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4650" y="2508720"/>
            <a:ext cx="1435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9166" y="2277016"/>
            <a:ext cx="154178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243330" algn="l"/>
              </a:tabLst>
            </a:pPr>
            <a:r>
              <a:rPr sz="2400" i="1" spc="-65" dirty="0">
                <a:latin typeface="Times New Roman"/>
                <a:cs typeface="Times New Roman"/>
              </a:rPr>
              <a:t>b</a:t>
            </a:r>
            <a:r>
              <a:rPr sz="2100" spc="-97" baseline="-23809" dirty="0">
                <a:latin typeface="Times New Roman"/>
                <a:cs typeface="Times New Roman"/>
              </a:rPr>
              <a:t>3  </a:t>
            </a:r>
            <a:r>
              <a:rPr sz="3600" spc="7" baseline="12731" dirty="0">
                <a:latin typeface="Symbol"/>
                <a:cs typeface="Symbol"/>
              </a:rPr>
              <a:t></a:t>
            </a:r>
            <a:r>
              <a:rPr sz="3600" spc="7" baseline="12731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</a:t>
            </a:r>
            <a:r>
              <a:rPr sz="2400" spc="-38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[</a:t>
            </a:r>
            <a:r>
              <a:rPr sz="2400" spc="-345" dirty="0">
                <a:latin typeface="Times New Roman"/>
                <a:cs typeface="Times New Roman"/>
              </a:rPr>
              <a:t> </a:t>
            </a:r>
            <a:r>
              <a:rPr sz="2400" i="1" spc="10" dirty="0">
                <a:latin typeface="Times New Roman"/>
                <a:cs typeface="Times New Roman"/>
              </a:rPr>
              <a:t>A	</a:t>
            </a:r>
            <a:r>
              <a:rPr sz="2400" i="1" spc="20" dirty="0">
                <a:latin typeface="Times New Roman"/>
                <a:cs typeface="Times New Roman"/>
              </a:rPr>
              <a:t>b</a:t>
            </a:r>
            <a:r>
              <a:rPr sz="2400" spc="20" dirty="0">
                <a:latin typeface="Times New Roman"/>
                <a:cs typeface="Times New Roman"/>
              </a:rPr>
              <a:t>]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94440" y="3070308"/>
            <a:ext cx="1023619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24535" algn="l"/>
              </a:tabLst>
            </a:pPr>
            <a:r>
              <a:rPr sz="1400" i="1" spc="25" dirty="0">
                <a:latin typeface="Times New Roman"/>
                <a:cs typeface="Times New Roman"/>
              </a:rPr>
              <a:t>mn	</a:t>
            </a:r>
            <a:r>
              <a:rPr sz="1400" i="1" spc="5" dirty="0">
                <a:latin typeface="Times New Roman"/>
                <a:cs typeface="Times New Roman"/>
              </a:rPr>
              <a:t>m</a:t>
            </a:r>
            <a:r>
              <a:rPr sz="1400" i="1" spc="-120" dirty="0">
                <a:latin typeface="Times New Roman"/>
                <a:cs typeface="Times New Roman"/>
              </a:rPr>
              <a:t> </a:t>
            </a:r>
            <a:r>
              <a:rPr sz="3600" spc="7" baseline="1157" dirty="0">
                <a:latin typeface="Symbol"/>
                <a:cs typeface="Symbol"/>
              </a:rPr>
              <a:t></a:t>
            </a:r>
            <a:endParaRPr sz="3600" baseline="1157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3602" y="1560806"/>
            <a:ext cx="480059" cy="7340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069">
              <a:lnSpc>
                <a:spcPts val="2785"/>
              </a:lnSpc>
              <a:spcBef>
                <a:spcPts val="105"/>
              </a:spcBef>
            </a:pPr>
            <a:r>
              <a:rPr sz="2400" i="1" spc="-120" dirty="0">
                <a:latin typeface="Times New Roman"/>
                <a:cs typeface="Times New Roman"/>
              </a:rPr>
              <a:t>b</a:t>
            </a:r>
            <a:r>
              <a:rPr sz="2100" spc="-179" baseline="-23809" dirty="0">
                <a:latin typeface="Times New Roman"/>
                <a:cs typeface="Times New Roman"/>
              </a:rPr>
              <a:t>1</a:t>
            </a:r>
            <a:r>
              <a:rPr sz="2100" spc="30" baseline="-23809" dirty="0">
                <a:latin typeface="Times New Roman"/>
                <a:cs typeface="Times New Roman"/>
              </a:rPr>
              <a:t> </a:t>
            </a:r>
            <a:r>
              <a:rPr sz="3600" spc="7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  <a:p>
            <a:pPr marL="38100">
              <a:lnSpc>
                <a:spcPts val="2785"/>
              </a:lnSpc>
            </a:pPr>
            <a:r>
              <a:rPr sz="3600" i="1" spc="-82" baseline="-3472" dirty="0">
                <a:latin typeface="Times New Roman"/>
                <a:cs typeface="Times New Roman"/>
              </a:rPr>
              <a:t>b</a:t>
            </a:r>
            <a:r>
              <a:rPr sz="2100" spc="-82" baseline="-29761" dirty="0">
                <a:latin typeface="Times New Roman"/>
                <a:cs typeface="Times New Roman"/>
              </a:rPr>
              <a:t>2</a:t>
            </a:r>
            <a:r>
              <a:rPr sz="2100" spc="7" baseline="-29761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3785" y="2811976"/>
            <a:ext cx="35306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00" spc="25" dirty="0">
                <a:latin typeface="Symbol"/>
                <a:cs typeface="Symbol"/>
              </a:rPr>
              <a:t></a:t>
            </a:r>
            <a:r>
              <a:rPr sz="3600" i="1" spc="37" baseline="-33564" dirty="0">
                <a:latin typeface="Times New Roman"/>
                <a:cs typeface="Times New Roman"/>
              </a:rPr>
              <a:t>a</a:t>
            </a:r>
            <a:endParaRPr sz="3600" baseline="-3356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9185" y="2508719"/>
            <a:ext cx="1435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63785" y="1995449"/>
            <a:ext cx="5778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spc="7" baseline="17361" dirty="0">
                <a:latin typeface="Symbol"/>
                <a:cs typeface="Symbol"/>
              </a:rPr>
              <a:t></a:t>
            </a:r>
            <a:r>
              <a:rPr sz="3600" spc="-457" baseline="17361" dirty="0">
                <a:latin typeface="Times New Roman"/>
                <a:cs typeface="Times New Roman"/>
              </a:rPr>
              <a:t> </a:t>
            </a:r>
            <a:r>
              <a:rPr sz="3600" i="1" spc="30" baseline="13888" dirty="0">
                <a:latin typeface="Times New Roman"/>
                <a:cs typeface="Times New Roman"/>
              </a:rPr>
              <a:t>a</a:t>
            </a:r>
            <a:r>
              <a:rPr sz="1400" spc="20" dirty="0"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89185" y="3070307"/>
            <a:ext cx="177609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94005" algn="l"/>
                <a:tab pos="897890" algn="l"/>
                <a:tab pos="1531620" algn="l"/>
              </a:tabLst>
            </a:pPr>
            <a:r>
              <a:rPr sz="3600" spc="7" baseline="1157" dirty="0">
                <a:latin typeface="Symbol"/>
                <a:cs typeface="Symbol"/>
              </a:rPr>
              <a:t></a:t>
            </a:r>
            <a:r>
              <a:rPr sz="3600" spc="7" baseline="1157" dirty="0">
                <a:latin typeface="Times New Roman"/>
                <a:cs typeface="Times New Roman"/>
              </a:rPr>
              <a:t>	</a:t>
            </a:r>
            <a:r>
              <a:rPr sz="1400" i="1" spc="-5" dirty="0">
                <a:latin typeface="Times New Roman"/>
                <a:cs typeface="Times New Roman"/>
              </a:rPr>
              <a:t>m</a:t>
            </a:r>
            <a:r>
              <a:rPr sz="1400" spc="5" dirty="0">
                <a:latin typeface="Times New Roman"/>
                <a:cs typeface="Times New Roman"/>
              </a:rPr>
              <a:t>1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i="1" spc="120" dirty="0">
                <a:latin typeface="Times New Roman"/>
                <a:cs typeface="Times New Roman"/>
              </a:rPr>
              <a:t>m</a:t>
            </a:r>
            <a:r>
              <a:rPr sz="1400" spc="5" dirty="0">
                <a:latin typeface="Times New Roman"/>
                <a:cs typeface="Times New Roman"/>
              </a:rPr>
              <a:t>2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i="1" spc="100" dirty="0">
                <a:latin typeface="Times New Roman"/>
                <a:cs typeface="Times New Roman"/>
              </a:rPr>
              <a:t>m</a:t>
            </a:r>
            <a:r>
              <a:rPr sz="1400" spc="5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63785" y="1635204"/>
            <a:ext cx="5778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spc="7" baseline="6944" dirty="0">
                <a:latin typeface="Symbol"/>
                <a:cs typeface="Symbol"/>
              </a:rPr>
              <a:t></a:t>
            </a:r>
            <a:r>
              <a:rPr sz="3600" spc="-284" baseline="6944" dirty="0">
                <a:latin typeface="Times New Roman"/>
                <a:cs typeface="Times New Roman"/>
              </a:rPr>
              <a:t> </a:t>
            </a:r>
            <a:r>
              <a:rPr sz="3600" i="1" spc="-30" baseline="13888" dirty="0">
                <a:latin typeface="Times New Roman"/>
                <a:cs typeface="Times New Roman"/>
              </a:rPr>
              <a:t>a</a:t>
            </a:r>
            <a:r>
              <a:rPr sz="1400" spc="-20" dirty="0"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16017" y="2993797"/>
            <a:ext cx="189865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5795" algn="l"/>
                <a:tab pos="1240790" algn="l"/>
                <a:tab pos="1731645" algn="l"/>
              </a:tabLst>
            </a:pPr>
            <a:r>
              <a:rPr sz="2400" i="1" spc="5" dirty="0">
                <a:latin typeface="Times New Roman"/>
                <a:cs typeface="Times New Roman"/>
              </a:rPr>
              <a:t>a	a	</a:t>
            </a:r>
            <a:r>
              <a:rPr sz="2400" spc="15" dirty="0">
                <a:latin typeface="MT Extra"/>
                <a:cs typeface="MT Extra"/>
              </a:rPr>
              <a:t></a:t>
            </a:r>
            <a:r>
              <a:rPr sz="2400" spc="15" dirty="0">
                <a:latin typeface="Times New Roman"/>
                <a:cs typeface="Times New Roman"/>
              </a:rPr>
              <a:t>	</a:t>
            </a:r>
            <a:r>
              <a:rPr sz="2400" i="1" spc="5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25685" y="1635204"/>
            <a:ext cx="2950845" cy="13963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857885" marR="43180" indent="15240">
              <a:lnSpc>
                <a:spcPts val="2840"/>
              </a:lnSpc>
              <a:spcBef>
                <a:spcPts val="235"/>
              </a:spcBef>
              <a:tabLst>
                <a:tab pos="1489075" algn="l"/>
                <a:tab pos="2031364" algn="l"/>
                <a:tab pos="2548890" algn="l"/>
                <a:tab pos="2577465" algn="l"/>
              </a:tabLst>
            </a:pPr>
            <a:r>
              <a:rPr sz="3600" i="1" spc="-112" baseline="13888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12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1400" spc="-235" dirty="0">
                <a:latin typeface="Times New Roman"/>
                <a:cs typeface="Times New Roman"/>
              </a:rPr>
              <a:t> </a:t>
            </a:r>
            <a:r>
              <a:rPr sz="3600" i="1" spc="-112" baseline="13888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13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3600" spc="22" baseline="13888" dirty="0">
                <a:latin typeface="MT Extra"/>
                <a:cs typeface="MT Extra"/>
              </a:rPr>
              <a:t></a:t>
            </a:r>
            <a:r>
              <a:rPr sz="3600" baseline="13888" dirty="0">
                <a:latin typeface="Times New Roman"/>
                <a:cs typeface="Times New Roman"/>
              </a:rPr>
              <a:t>		</a:t>
            </a:r>
            <a:r>
              <a:rPr sz="3600" i="1" spc="-112" baseline="13888" dirty="0">
                <a:latin typeface="Times New Roman"/>
                <a:cs typeface="Times New Roman"/>
              </a:rPr>
              <a:t>a</a:t>
            </a:r>
            <a:r>
              <a:rPr sz="1400" spc="-5" dirty="0">
                <a:latin typeface="Times New Roman"/>
                <a:cs typeface="Times New Roman"/>
              </a:rPr>
              <a:t>1</a:t>
            </a:r>
            <a:r>
              <a:rPr sz="1400" i="1" dirty="0">
                <a:latin typeface="Times New Roman"/>
                <a:cs typeface="Times New Roman"/>
              </a:rPr>
              <a:t>n  </a:t>
            </a:r>
            <a:r>
              <a:rPr sz="3600" i="1" spc="67" baseline="13888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22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3600" i="1" spc="67" baseline="13888" dirty="0">
                <a:latin typeface="Times New Roman"/>
                <a:cs typeface="Times New Roman"/>
              </a:rPr>
              <a:t>a</a:t>
            </a:r>
            <a:r>
              <a:rPr sz="1400" spc="5" dirty="0">
                <a:latin typeface="Times New Roman"/>
                <a:cs typeface="Times New Roman"/>
              </a:rPr>
              <a:t>23</a:t>
            </a:r>
            <a:r>
              <a:rPr sz="1400" dirty="0">
                <a:latin typeface="Times New Roman"/>
                <a:cs typeface="Times New Roman"/>
              </a:rPr>
              <a:t>	</a:t>
            </a:r>
            <a:r>
              <a:rPr sz="3600" spc="22" baseline="13888" dirty="0">
                <a:latin typeface="MT Extra"/>
                <a:cs typeface="MT Extra"/>
              </a:rPr>
              <a:t></a:t>
            </a:r>
            <a:r>
              <a:rPr sz="3600" baseline="13888" dirty="0">
                <a:latin typeface="Times New Roman"/>
                <a:cs typeface="Times New Roman"/>
              </a:rPr>
              <a:t>	</a:t>
            </a:r>
            <a:r>
              <a:rPr sz="3600" i="1" spc="67" baseline="13888" dirty="0">
                <a:latin typeface="Times New Roman"/>
                <a:cs typeface="Times New Roman"/>
              </a:rPr>
              <a:t>a</a:t>
            </a:r>
            <a:r>
              <a:rPr sz="1400" spc="100" dirty="0">
                <a:latin typeface="Times New Roman"/>
                <a:cs typeface="Times New Roman"/>
              </a:rPr>
              <a:t>2</a:t>
            </a:r>
            <a:r>
              <a:rPr sz="1400" i="1" spc="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  <a:p>
            <a:pPr marL="76200">
              <a:lnSpc>
                <a:spcPts val="1505"/>
              </a:lnSpc>
              <a:tabLst>
                <a:tab pos="859790" algn="l"/>
                <a:tab pos="1490980" algn="l"/>
                <a:tab pos="2031364" algn="l"/>
                <a:tab pos="2559685" algn="l"/>
              </a:tabLst>
            </a:pPr>
            <a:r>
              <a:rPr sz="3600" spc="7" baseline="13888" dirty="0">
                <a:latin typeface="Symbol"/>
                <a:cs typeface="Symbol"/>
              </a:rPr>
              <a:t></a:t>
            </a:r>
            <a:r>
              <a:rPr sz="3600" spc="-352" baseline="13888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a	a	a	</a:t>
            </a:r>
            <a:r>
              <a:rPr sz="2400" spc="15" dirty="0">
                <a:latin typeface="MT Extra"/>
                <a:cs typeface="MT Extra"/>
              </a:rPr>
              <a:t></a:t>
            </a:r>
            <a:r>
              <a:rPr sz="2400" spc="15" dirty="0">
                <a:latin typeface="Times New Roman"/>
                <a:cs typeface="Times New Roman"/>
              </a:rPr>
              <a:t>	</a:t>
            </a:r>
            <a:r>
              <a:rPr sz="2400" i="1" spc="5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397510">
              <a:lnSpc>
                <a:spcPts val="815"/>
              </a:lnSpc>
              <a:tabLst>
                <a:tab pos="1016635" algn="l"/>
                <a:tab pos="1647825" algn="l"/>
                <a:tab pos="2717165" algn="l"/>
              </a:tabLst>
            </a:pPr>
            <a:r>
              <a:rPr sz="1400" spc="5" dirty="0">
                <a:latin typeface="Times New Roman"/>
                <a:cs typeface="Times New Roman"/>
              </a:rPr>
              <a:t>31	32	33	</a:t>
            </a:r>
            <a:r>
              <a:rPr sz="1400" spc="15" dirty="0">
                <a:latin typeface="Times New Roman"/>
                <a:cs typeface="Times New Roman"/>
              </a:rPr>
              <a:t>3</a:t>
            </a:r>
            <a:r>
              <a:rPr sz="1400" i="1" spc="15" dirty="0">
                <a:latin typeface="Times New Roman"/>
                <a:cs typeface="Times New Roman"/>
              </a:rPr>
              <a:t>n</a:t>
            </a:r>
            <a:endParaRPr sz="1400">
              <a:latin typeface="Times New Roman"/>
              <a:cs typeface="Times New Roman"/>
            </a:endParaRPr>
          </a:p>
          <a:p>
            <a:pPr marR="546100" algn="ctr">
              <a:lnSpc>
                <a:spcPts val="2655"/>
              </a:lnSpc>
            </a:pPr>
            <a:r>
              <a:rPr sz="2400" spc="5" dirty="0">
                <a:latin typeface="MT Extra"/>
                <a:cs typeface="MT Extra"/>
              </a:rPr>
              <a:t></a:t>
            </a:r>
            <a:endParaRPr sz="2400">
              <a:latin typeface="MT Extra"/>
              <a:cs typeface="MT Extr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76392" y="5389079"/>
            <a:ext cx="143510" cy="695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635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  <a:p>
            <a:pPr marL="12700">
              <a:lnSpc>
                <a:spcPts val="2635"/>
              </a:lnSpc>
            </a:pP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17722" y="5950667"/>
            <a:ext cx="40195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25" dirty="0">
                <a:latin typeface="Times New Roman"/>
                <a:cs typeface="Times New Roman"/>
              </a:rPr>
              <a:t>mn</a:t>
            </a:r>
            <a:r>
              <a:rPr sz="1400" i="1" spc="-150" dirty="0">
                <a:latin typeface="Times New Roman"/>
                <a:cs typeface="Times New Roman"/>
              </a:rPr>
              <a:t> </a:t>
            </a:r>
            <a:r>
              <a:rPr sz="3600" spc="7" baseline="1157" dirty="0">
                <a:latin typeface="Symbol"/>
                <a:cs typeface="Symbol"/>
              </a:rPr>
              <a:t></a:t>
            </a:r>
            <a:endParaRPr sz="3600" baseline="1157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88152" y="5692336"/>
            <a:ext cx="35306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00" spc="20" dirty="0">
                <a:latin typeface="Symbol"/>
                <a:cs typeface="Symbol"/>
              </a:rPr>
              <a:t></a:t>
            </a:r>
            <a:r>
              <a:rPr sz="3600" i="1" spc="30" baseline="-33564" dirty="0">
                <a:latin typeface="Times New Roman"/>
                <a:cs typeface="Times New Roman"/>
              </a:rPr>
              <a:t>a</a:t>
            </a:r>
            <a:endParaRPr sz="3600" baseline="-33564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13552" y="5389079"/>
            <a:ext cx="1435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013552" y="5942303"/>
            <a:ext cx="1435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5" dirty="0">
                <a:latin typeface="Symbol"/>
                <a:cs typeface="Symbol"/>
              </a:rPr>
              <a:t>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0221" y="5874157"/>
            <a:ext cx="189738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5160" algn="l"/>
                <a:tab pos="1240155" algn="l"/>
                <a:tab pos="1731010" algn="l"/>
              </a:tabLst>
            </a:pPr>
            <a:r>
              <a:rPr sz="2400" i="1" spc="5" dirty="0">
                <a:latin typeface="Times New Roman"/>
                <a:cs typeface="Times New Roman"/>
              </a:rPr>
              <a:t>a	a	</a:t>
            </a:r>
            <a:r>
              <a:rPr sz="2400" spc="15" dirty="0">
                <a:latin typeface="MT Extra"/>
                <a:cs typeface="MT Extra"/>
              </a:rPr>
              <a:t></a:t>
            </a:r>
            <a:r>
              <a:rPr sz="2400" spc="15" dirty="0">
                <a:latin typeface="Times New Roman"/>
                <a:cs typeface="Times New Roman"/>
              </a:rPr>
              <a:t>	</a:t>
            </a:r>
            <a:r>
              <a:rPr sz="2400" i="1" spc="5" dirty="0"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31863" y="6077975"/>
            <a:ext cx="257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100" dirty="0">
                <a:latin typeface="Times New Roman"/>
                <a:cs typeface="Times New Roman"/>
              </a:rPr>
              <a:t>m</a:t>
            </a:r>
            <a:r>
              <a:rPr sz="1400" spc="5" dirty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99100" y="6077975"/>
            <a:ext cx="25907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120" dirty="0">
                <a:latin typeface="Times New Roman"/>
                <a:cs typeface="Times New Roman"/>
              </a:rPr>
              <a:t>m</a:t>
            </a:r>
            <a:r>
              <a:rPr sz="1400" spc="5" dirty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95263" y="6077975"/>
            <a:ext cx="2438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spc="-5" dirty="0">
                <a:latin typeface="Times New Roman"/>
                <a:cs typeface="Times New Roman"/>
              </a:rPr>
              <a:t>m</a:t>
            </a:r>
            <a:r>
              <a:rPr sz="1400" spc="5" dirty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71011" y="5159554"/>
            <a:ext cx="109601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400" i="1" spc="20" dirty="0">
                <a:latin typeface="Times New Roman"/>
                <a:cs typeface="Times New Roman"/>
              </a:rPr>
              <a:t>a</a:t>
            </a:r>
            <a:r>
              <a:rPr sz="2100" spc="30" baseline="-23809" dirty="0">
                <a:latin typeface="Times New Roman"/>
                <a:cs typeface="Times New Roman"/>
              </a:rPr>
              <a:t>3</a:t>
            </a:r>
            <a:r>
              <a:rPr sz="2100" i="1" spc="30" baseline="-23809" dirty="0">
                <a:latin typeface="Times New Roman"/>
                <a:cs typeface="Times New Roman"/>
              </a:rPr>
              <a:t>n </a:t>
            </a:r>
            <a:r>
              <a:rPr sz="3600" spc="7" baseline="13888" dirty="0">
                <a:latin typeface="Symbol"/>
                <a:cs typeface="Symbol"/>
              </a:rPr>
              <a:t></a:t>
            </a:r>
            <a:r>
              <a:rPr sz="3600" spc="7" baseline="13888" dirty="0">
                <a:latin typeface="Times New Roman"/>
                <a:cs typeface="Times New Roman"/>
              </a:rPr>
              <a:t> </a:t>
            </a:r>
            <a:r>
              <a:rPr sz="3600" spc="7" baseline="1157" dirty="0">
                <a:latin typeface="Symbol"/>
                <a:cs typeface="Symbol"/>
              </a:rPr>
              <a:t></a:t>
            </a:r>
            <a:r>
              <a:rPr sz="3600" spc="-52" baseline="1157" dirty="0">
                <a:latin typeface="Times New Roman"/>
                <a:cs typeface="Times New Roman"/>
              </a:rPr>
              <a:t> </a:t>
            </a:r>
            <a:r>
              <a:rPr sz="3600" i="1" spc="15" baseline="1157" dirty="0">
                <a:latin typeface="Times New Roman"/>
                <a:cs typeface="Times New Roman"/>
              </a:rPr>
              <a:t>A</a:t>
            </a:r>
            <a:endParaRPr sz="3600" baseline="1157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88152" y="4875809"/>
            <a:ext cx="5772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spc="7" baseline="17361" dirty="0">
                <a:latin typeface="Symbol"/>
                <a:cs typeface="Symbol"/>
              </a:rPr>
              <a:t></a:t>
            </a:r>
            <a:r>
              <a:rPr sz="3600" spc="-450" baseline="17361" dirty="0">
                <a:latin typeface="Times New Roman"/>
                <a:cs typeface="Times New Roman"/>
              </a:rPr>
              <a:t> </a:t>
            </a:r>
            <a:r>
              <a:rPr sz="3600" i="1" spc="22" baseline="13888" dirty="0">
                <a:latin typeface="Times New Roman"/>
                <a:cs typeface="Times New Roman"/>
              </a:rPr>
              <a:t>a</a:t>
            </a:r>
            <a:r>
              <a:rPr sz="1400" spc="15" dirty="0"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59764" y="4515564"/>
            <a:ext cx="585470" cy="75311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8100" marR="30480" indent="28575">
              <a:lnSpc>
                <a:spcPts val="2840"/>
              </a:lnSpc>
              <a:spcBef>
                <a:spcPts val="235"/>
              </a:spcBef>
            </a:pP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</a:t>
            </a:r>
            <a:r>
              <a:rPr sz="1400" i="1" spc="-25" dirty="0">
                <a:latin typeface="Times New Roman"/>
                <a:cs typeface="Times New Roman"/>
              </a:rPr>
              <a:t>n</a:t>
            </a:r>
            <a:r>
              <a:rPr sz="1400" i="1" spc="-120" dirty="0">
                <a:latin typeface="Times New Roman"/>
                <a:cs typeface="Times New Roman"/>
              </a:rPr>
              <a:t> </a:t>
            </a:r>
            <a:r>
              <a:rPr sz="3600" spc="7" baseline="6944" dirty="0">
                <a:latin typeface="Symbol"/>
                <a:cs typeface="Symbol"/>
              </a:rPr>
              <a:t></a:t>
            </a:r>
            <a:r>
              <a:rPr sz="3600" spc="7" baseline="6944" dirty="0">
                <a:latin typeface="Times New Roman"/>
                <a:cs typeface="Times New Roman"/>
              </a:rPr>
              <a:t> </a:t>
            </a:r>
            <a:r>
              <a:rPr sz="3600" i="1" spc="75" baseline="13888" dirty="0">
                <a:latin typeface="Times New Roman"/>
                <a:cs typeface="Times New Roman"/>
              </a:rPr>
              <a:t>a</a:t>
            </a:r>
            <a:r>
              <a:rPr sz="1400" spc="50" dirty="0">
                <a:latin typeface="Times New Roman"/>
                <a:cs typeface="Times New Roman"/>
              </a:rPr>
              <a:t>2</a:t>
            </a:r>
            <a:r>
              <a:rPr sz="1400" i="1" spc="50" dirty="0">
                <a:latin typeface="Times New Roman"/>
                <a:cs typeface="Times New Roman"/>
              </a:rPr>
              <a:t>n</a:t>
            </a:r>
            <a:r>
              <a:rPr sz="1400" i="1" spc="-120" dirty="0">
                <a:latin typeface="Times New Roman"/>
                <a:cs typeface="Times New Roman"/>
              </a:rPr>
              <a:t> </a:t>
            </a:r>
            <a:r>
              <a:rPr sz="3600" spc="7" baseline="17361" dirty="0">
                <a:latin typeface="Symbol"/>
                <a:cs typeface="Symbol"/>
              </a:rPr>
              <a:t></a:t>
            </a:r>
            <a:endParaRPr sz="3600" baseline="17361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62752" y="4515564"/>
            <a:ext cx="2363470" cy="1396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0425">
              <a:lnSpc>
                <a:spcPts val="2860"/>
              </a:lnSpc>
              <a:spcBef>
                <a:spcPts val="105"/>
              </a:spcBef>
              <a:tabLst>
                <a:tab pos="1490980" algn="l"/>
                <a:tab pos="2017395" algn="l"/>
              </a:tabLst>
            </a:pP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12	</a:t>
            </a: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13	</a:t>
            </a:r>
            <a:r>
              <a:rPr sz="3600" spc="22" baseline="13888" dirty="0">
                <a:latin typeface="MT Extra"/>
                <a:cs typeface="MT Extra"/>
              </a:rPr>
              <a:t></a:t>
            </a:r>
            <a:endParaRPr sz="3600" baseline="13888">
              <a:latin typeface="MT Extra"/>
              <a:cs typeface="MT Extra"/>
            </a:endParaRPr>
          </a:p>
          <a:p>
            <a:pPr marL="845185">
              <a:lnSpc>
                <a:spcPts val="2535"/>
              </a:lnSpc>
              <a:tabLst>
                <a:tab pos="1475740" algn="l"/>
                <a:tab pos="2017395" algn="l"/>
              </a:tabLst>
            </a:pPr>
            <a:r>
              <a:rPr sz="3600" i="1" spc="22" baseline="13888" dirty="0">
                <a:latin typeface="Times New Roman"/>
                <a:cs typeface="Times New Roman"/>
              </a:rPr>
              <a:t>a</a:t>
            </a:r>
            <a:r>
              <a:rPr sz="1400" spc="15" dirty="0">
                <a:latin typeface="Times New Roman"/>
                <a:cs typeface="Times New Roman"/>
              </a:rPr>
              <a:t>22	</a:t>
            </a:r>
            <a:r>
              <a:rPr sz="3600" i="1" spc="22" baseline="13888" dirty="0">
                <a:latin typeface="Times New Roman"/>
                <a:cs typeface="Times New Roman"/>
              </a:rPr>
              <a:t>a</a:t>
            </a:r>
            <a:r>
              <a:rPr sz="1400" spc="15" dirty="0">
                <a:latin typeface="Times New Roman"/>
                <a:cs typeface="Times New Roman"/>
              </a:rPr>
              <a:t>23	</a:t>
            </a:r>
            <a:r>
              <a:rPr sz="3600" spc="22" baseline="13888" dirty="0">
                <a:latin typeface="MT Extra"/>
                <a:cs typeface="MT Extra"/>
              </a:rPr>
              <a:t></a:t>
            </a:r>
            <a:endParaRPr sz="3600" baseline="13888">
              <a:latin typeface="MT Extra"/>
              <a:cs typeface="MT Extra"/>
            </a:endParaRPr>
          </a:p>
          <a:p>
            <a:pPr marL="25400" algn="ctr">
              <a:lnSpc>
                <a:spcPts val="1914"/>
              </a:lnSpc>
              <a:tabLst>
                <a:tab pos="808355" algn="l"/>
                <a:tab pos="1439545" algn="l"/>
                <a:tab pos="1979295" algn="l"/>
              </a:tabLst>
            </a:pPr>
            <a:r>
              <a:rPr sz="3600" spc="7" baseline="13888" dirty="0">
                <a:latin typeface="Symbol"/>
                <a:cs typeface="Symbol"/>
              </a:rPr>
              <a:t></a:t>
            </a:r>
            <a:r>
              <a:rPr sz="3600" spc="-352" baseline="13888" dirty="0">
                <a:latin typeface="Times New Roman"/>
                <a:cs typeface="Times New Roman"/>
              </a:rPr>
              <a:t> </a:t>
            </a:r>
            <a:r>
              <a:rPr sz="2400" i="1" spc="5" dirty="0">
                <a:latin typeface="Times New Roman"/>
                <a:cs typeface="Times New Roman"/>
              </a:rPr>
              <a:t>a	a	a	</a:t>
            </a:r>
            <a:r>
              <a:rPr sz="2400" spc="15" dirty="0">
                <a:latin typeface="MT Extra"/>
                <a:cs typeface="MT Extra"/>
              </a:rPr>
              <a:t></a:t>
            </a:r>
            <a:endParaRPr sz="2400">
              <a:latin typeface="MT Extra"/>
              <a:cs typeface="MT Extra"/>
            </a:endParaRPr>
          </a:p>
          <a:p>
            <a:pPr marL="384175">
              <a:lnSpc>
                <a:spcPts val="815"/>
              </a:lnSpc>
              <a:tabLst>
                <a:tab pos="1003935" algn="l"/>
                <a:tab pos="1634489" algn="l"/>
              </a:tabLst>
            </a:pPr>
            <a:r>
              <a:rPr sz="1400" spc="5" dirty="0">
                <a:latin typeface="Times New Roman"/>
                <a:cs typeface="Times New Roman"/>
              </a:rPr>
              <a:t>31	32	33</a:t>
            </a:r>
            <a:endParaRPr sz="1400">
              <a:latin typeface="Times New Roman"/>
              <a:cs typeface="Times New Roman"/>
            </a:endParaRPr>
          </a:p>
          <a:p>
            <a:pPr marL="6985" algn="ctr">
              <a:lnSpc>
                <a:spcPts val="2655"/>
              </a:lnSpc>
            </a:pPr>
            <a:r>
              <a:rPr sz="2400" spc="5" dirty="0">
                <a:latin typeface="MT Extra"/>
                <a:cs typeface="MT Extra"/>
              </a:rPr>
              <a:t></a:t>
            </a:r>
            <a:endParaRPr sz="2400">
              <a:latin typeface="MT Extra"/>
              <a:cs typeface="MT Extr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88152" y="4515564"/>
            <a:ext cx="5772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600" spc="7" baseline="6944" dirty="0">
                <a:latin typeface="Symbol"/>
                <a:cs typeface="Symbol"/>
              </a:rPr>
              <a:t></a:t>
            </a:r>
            <a:r>
              <a:rPr sz="3600" spc="-277" baseline="6944" dirty="0">
                <a:latin typeface="Times New Roman"/>
                <a:cs typeface="Times New Roman"/>
              </a:rPr>
              <a:t> </a:t>
            </a:r>
            <a:r>
              <a:rPr sz="3600" i="1" spc="-37" baseline="13888" dirty="0">
                <a:latin typeface="Times New Roman"/>
                <a:cs typeface="Times New Roman"/>
              </a:rPr>
              <a:t>a</a:t>
            </a:r>
            <a:r>
              <a:rPr sz="1400" spc="-25" dirty="0"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98345" y="3753992"/>
            <a:ext cx="31242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E7697"/>
                </a:solidFill>
                <a:latin typeface="Times New Roman"/>
                <a:cs typeface="Times New Roman"/>
              </a:rPr>
              <a:t>Coefficient</a:t>
            </a:r>
            <a:r>
              <a:rPr sz="3200" spc="-90" dirty="0">
                <a:solidFill>
                  <a:srgbClr val="0E769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E7697"/>
                </a:solidFill>
                <a:latin typeface="Times New Roman"/>
                <a:cs typeface="Times New Roman"/>
              </a:rPr>
              <a:t>matrix: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40065" y="1310823"/>
            <a:ext cx="2037714" cy="5327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073785" algn="l"/>
              </a:tabLst>
            </a:pPr>
            <a:r>
              <a:rPr sz="3300" i="1" spc="-14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925" i="1" spc="-217" baseline="-24216" dirty="0">
                <a:solidFill>
                  <a:srgbClr val="000000"/>
                </a:solidFill>
                <a:latin typeface="Times New Roman"/>
                <a:cs typeface="Times New Roman"/>
              </a:rPr>
              <a:t>ij </a:t>
            </a:r>
            <a:r>
              <a:rPr sz="2925" i="1" spc="195" baseline="-24216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spc="2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sz="3300" spc="-1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i="1" spc="-3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925" i="1" spc="-52" baseline="-24216" dirty="0">
                <a:solidFill>
                  <a:srgbClr val="000000"/>
                </a:solidFill>
                <a:latin typeface="Times New Roman"/>
                <a:cs typeface="Times New Roman"/>
              </a:rPr>
              <a:t>i	</a:t>
            </a:r>
            <a:r>
              <a:rPr sz="3300" spc="85" dirty="0">
                <a:solidFill>
                  <a:srgbClr val="000000"/>
                </a:solidFill>
                <a:latin typeface="Symbol"/>
                <a:cs typeface="Symbol"/>
              </a:rPr>
              <a:t></a:t>
            </a:r>
            <a:r>
              <a:rPr sz="3300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3300" i="1" spc="185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sz="2925" i="1" spc="277" baseline="-24216" dirty="0">
                <a:solidFill>
                  <a:srgbClr val="000000"/>
                </a:solidFill>
                <a:latin typeface="Times New Roman"/>
                <a:cs typeface="Times New Roman"/>
              </a:rPr>
              <a:t>j</a:t>
            </a:r>
            <a:endParaRPr sz="2925" baseline="-24216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7455" y="1896888"/>
            <a:ext cx="2760980" cy="6019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ts val="3095"/>
              </a:lnSpc>
              <a:spcBef>
                <a:spcPts val="120"/>
              </a:spcBef>
              <a:tabLst>
                <a:tab pos="1880870" algn="l"/>
              </a:tabLst>
            </a:pPr>
            <a:r>
              <a:rPr sz="3300" i="1" spc="130" dirty="0">
                <a:latin typeface="Times New Roman"/>
                <a:cs typeface="Times New Roman"/>
              </a:rPr>
              <a:t>r</a:t>
            </a:r>
            <a:r>
              <a:rPr sz="2850" spc="195" baseline="43859" dirty="0">
                <a:latin typeface="Times New Roman"/>
                <a:cs typeface="Times New Roman"/>
              </a:rPr>
              <a:t>( </a:t>
            </a:r>
            <a:r>
              <a:rPr sz="2850" i="1" spc="37" baseline="43859" dirty="0">
                <a:latin typeface="Times New Roman"/>
                <a:cs typeface="Times New Roman"/>
              </a:rPr>
              <a:t>k </a:t>
            </a:r>
            <a:r>
              <a:rPr sz="2850" spc="30" baseline="43859" dirty="0">
                <a:latin typeface="Times New Roman"/>
                <a:cs typeface="Times New Roman"/>
              </a:rPr>
              <a:t>) </a:t>
            </a:r>
            <a:r>
              <a:rPr sz="3300" spc="15" dirty="0">
                <a:latin typeface="Times New Roman"/>
                <a:cs typeface="Times New Roman"/>
              </a:rPr>
              <a:t>:</a:t>
            </a:r>
            <a:r>
              <a:rPr sz="3300" spc="-585" dirty="0">
                <a:latin typeface="Times New Roman"/>
                <a:cs typeface="Times New Roman"/>
              </a:rPr>
              <a:t> </a:t>
            </a:r>
            <a:r>
              <a:rPr sz="3300" spc="75" dirty="0">
                <a:latin typeface="Times New Roman"/>
                <a:cs typeface="Times New Roman"/>
              </a:rPr>
              <a:t>(</a:t>
            </a:r>
            <a:r>
              <a:rPr sz="3300" i="1" spc="75" dirty="0">
                <a:latin typeface="Times New Roman"/>
                <a:cs typeface="Times New Roman"/>
              </a:rPr>
              <a:t>k</a:t>
            </a:r>
            <a:r>
              <a:rPr sz="3300" i="1" spc="-509" dirty="0">
                <a:latin typeface="Times New Roman"/>
                <a:cs typeface="Times New Roman"/>
              </a:rPr>
              <a:t> </a:t>
            </a:r>
            <a:r>
              <a:rPr sz="3300" spc="125" dirty="0">
                <a:latin typeface="Times New Roman"/>
                <a:cs typeface="Times New Roman"/>
              </a:rPr>
              <a:t>)</a:t>
            </a:r>
            <a:r>
              <a:rPr sz="3300" i="1" spc="125" dirty="0">
                <a:latin typeface="Times New Roman"/>
                <a:cs typeface="Times New Roman"/>
              </a:rPr>
              <a:t>R	</a:t>
            </a:r>
            <a:r>
              <a:rPr sz="3300" spc="65" dirty="0">
                <a:latin typeface="Symbol"/>
                <a:cs typeface="Symbol"/>
              </a:rPr>
              <a:t></a:t>
            </a:r>
            <a:r>
              <a:rPr sz="3300" spc="-65" dirty="0">
                <a:latin typeface="Times New Roman"/>
                <a:cs typeface="Times New Roman"/>
              </a:rPr>
              <a:t> </a:t>
            </a:r>
            <a:r>
              <a:rPr sz="3300" i="1" spc="40" dirty="0">
                <a:latin typeface="Times New Roman"/>
                <a:cs typeface="Times New Roman"/>
              </a:rPr>
              <a:t>R</a:t>
            </a:r>
            <a:endParaRPr sz="3300">
              <a:latin typeface="Times New Roman"/>
              <a:cs typeface="Times New Roman"/>
            </a:endParaRPr>
          </a:p>
          <a:p>
            <a:pPr marL="165735">
              <a:lnSpc>
                <a:spcPts val="1415"/>
              </a:lnSpc>
              <a:tabLst>
                <a:tab pos="1673860" algn="l"/>
                <a:tab pos="2653030" algn="l"/>
              </a:tabLst>
            </a:pPr>
            <a:r>
              <a:rPr sz="1900" i="1" spc="15" dirty="0">
                <a:latin typeface="Times New Roman"/>
                <a:cs typeface="Times New Roman"/>
              </a:rPr>
              <a:t>i	i	i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43460" y="2785764"/>
            <a:ext cx="94615" cy="319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00" i="1" spc="10" dirty="0">
                <a:latin typeface="Times New Roman"/>
                <a:cs typeface="Times New Roman"/>
              </a:rPr>
              <a:t>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7564" y="2506470"/>
            <a:ext cx="3536315" cy="598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3095"/>
              </a:lnSpc>
              <a:spcBef>
                <a:spcPts val="95"/>
              </a:spcBef>
              <a:tabLst>
                <a:tab pos="1866264" algn="l"/>
                <a:tab pos="2701925" algn="l"/>
              </a:tabLst>
            </a:pPr>
            <a:r>
              <a:rPr sz="3300" i="1" spc="125" dirty="0">
                <a:latin typeface="Times New Roman"/>
                <a:cs typeface="Times New Roman"/>
              </a:rPr>
              <a:t>r</a:t>
            </a:r>
            <a:r>
              <a:rPr sz="2850" spc="187" baseline="43859" dirty="0">
                <a:latin typeface="Times New Roman"/>
                <a:cs typeface="Times New Roman"/>
              </a:rPr>
              <a:t>( </a:t>
            </a:r>
            <a:r>
              <a:rPr sz="2850" i="1" spc="30" baseline="43859" dirty="0">
                <a:latin typeface="Times New Roman"/>
                <a:cs typeface="Times New Roman"/>
              </a:rPr>
              <a:t>k </a:t>
            </a:r>
            <a:r>
              <a:rPr sz="2850" spc="22" baseline="43859" dirty="0">
                <a:latin typeface="Times New Roman"/>
                <a:cs typeface="Times New Roman"/>
              </a:rPr>
              <a:t>) </a:t>
            </a:r>
            <a:r>
              <a:rPr sz="3300" spc="5" dirty="0">
                <a:latin typeface="Times New Roman"/>
                <a:cs typeface="Times New Roman"/>
              </a:rPr>
              <a:t>:</a:t>
            </a:r>
            <a:r>
              <a:rPr sz="3300" spc="-545" dirty="0">
                <a:latin typeface="Times New Roman"/>
                <a:cs typeface="Times New Roman"/>
              </a:rPr>
              <a:t> </a:t>
            </a:r>
            <a:r>
              <a:rPr sz="3300" spc="65" dirty="0">
                <a:latin typeface="Times New Roman"/>
                <a:cs typeface="Times New Roman"/>
              </a:rPr>
              <a:t>(</a:t>
            </a:r>
            <a:r>
              <a:rPr sz="3300" i="1" spc="65" dirty="0">
                <a:latin typeface="Times New Roman"/>
                <a:cs typeface="Times New Roman"/>
              </a:rPr>
              <a:t>k</a:t>
            </a:r>
            <a:r>
              <a:rPr sz="3300" i="1" spc="-495" dirty="0">
                <a:latin typeface="Times New Roman"/>
                <a:cs typeface="Times New Roman"/>
              </a:rPr>
              <a:t> </a:t>
            </a:r>
            <a:r>
              <a:rPr sz="3300" spc="110" dirty="0">
                <a:latin typeface="Times New Roman"/>
                <a:cs typeface="Times New Roman"/>
              </a:rPr>
              <a:t>)</a:t>
            </a:r>
            <a:r>
              <a:rPr sz="3300" i="1" spc="110" dirty="0">
                <a:latin typeface="Times New Roman"/>
                <a:cs typeface="Times New Roman"/>
              </a:rPr>
              <a:t>R	</a:t>
            </a:r>
            <a:r>
              <a:rPr sz="3300" spc="15" dirty="0">
                <a:latin typeface="Symbol"/>
                <a:cs typeface="Symbol"/>
              </a:rPr>
              <a:t></a:t>
            </a:r>
            <a:r>
              <a:rPr sz="3300" spc="-80" dirty="0">
                <a:latin typeface="Times New Roman"/>
                <a:cs typeface="Times New Roman"/>
              </a:rPr>
              <a:t> </a:t>
            </a:r>
            <a:r>
              <a:rPr sz="3300" i="1" spc="20" dirty="0">
                <a:latin typeface="Times New Roman"/>
                <a:cs typeface="Times New Roman"/>
              </a:rPr>
              <a:t>R	</a:t>
            </a:r>
            <a:r>
              <a:rPr sz="3300" spc="30" dirty="0">
                <a:latin typeface="Symbol"/>
                <a:cs typeface="Symbol"/>
              </a:rPr>
              <a:t></a:t>
            </a:r>
            <a:r>
              <a:rPr sz="3300" spc="-55" dirty="0">
                <a:latin typeface="Times New Roman"/>
                <a:cs typeface="Times New Roman"/>
              </a:rPr>
              <a:t> </a:t>
            </a:r>
            <a:r>
              <a:rPr sz="3300" i="1" spc="20" dirty="0">
                <a:latin typeface="Times New Roman"/>
                <a:cs typeface="Times New Roman"/>
              </a:rPr>
              <a:t>R</a:t>
            </a:r>
            <a:endParaRPr sz="3300">
              <a:latin typeface="Times New Roman"/>
              <a:cs typeface="Times New Roman"/>
            </a:endParaRPr>
          </a:p>
          <a:p>
            <a:pPr marL="165100">
              <a:lnSpc>
                <a:spcPts val="1415"/>
              </a:lnSpc>
              <a:tabLst>
                <a:tab pos="1671320" algn="l"/>
                <a:tab pos="2495550" algn="l"/>
              </a:tabLst>
            </a:pPr>
            <a:r>
              <a:rPr sz="1900" i="1" spc="-10" dirty="0">
                <a:latin typeface="Times New Roman"/>
                <a:cs typeface="Times New Roman"/>
              </a:rPr>
              <a:t>ij	</a:t>
            </a:r>
            <a:r>
              <a:rPr sz="1900" i="1" spc="10" dirty="0">
                <a:latin typeface="Times New Roman"/>
                <a:cs typeface="Times New Roman"/>
              </a:rPr>
              <a:t>i	j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4065" y="591391"/>
            <a:ext cx="5516880" cy="2230120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250" spc="-10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2250" spc="-10" dirty="0">
                <a:solidFill>
                  <a:srgbClr val="5FCAEE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174260"/>
                </a:solidFill>
                <a:latin typeface="Trebuchet MS"/>
                <a:cs typeface="Trebuchet MS"/>
              </a:rPr>
              <a:t>Elementary row</a:t>
            </a:r>
            <a:r>
              <a:rPr sz="2800" spc="-380" dirty="0">
                <a:solidFill>
                  <a:srgbClr val="17426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174260"/>
                </a:solidFill>
                <a:latin typeface="Trebuchet MS"/>
                <a:cs typeface="Trebuchet MS"/>
              </a:rPr>
              <a:t>operation:</a:t>
            </a:r>
            <a:endParaRPr sz="2800">
              <a:latin typeface="Trebuchet MS"/>
              <a:cs typeface="Trebuchet MS"/>
            </a:endParaRPr>
          </a:p>
          <a:p>
            <a:pPr marL="695960" indent="-431800">
              <a:lnSpc>
                <a:spcPct val="100000"/>
              </a:lnSpc>
              <a:spcBef>
                <a:spcPts val="1340"/>
              </a:spcBef>
              <a:buAutoNum type="arabicParenBoth"/>
              <a:tabLst>
                <a:tab pos="696595" algn="l"/>
              </a:tabLst>
            </a:pPr>
            <a:r>
              <a:rPr sz="2400" dirty="0">
                <a:latin typeface="Times New Roman"/>
                <a:cs typeface="Times New Roman"/>
              </a:rPr>
              <a:t>Interchange </a:t>
            </a:r>
            <a:r>
              <a:rPr sz="2400" spc="-5" dirty="0">
                <a:latin typeface="Times New Roman"/>
                <a:cs typeface="Times New Roman"/>
              </a:rPr>
              <a:t>two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rows.</a:t>
            </a:r>
            <a:endParaRPr sz="2400">
              <a:latin typeface="Times New Roman"/>
              <a:cs typeface="Times New Roman"/>
            </a:endParaRPr>
          </a:p>
          <a:p>
            <a:pPr marL="695960" indent="-431800">
              <a:lnSpc>
                <a:spcPct val="100000"/>
              </a:lnSpc>
              <a:spcBef>
                <a:spcPts val="1320"/>
              </a:spcBef>
              <a:buAutoNum type="arabicParenBoth"/>
              <a:tabLst>
                <a:tab pos="696595" algn="l"/>
              </a:tabLst>
            </a:pPr>
            <a:r>
              <a:rPr sz="2400" dirty="0">
                <a:latin typeface="Times New Roman"/>
                <a:cs typeface="Times New Roman"/>
              </a:rPr>
              <a:t>Multiply a </a:t>
            </a:r>
            <a:r>
              <a:rPr sz="2400" spc="-5" dirty="0">
                <a:latin typeface="Times New Roman"/>
                <a:cs typeface="Times New Roman"/>
              </a:rPr>
              <a:t>row </a:t>
            </a:r>
            <a:r>
              <a:rPr sz="2400" dirty="0">
                <a:latin typeface="Times New Roman"/>
                <a:cs typeface="Times New Roman"/>
              </a:rPr>
              <a:t>by a nonzero</a:t>
            </a:r>
            <a:r>
              <a:rPr sz="2400" spc="-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constant.</a:t>
            </a:r>
            <a:endParaRPr sz="2400">
              <a:latin typeface="Times New Roman"/>
              <a:cs typeface="Times New Roman"/>
            </a:endParaRPr>
          </a:p>
          <a:p>
            <a:pPr marL="678815" indent="-414655">
              <a:lnSpc>
                <a:spcPct val="100000"/>
              </a:lnSpc>
              <a:spcBef>
                <a:spcPts val="1145"/>
              </a:spcBef>
              <a:buAutoNum type="arabicParenBoth"/>
              <a:tabLst>
                <a:tab pos="679450" algn="l"/>
              </a:tabLst>
            </a:pPr>
            <a:r>
              <a:rPr sz="2400" dirty="0">
                <a:latin typeface="Times New Roman"/>
                <a:cs typeface="Times New Roman"/>
              </a:rPr>
              <a:t>Add a </a:t>
            </a:r>
            <a:r>
              <a:rPr sz="2400" spc="-5" dirty="0">
                <a:latin typeface="Times New Roman"/>
                <a:cs typeface="Times New Roman"/>
              </a:rPr>
              <a:t>multiple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5" dirty="0">
                <a:latin typeface="Times New Roman"/>
                <a:cs typeface="Times New Roman"/>
              </a:rPr>
              <a:t>row </a:t>
            </a:r>
            <a:r>
              <a:rPr sz="2400" dirty="0">
                <a:latin typeface="Times New Roman"/>
                <a:cs typeface="Times New Roman"/>
              </a:rPr>
              <a:t>to another</a:t>
            </a:r>
            <a:r>
              <a:rPr sz="2400" spc="-95" dirty="0">
                <a:latin typeface="Times New Roman"/>
                <a:cs typeface="Times New Roman"/>
              </a:rPr>
              <a:t> </a:t>
            </a:r>
            <a:r>
              <a:rPr sz="2400" spc="-45" dirty="0">
                <a:latin typeface="Times New Roman"/>
                <a:cs typeface="Times New Roman"/>
              </a:rPr>
              <a:t>row.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065" y="3216260"/>
            <a:ext cx="8491855" cy="14027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484"/>
              </a:spcBef>
              <a:buClr>
                <a:srgbClr val="000000"/>
              </a:buClr>
              <a:buSzPct val="39062"/>
              <a:buFont typeface="Wingdings"/>
              <a:buChar char=""/>
              <a:tabLst>
                <a:tab pos="209550" algn="l"/>
              </a:tabLst>
            </a:pPr>
            <a:r>
              <a:rPr sz="3200" dirty="0">
                <a:solidFill>
                  <a:srgbClr val="0E7697"/>
                </a:solidFill>
                <a:latin typeface="Times New Roman"/>
                <a:cs typeface="Times New Roman"/>
              </a:rPr>
              <a:t>Row</a:t>
            </a:r>
            <a:r>
              <a:rPr sz="3200" spc="-5" dirty="0">
                <a:solidFill>
                  <a:srgbClr val="0E7697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E7697"/>
                </a:solidFill>
                <a:latin typeface="Times New Roman"/>
                <a:cs typeface="Times New Roman"/>
              </a:rPr>
              <a:t>equivalent:</a:t>
            </a:r>
            <a:endParaRPr sz="320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  <a:spcBef>
                <a:spcPts val="280"/>
              </a:spcBef>
            </a:pPr>
            <a:r>
              <a:rPr sz="2400" spc="-60" dirty="0">
                <a:latin typeface="Times New Roman"/>
                <a:cs typeface="Times New Roman"/>
              </a:rPr>
              <a:t>Two </a:t>
            </a:r>
            <a:r>
              <a:rPr sz="2400" spc="-5" dirty="0">
                <a:latin typeface="Times New Roman"/>
                <a:cs typeface="Times New Roman"/>
              </a:rPr>
              <a:t>matrices </a:t>
            </a:r>
            <a:r>
              <a:rPr sz="2400" dirty="0">
                <a:latin typeface="Times New Roman"/>
                <a:cs typeface="Times New Roman"/>
              </a:rPr>
              <a:t>are said to be </a:t>
            </a:r>
            <a:r>
              <a:rPr sz="2400" b="1" spc="-20" dirty="0">
                <a:latin typeface="Times New Roman"/>
                <a:cs typeface="Times New Roman"/>
              </a:rPr>
              <a:t>row </a:t>
            </a:r>
            <a:r>
              <a:rPr sz="2400" b="1" dirty="0">
                <a:latin typeface="Times New Roman"/>
                <a:cs typeface="Times New Roman"/>
              </a:rPr>
              <a:t>equivalent </a:t>
            </a:r>
            <a:r>
              <a:rPr sz="2400" dirty="0">
                <a:latin typeface="Times New Roman"/>
                <a:cs typeface="Times New Roman"/>
              </a:rPr>
              <a:t>if one can be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obtained</a:t>
            </a:r>
            <a:endParaRPr sz="240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Times New Roman"/>
                <a:cs typeface="Times New Roman"/>
              </a:rPr>
              <a:t>from the other by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finite sequence of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elementary </a:t>
            </a:r>
            <a:r>
              <a:rPr sz="24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row</a:t>
            </a:r>
            <a:r>
              <a:rPr sz="2400" b="1" u="heavy" spc="-1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operation</a:t>
            </a:r>
            <a:r>
              <a:rPr sz="240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344" y="941578"/>
            <a:ext cx="77552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450" spc="-10" dirty="0">
                <a:solidFill>
                  <a:srgbClr val="FF0000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dirty="0">
                <a:solidFill>
                  <a:srgbClr val="FF0000"/>
                </a:solidFill>
                <a:latin typeface="Trebuchet MS"/>
                <a:cs typeface="Trebuchet MS"/>
              </a:rPr>
              <a:t>Ex </a:t>
            </a:r>
            <a:r>
              <a:rPr sz="2800" spc="-5" dirty="0">
                <a:solidFill>
                  <a:srgbClr val="FF0000"/>
                </a:solidFill>
                <a:latin typeface="Trebuchet MS"/>
                <a:cs typeface="Trebuchet MS"/>
              </a:rPr>
              <a:t>2: (Elementary row</a:t>
            </a:r>
            <a:r>
              <a:rPr sz="2800" spc="-7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0000"/>
                </a:solidFill>
                <a:latin typeface="Trebuchet MS"/>
                <a:cs typeface="Trebuchet MS"/>
              </a:rPr>
              <a:t>operation)</a:t>
            </a:r>
            <a:endParaRPr sz="280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81445" y="2169901"/>
            <a:ext cx="196659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358775" algn="l"/>
                <a:tab pos="722630" algn="l"/>
                <a:tab pos="1282065" algn="l"/>
                <a:tab pos="1664335" algn="l"/>
              </a:tabLst>
            </a:pPr>
            <a:r>
              <a:rPr sz="3600" spc="-697" baseline="-3472" dirty="0">
                <a:latin typeface="Symbol"/>
                <a:cs typeface="Symbol"/>
              </a:rPr>
              <a:t></a:t>
            </a:r>
            <a:r>
              <a:rPr sz="3600" spc="-697" baseline="-12731" dirty="0">
                <a:latin typeface="Symbol"/>
                <a:cs typeface="Symbol"/>
              </a:rPr>
              <a:t></a:t>
            </a:r>
            <a:r>
              <a:rPr sz="3600" spc="-697" baseline="-12731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2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3	4	</a:t>
            </a:r>
            <a:r>
              <a:rPr sz="2400" spc="-360" dirty="0">
                <a:latin typeface="Times New Roman"/>
                <a:cs typeface="Times New Roman"/>
              </a:rPr>
              <a:t>1</a:t>
            </a:r>
            <a:r>
              <a:rPr sz="3600" spc="-540" baseline="-3472" dirty="0">
                <a:latin typeface="Symbol"/>
                <a:cs typeface="Symbol"/>
              </a:rPr>
              <a:t></a:t>
            </a:r>
            <a:r>
              <a:rPr sz="3600" spc="-540" baseline="-12731" dirty="0">
                <a:latin typeface="Symbol"/>
                <a:cs typeface="Symbol"/>
              </a:rPr>
              <a:t></a:t>
            </a:r>
            <a:endParaRPr sz="3600" baseline="-12731"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6844" y="1562020"/>
            <a:ext cx="1966595" cy="69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2635"/>
              </a:lnSpc>
              <a:spcBef>
                <a:spcPts val="95"/>
              </a:spcBef>
              <a:tabLst>
                <a:tab pos="896619" algn="l"/>
                <a:tab pos="1260475" algn="l"/>
                <a:tab pos="1631314" algn="l"/>
              </a:tabLst>
            </a:pPr>
            <a:r>
              <a:rPr sz="3600" spc="127" baseline="-6944" dirty="0">
                <a:latin typeface="Symbol"/>
                <a:cs typeface="Symbol"/>
              </a:rPr>
              <a:t></a:t>
            </a:r>
            <a:r>
              <a:rPr sz="2400" spc="85" dirty="0">
                <a:latin typeface="Symbol"/>
                <a:cs typeface="Symbol"/>
              </a:rPr>
              <a:t></a:t>
            </a:r>
            <a:r>
              <a:rPr sz="2400" spc="85" dirty="0">
                <a:latin typeface="Times New Roman"/>
                <a:cs typeface="Times New Roman"/>
              </a:rPr>
              <a:t>1	</a:t>
            </a:r>
            <a:r>
              <a:rPr sz="2400" spc="-5" dirty="0">
                <a:latin typeface="Times New Roman"/>
                <a:cs typeface="Times New Roman"/>
              </a:rPr>
              <a:t>2	0	</a:t>
            </a:r>
            <a:r>
              <a:rPr sz="2400" spc="-50" dirty="0">
                <a:latin typeface="Times New Roman"/>
                <a:cs typeface="Times New Roman"/>
              </a:rPr>
              <a:t>3</a:t>
            </a:r>
            <a:r>
              <a:rPr sz="3600" spc="-75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  <a:p>
            <a:pPr marL="38100">
              <a:lnSpc>
                <a:spcPts val="2635"/>
              </a:lnSpc>
              <a:tabLst>
                <a:tab pos="337185" algn="l"/>
                <a:tab pos="919480" algn="l"/>
                <a:tab pos="1271905" algn="l"/>
                <a:tab pos="1616075" algn="l"/>
              </a:tabLst>
            </a:pPr>
            <a:r>
              <a:rPr sz="3600" spc="-7" baseline="-6944" dirty="0">
                <a:latin typeface="Symbol"/>
                <a:cs typeface="Symbol"/>
              </a:rPr>
              <a:t></a:t>
            </a:r>
            <a:r>
              <a:rPr sz="3600" spc="-7" baseline="-6944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0	1	3	</a:t>
            </a:r>
            <a:r>
              <a:rPr sz="2400" spc="10" dirty="0">
                <a:latin typeface="Times New Roman"/>
                <a:cs typeface="Times New Roman"/>
              </a:rPr>
              <a:t>4</a:t>
            </a:r>
            <a:r>
              <a:rPr sz="3600" spc="15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55645" y="1903969"/>
            <a:ext cx="142240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spc="-5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17545" y="1562020"/>
            <a:ext cx="1953895" cy="390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49885" algn="l"/>
                <a:tab pos="932180" algn="l"/>
                <a:tab pos="1284605" algn="l"/>
                <a:tab pos="1628775" algn="l"/>
              </a:tabLst>
            </a:pPr>
            <a:r>
              <a:rPr sz="3600" spc="-7" baseline="-6944" dirty="0">
                <a:solidFill>
                  <a:srgbClr val="000000"/>
                </a:solidFill>
                <a:latin typeface="Symbol"/>
                <a:cs typeface="Symbol"/>
              </a:rPr>
              <a:t></a:t>
            </a:r>
            <a:r>
              <a:rPr sz="3600" spc="-7" baseline="-6944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000000"/>
                </a:solidFill>
                <a:latin typeface="Times New Roman"/>
                <a:cs typeface="Times New Roman"/>
              </a:rPr>
              <a:t>0	1	3	</a:t>
            </a:r>
            <a:r>
              <a:rPr sz="2400" spc="10" dirty="0">
                <a:solidFill>
                  <a:srgbClr val="000000"/>
                </a:solidFill>
                <a:latin typeface="Times New Roman"/>
                <a:cs typeface="Times New Roman"/>
              </a:rPr>
              <a:t>4</a:t>
            </a:r>
            <a:r>
              <a:rPr sz="3600" spc="15" baseline="-6944" dirty="0">
                <a:solidFill>
                  <a:srgbClr val="000000"/>
                </a:solidFill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8672" y="1702264"/>
            <a:ext cx="328295" cy="394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600" i="1" spc="-179" baseline="13888" dirty="0">
                <a:latin typeface="Times New Roman"/>
                <a:cs typeface="Times New Roman"/>
              </a:rPr>
              <a:t>r</a:t>
            </a:r>
            <a:r>
              <a:rPr sz="1400" spc="-120" dirty="0"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6800" y="2108200"/>
            <a:ext cx="914400" cy="50800"/>
          </a:xfrm>
          <a:custGeom>
            <a:avLst/>
            <a:gdLst/>
            <a:ahLst/>
            <a:cxnLst/>
            <a:rect l="l" t="t" r="r" b="b"/>
            <a:pathLst>
              <a:path w="914400" h="50800">
                <a:moveTo>
                  <a:pt x="838200" y="0"/>
                </a:moveTo>
                <a:lnTo>
                  <a:pt x="838200" y="50800"/>
                </a:lnTo>
                <a:lnTo>
                  <a:pt x="895350" y="31750"/>
                </a:lnTo>
                <a:lnTo>
                  <a:pt x="850900" y="31750"/>
                </a:lnTo>
                <a:lnTo>
                  <a:pt x="850900" y="19050"/>
                </a:lnTo>
                <a:lnTo>
                  <a:pt x="895350" y="19050"/>
                </a:lnTo>
                <a:lnTo>
                  <a:pt x="838200" y="0"/>
                </a:lnTo>
                <a:close/>
              </a:path>
              <a:path w="914400" h="50800">
                <a:moveTo>
                  <a:pt x="838200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838200" y="31750"/>
                </a:lnTo>
                <a:lnTo>
                  <a:pt x="838200" y="19050"/>
                </a:lnTo>
                <a:close/>
              </a:path>
              <a:path w="914400" h="50800">
                <a:moveTo>
                  <a:pt x="895350" y="19050"/>
                </a:moveTo>
                <a:lnTo>
                  <a:pt x="850900" y="19050"/>
                </a:lnTo>
                <a:lnTo>
                  <a:pt x="850900" y="31750"/>
                </a:lnTo>
                <a:lnTo>
                  <a:pt x="895350" y="31750"/>
                </a:lnTo>
                <a:lnTo>
                  <a:pt x="914400" y="25400"/>
                </a:lnTo>
                <a:lnTo>
                  <a:pt x="89535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94505" y="3237409"/>
            <a:ext cx="2193290" cy="69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635"/>
              </a:lnSpc>
              <a:spcBef>
                <a:spcPts val="95"/>
              </a:spcBef>
              <a:tabLst>
                <a:tab pos="760095" algn="l"/>
                <a:tab pos="1112520" algn="l"/>
                <a:tab pos="1857375" algn="l"/>
              </a:tabLst>
            </a:pPr>
            <a:r>
              <a:rPr sz="3600" spc="60" baseline="-6944" dirty="0">
                <a:latin typeface="Symbol"/>
                <a:cs typeface="Symbol"/>
              </a:rPr>
              <a:t></a:t>
            </a:r>
            <a:r>
              <a:rPr sz="2400" spc="40" dirty="0">
                <a:latin typeface="Times New Roman"/>
                <a:cs typeface="Times New Roman"/>
              </a:rPr>
              <a:t>1	</a:t>
            </a:r>
            <a:r>
              <a:rPr sz="2400" dirty="0">
                <a:latin typeface="Times New Roman"/>
                <a:cs typeface="Times New Roman"/>
              </a:rPr>
              <a:t>3	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2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	</a:t>
            </a:r>
            <a:r>
              <a:rPr sz="2400" spc="5" dirty="0">
                <a:latin typeface="Times New Roman"/>
                <a:cs typeface="Times New Roman"/>
              </a:rPr>
              <a:t>0</a:t>
            </a:r>
            <a:r>
              <a:rPr sz="3600" spc="7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  <a:p>
            <a:pPr marL="50800">
              <a:lnSpc>
                <a:spcPts val="2635"/>
              </a:lnSpc>
              <a:tabLst>
                <a:tab pos="523240" algn="l"/>
                <a:tab pos="1337310" algn="l"/>
                <a:tab pos="1853564" algn="l"/>
              </a:tabLst>
            </a:pPr>
            <a:r>
              <a:rPr sz="3600" spc="-472" baseline="-3472" dirty="0">
                <a:latin typeface="Symbol"/>
                <a:cs typeface="Symbol"/>
              </a:rPr>
              <a:t></a:t>
            </a:r>
            <a:r>
              <a:rPr sz="3600" spc="-472" baseline="-12731" dirty="0">
                <a:latin typeface="Symbol"/>
                <a:cs typeface="Symbol"/>
              </a:rPr>
              <a:t></a:t>
            </a:r>
            <a:r>
              <a:rPr sz="2400" spc="-315" dirty="0">
                <a:latin typeface="Times New Roman"/>
                <a:cs typeface="Times New Roman"/>
              </a:rPr>
              <a:t>5	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	1	</a:t>
            </a:r>
            <a:r>
              <a:rPr sz="2400" spc="-295" dirty="0">
                <a:latin typeface="Times New Roman"/>
                <a:cs typeface="Times New Roman"/>
              </a:rPr>
              <a:t>2</a:t>
            </a:r>
            <a:r>
              <a:rPr sz="3600" spc="-442" baseline="-3472" dirty="0">
                <a:latin typeface="Symbol"/>
                <a:cs typeface="Symbol"/>
              </a:rPr>
              <a:t></a:t>
            </a:r>
            <a:r>
              <a:rPr sz="3600" spc="-442" baseline="-12731" dirty="0">
                <a:latin typeface="Symbol"/>
                <a:cs typeface="Symbol"/>
              </a:rPr>
              <a:t></a:t>
            </a:r>
            <a:endParaRPr sz="3600" baseline="-12731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8161" y="2896361"/>
            <a:ext cx="2438400" cy="457200"/>
          </a:xfrm>
          <a:prstGeom prst="rect">
            <a:avLst/>
          </a:prstGeom>
          <a:ln w="25907">
            <a:solidFill>
              <a:srgbClr val="3ECDE7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385"/>
              </a:spcBef>
              <a:tabLst>
                <a:tab pos="649605" algn="l"/>
                <a:tab pos="1456055" algn="l"/>
                <a:tab pos="1808480" algn="l"/>
              </a:tabLst>
            </a:pPr>
            <a:r>
              <a:rPr sz="3600" spc="60" baseline="-6944" dirty="0">
                <a:latin typeface="Symbol"/>
                <a:cs typeface="Symbol"/>
              </a:rPr>
              <a:t></a:t>
            </a:r>
            <a:r>
              <a:rPr sz="2400" spc="40" dirty="0">
                <a:latin typeface="Times New Roman"/>
                <a:cs typeface="Times New Roman"/>
              </a:rPr>
              <a:t>1	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	3	</a:t>
            </a:r>
            <a:r>
              <a:rPr sz="2400" spc="25" dirty="0">
                <a:latin typeface="Symbol"/>
                <a:cs typeface="Symbol"/>
              </a:rPr>
              <a:t></a:t>
            </a:r>
            <a:r>
              <a:rPr sz="2400" spc="25" dirty="0">
                <a:latin typeface="Times New Roman"/>
                <a:cs typeface="Times New Roman"/>
              </a:rPr>
              <a:t>1</a:t>
            </a:r>
            <a:r>
              <a:rPr sz="3600" spc="37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7545" y="1865809"/>
            <a:ext cx="2261235" cy="2066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530">
              <a:lnSpc>
                <a:spcPts val="2635"/>
              </a:lnSpc>
              <a:spcBef>
                <a:spcPts val="95"/>
              </a:spcBef>
              <a:tabLst>
                <a:tab pos="909319" algn="l"/>
                <a:tab pos="1273175" algn="l"/>
                <a:tab pos="1644014" algn="l"/>
              </a:tabLst>
            </a:pPr>
            <a:r>
              <a:rPr sz="2400" spc="95" dirty="0">
                <a:latin typeface="Symbol"/>
                <a:cs typeface="Symbol"/>
              </a:rPr>
              <a:t></a:t>
            </a:r>
            <a:r>
              <a:rPr sz="2400" spc="95" dirty="0">
                <a:latin typeface="Times New Roman"/>
                <a:cs typeface="Times New Roman"/>
              </a:rPr>
              <a:t>1	</a:t>
            </a:r>
            <a:r>
              <a:rPr sz="2400" spc="-5" dirty="0">
                <a:latin typeface="Times New Roman"/>
                <a:cs typeface="Times New Roman"/>
              </a:rPr>
              <a:t>2	0	</a:t>
            </a:r>
            <a:r>
              <a:rPr sz="2400" spc="-50" dirty="0">
                <a:latin typeface="Times New Roman"/>
                <a:cs typeface="Times New Roman"/>
              </a:rPr>
              <a:t>3</a:t>
            </a:r>
            <a:r>
              <a:rPr sz="3600" spc="-75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  <a:p>
            <a:pPr marL="50800">
              <a:lnSpc>
                <a:spcPts val="2635"/>
              </a:lnSpc>
              <a:tabLst>
                <a:tab pos="346075" algn="l"/>
                <a:tab pos="709930" algn="l"/>
                <a:tab pos="1269365" algn="l"/>
                <a:tab pos="1651635" algn="l"/>
              </a:tabLst>
            </a:pPr>
            <a:r>
              <a:rPr sz="3600" spc="-697" baseline="-3472" dirty="0">
                <a:latin typeface="Symbol"/>
                <a:cs typeface="Symbol"/>
              </a:rPr>
              <a:t></a:t>
            </a:r>
            <a:r>
              <a:rPr sz="3600" spc="-697" baseline="-12731" dirty="0">
                <a:latin typeface="Symbol"/>
                <a:cs typeface="Symbol"/>
              </a:rPr>
              <a:t></a:t>
            </a:r>
            <a:r>
              <a:rPr sz="3600" spc="-697" baseline="-12731" dirty="0">
                <a:latin typeface="Times New Roman"/>
                <a:cs typeface="Times New Roman"/>
              </a:rPr>
              <a:t>	</a:t>
            </a:r>
            <a:r>
              <a:rPr sz="2400" spc="-5" dirty="0">
                <a:latin typeface="Times New Roman"/>
                <a:cs typeface="Times New Roman"/>
              </a:rPr>
              <a:t>2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2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3	4	</a:t>
            </a:r>
            <a:r>
              <a:rPr sz="2400" spc="-360" dirty="0">
                <a:latin typeface="Times New Roman"/>
                <a:cs typeface="Times New Roman"/>
              </a:rPr>
              <a:t>1</a:t>
            </a:r>
            <a:r>
              <a:rPr sz="3600" spc="-540" baseline="-3472" dirty="0">
                <a:latin typeface="Symbol"/>
                <a:cs typeface="Symbol"/>
              </a:rPr>
              <a:t></a:t>
            </a:r>
            <a:r>
              <a:rPr sz="3600" spc="-540" baseline="-12731" dirty="0">
                <a:latin typeface="Symbol"/>
                <a:cs typeface="Symbol"/>
              </a:rPr>
              <a:t></a:t>
            </a:r>
            <a:endParaRPr sz="3600" baseline="-12731">
              <a:latin typeface="Symbol"/>
              <a:cs typeface="Symbol"/>
            </a:endParaRPr>
          </a:p>
          <a:p>
            <a:pPr marR="68580" algn="r">
              <a:lnSpc>
                <a:spcPts val="2635"/>
              </a:lnSpc>
              <a:spcBef>
                <a:spcPts val="3130"/>
              </a:spcBef>
            </a:pPr>
            <a:r>
              <a:rPr sz="2400" dirty="0">
                <a:latin typeface="Symbol"/>
                <a:cs typeface="Symbol"/>
              </a:rPr>
              <a:t>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Times New Roman"/>
                <a:cs typeface="Times New Roman"/>
              </a:rPr>
              <a:t>2</a:t>
            </a:r>
            <a:r>
              <a:rPr sz="3600" spc="22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  <a:p>
            <a:pPr marR="68580" algn="r">
              <a:lnSpc>
                <a:spcPts val="2395"/>
              </a:lnSpc>
            </a:pPr>
            <a:r>
              <a:rPr sz="2400" spc="5" dirty="0">
                <a:latin typeface="Times New Roman"/>
                <a:cs typeface="Times New Roman"/>
              </a:rPr>
              <a:t>0</a:t>
            </a:r>
            <a:r>
              <a:rPr sz="3600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  <a:p>
            <a:pPr marR="68580" algn="r">
              <a:lnSpc>
                <a:spcPts val="2635"/>
              </a:lnSpc>
            </a:pPr>
            <a:r>
              <a:rPr sz="2400" spc="35" dirty="0">
                <a:latin typeface="Times New Roman"/>
                <a:cs typeface="Times New Roman"/>
              </a:rPr>
              <a:t>2</a:t>
            </a:r>
            <a:r>
              <a:rPr sz="3600" spc="-1387" baseline="-3472" dirty="0">
                <a:latin typeface="Symbol"/>
                <a:cs typeface="Symbol"/>
              </a:rPr>
              <a:t></a:t>
            </a:r>
            <a:r>
              <a:rPr sz="3600" baseline="-12731" dirty="0">
                <a:latin typeface="Symbol"/>
                <a:cs typeface="Symbol"/>
              </a:rPr>
              <a:t></a:t>
            </a:r>
            <a:endParaRPr sz="3600" baseline="-12731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17909" y="2933620"/>
            <a:ext cx="1539240" cy="998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635"/>
              </a:lnSpc>
              <a:spcBef>
                <a:spcPts val="95"/>
              </a:spcBef>
              <a:tabLst>
                <a:tab pos="539115" algn="l"/>
                <a:tab pos="1329055" algn="l"/>
              </a:tabLst>
            </a:pPr>
            <a:r>
              <a:rPr sz="3600" spc="30" baseline="-6944" dirty="0">
                <a:latin typeface="Symbol"/>
                <a:cs typeface="Symbol"/>
              </a:rPr>
              <a:t></a:t>
            </a:r>
            <a:r>
              <a:rPr sz="2400" spc="20" dirty="0">
                <a:latin typeface="Times New Roman"/>
                <a:cs typeface="Times New Roman"/>
              </a:rPr>
              <a:t>2	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4	6</a:t>
            </a:r>
            <a:endParaRPr sz="2400">
              <a:latin typeface="Times New Roman"/>
              <a:cs typeface="Times New Roman"/>
            </a:endParaRPr>
          </a:p>
          <a:p>
            <a:pPr marL="50800">
              <a:lnSpc>
                <a:spcPts val="2395"/>
              </a:lnSpc>
              <a:tabLst>
                <a:tab pos="774065" algn="l"/>
                <a:tab pos="1123950" algn="l"/>
              </a:tabLst>
            </a:pPr>
            <a:r>
              <a:rPr sz="3600" baseline="-6944" dirty="0">
                <a:latin typeface="Symbol"/>
                <a:cs typeface="Symbol"/>
              </a:rPr>
              <a:t></a:t>
            </a:r>
            <a:r>
              <a:rPr sz="3600" spc="-562" baseline="-694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	3	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3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</a:t>
            </a:r>
            <a:endParaRPr sz="2400">
              <a:latin typeface="Times New Roman"/>
              <a:cs typeface="Times New Roman"/>
            </a:endParaRPr>
          </a:p>
          <a:p>
            <a:pPr marL="50800">
              <a:lnSpc>
                <a:spcPts val="2635"/>
              </a:lnSpc>
              <a:tabLst>
                <a:tab pos="539115" algn="l"/>
                <a:tab pos="1347470" algn="l"/>
              </a:tabLst>
            </a:pPr>
            <a:r>
              <a:rPr sz="3600" spc="-397" baseline="-3472" dirty="0">
                <a:latin typeface="Symbol"/>
                <a:cs typeface="Symbol"/>
              </a:rPr>
              <a:t></a:t>
            </a:r>
            <a:r>
              <a:rPr sz="3600" spc="-397" baseline="-12731" dirty="0">
                <a:latin typeface="Symbol"/>
                <a:cs typeface="Symbol"/>
              </a:rPr>
              <a:t></a:t>
            </a:r>
            <a:r>
              <a:rPr sz="2400" spc="-265" dirty="0">
                <a:latin typeface="Times New Roman"/>
                <a:cs typeface="Times New Roman"/>
              </a:rPr>
              <a:t>5	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	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97364" y="3107462"/>
            <a:ext cx="69850" cy="0"/>
          </a:xfrm>
          <a:custGeom>
            <a:avLst/>
            <a:gdLst/>
            <a:ahLst/>
            <a:cxnLst/>
            <a:rect l="l" t="t" r="r" b="b"/>
            <a:pathLst>
              <a:path w="69850">
                <a:moveTo>
                  <a:pt x="0" y="0"/>
                </a:moveTo>
                <a:lnTo>
                  <a:pt x="69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37311" y="3197672"/>
            <a:ext cx="113030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spc="10" dirty="0"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88648" y="3078998"/>
            <a:ext cx="87630" cy="1765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79920" y="2963117"/>
            <a:ext cx="302895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350" spc="5" dirty="0">
                <a:latin typeface="Times New Roman"/>
                <a:cs typeface="Times New Roman"/>
              </a:rPr>
              <a:t>(</a:t>
            </a:r>
            <a:r>
              <a:rPr sz="1350" spc="-260" dirty="0">
                <a:latin typeface="Times New Roman"/>
                <a:cs typeface="Times New Roman"/>
              </a:rPr>
              <a:t> </a:t>
            </a:r>
            <a:r>
              <a:rPr sz="1425" spc="15" baseline="26315" dirty="0">
                <a:latin typeface="Times New Roman"/>
                <a:cs typeface="Times New Roman"/>
              </a:rPr>
              <a:t>1 </a:t>
            </a:r>
            <a:r>
              <a:rPr sz="1350" spc="5" dirty="0">
                <a:latin typeface="Times New Roman"/>
                <a:cs typeface="Times New Roman"/>
              </a:rPr>
              <a:t>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66543" y="2996800"/>
            <a:ext cx="141605" cy="3873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50" i="1" dirty="0">
                <a:latin typeface="Times New Roman"/>
                <a:cs typeface="Times New Roman"/>
              </a:rPr>
              <a:t>r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05400" y="3479800"/>
            <a:ext cx="685800" cy="50800"/>
          </a:xfrm>
          <a:custGeom>
            <a:avLst/>
            <a:gdLst/>
            <a:ahLst/>
            <a:cxnLst/>
            <a:rect l="l" t="t" r="r" b="b"/>
            <a:pathLst>
              <a:path w="685800" h="50800">
                <a:moveTo>
                  <a:pt x="609600" y="0"/>
                </a:moveTo>
                <a:lnTo>
                  <a:pt x="609600" y="50800"/>
                </a:lnTo>
                <a:lnTo>
                  <a:pt x="666750" y="31750"/>
                </a:lnTo>
                <a:lnTo>
                  <a:pt x="622300" y="31750"/>
                </a:lnTo>
                <a:lnTo>
                  <a:pt x="622300" y="19050"/>
                </a:lnTo>
                <a:lnTo>
                  <a:pt x="666750" y="19050"/>
                </a:lnTo>
                <a:lnTo>
                  <a:pt x="609600" y="0"/>
                </a:lnTo>
                <a:close/>
              </a:path>
              <a:path w="685800" h="50800">
                <a:moveTo>
                  <a:pt x="609600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609600" y="31750"/>
                </a:lnTo>
                <a:lnTo>
                  <a:pt x="609600" y="19050"/>
                </a:lnTo>
                <a:close/>
              </a:path>
              <a:path w="685800" h="50800">
                <a:moveTo>
                  <a:pt x="666750" y="19050"/>
                </a:moveTo>
                <a:lnTo>
                  <a:pt x="622300" y="19050"/>
                </a:lnTo>
                <a:lnTo>
                  <a:pt x="622300" y="31750"/>
                </a:lnTo>
                <a:lnTo>
                  <a:pt x="666750" y="31750"/>
                </a:lnTo>
                <a:lnTo>
                  <a:pt x="685800" y="25400"/>
                </a:lnTo>
                <a:lnTo>
                  <a:pt x="66675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68161" y="4953761"/>
            <a:ext cx="2438400" cy="457200"/>
          </a:xfrm>
          <a:prstGeom prst="rect">
            <a:avLst/>
          </a:prstGeom>
          <a:ln w="25907">
            <a:solidFill>
              <a:srgbClr val="3ECDE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6530">
              <a:lnSpc>
                <a:spcPts val="2655"/>
              </a:lnSpc>
              <a:tabLst>
                <a:tab pos="658495" algn="l"/>
                <a:tab pos="1308735" algn="l"/>
                <a:tab pos="1811655" algn="l"/>
              </a:tabLst>
            </a:pPr>
            <a:r>
              <a:rPr sz="3600" spc="-457" baseline="-3472" dirty="0">
                <a:latin typeface="Symbol"/>
                <a:cs typeface="Symbol"/>
              </a:rPr>
              <a:t></a:t>
            </a:r>
            <a:r>
              <a:rPr sz="3600" spc="-457" baseline="-12731" dirty="0">
                <a:latin typeface="Symbol"/>
                <a:cs typeface="Symbol"/>
              </a:rPr>
              <a:t></a:t>
            </a:r>
            <a:r>
              <a:rPr sz="2400" spc="-305" dirty="0">
                <a:latin typeface="Times New Roman"/>
                <a:cs typeface="Times New Roman"/>
              </a:rPr>
              <a:t>0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2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3	</a:t>
            </a:r>
            <a:r>
              <a:rPr sz="2400" spc="15" dirty="0">
                <a:latin typeface="Times New Roman"/>
                <a:cs typeface="Times New Roman"/>
              </a:rPr>
              <a:t>13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295" dirty="0">
                <a:latin typeface="Times New Roman"/>
                <a:cs typeface="Times New Roman"/>
              </a:rPr>
              <a:t> </a:t>
            </a:r>
            <a:r>
              <a:rPr sz="2400" spc="-320" dirty="0">
                <a:latin typeface="Times New Roman"/>
                <a:cs typeface="Times New Roman"/>
              </a:rPr>
              <a:t>8</a:t>
            </a:r>
            <a:r>
              <a:rPr sz="3600" spc="-480" baseline="-3472" dirty="0">
                <a:latin typeface="Symbol"/>
                <a:cs typeface="Symbol"/>
              </a:rPr>
              <a:t></a:t>
            </a:r>
            <a:r>
              <a:rPr sz="3600" spc="-480" baseline="-12731" dirty="0">
                <a:latin typeface="Symbol"/>
                <a:cs typeface="Symbol"/>
              </a:rPr>
              <a:t></a:t>
            </a:r>
            <a:endParaRPr sz="3600" baseline="-12731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94486" y="4305220"/>
            <a:ext cx="2238375" cy="694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635"/>
              </a:lnSpc>
              <a:spcBef>
                <a:spcPts val="95"/>
              </a:spcBef>
              <a:tabLst>
                <a:tab pos="732790" algn="l"/>
                <a:tab pos="1099185" algn="l"/>
                <a:tab pos="1901825" algn="l"/>
              </a:tabLst>
            </a:pPr>
            <a:r>
              <a:rPr sz="3600" spc="120" baseline="-6944" dirty="0">
                <a:latin typeface="Symbol"/>
                <a:cs typeface="Symbol"/>
              </a:rPr>
              <a:t></a:t>
            </a:r>
            <a:r>
              <a:rPr sz="2400" spc="80" dirty="0">
                <a:latin typeface="Times New Roman"/>
                <a:cs typeface="Times New Roman"/>
              </a:rPr>
              <a:t>1	</a:t>
            </a:r>
            <a:r>
              <a:rPr sz="2400" spc="-5" dirty="0">
                <a:latin typeface="Times New Roman"/>
                <a:cs typeface="Times New Roman"/>
              </a:rPr>
              <a:t>2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4	</a:t>
            </a:r>
            <a:r>
              <a:rPr sz="2400" spc="-45" dirty="0">
                <a:latin typeface="Times New Roman"/>
                <a:cs typeface="Times New Roman"/>
              </a:rPr>
              <a:t>3</a:t>
            </a:r>
            <a:r>
              <a:rPr sz="3600" spc="-67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  <a:p>
            <a:pPr marL="50800">
              <a:lnSpc>
                <a:spcPts val="2635"/>
              </a:lnSpc>
              <a:tabLst>
                <a:tab pos="748665" algn="l"/>
                <a:tab pos="1099185" algn="l"/>
                <a:tab pos="1715770" algn="l"/>
              </a:tabLst>
            </a:pPr>
            <a:r>
              <a:rPr sz="3600" spc="7" baseline="-6944" dirty="0">
                <a:latin typeface="Symbol"/>
                <a:cs typeface="Symbol"/>
              </a:rPr>
              <a:t></a:t>
            </a:r>
            <a:r>
              <a:rPr sz="2400" spc="5" dirty="0">
                <a:latin typeface="Times New Roman"/>
                <a:cs typeface="Times New Roman"/>
              </a:rPr>
              <a:t>0	</a:t>
            </a:r>
            <a:r>
              <a:rPr sz="2400" spc="-5" dirty="0">
                <a:latin typeface="Times New Roman"/>
                <a:cs typeface="Times New Roman"/>
              </a:rPr>
              <a:t>3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1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	</a:t>
            </a:r>
            <a:r>
              <a:rPr sz="2400" spc="20" dirty="0">
                <a:latin typeface="Symbol"/>
                <a:cs typeface="Symbol"/>
              </a:rPr>
              <a:t></a:t>
            </a:r>
            <a:r>
              <a:rPr sz="2400" spc="20" dirty="0">
                <a:latin typeface="Times New Roman"/>
                <a:cs typeface="Times New Roman"/>
              </a:rPr>
              <a:t>1</a:t>
            </a:r>
            <a:r>
              <a:rPr sz="3600" spc="30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92437" y="4305220"/>
            <a:ext cx="2052955" cy="998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565">
              <a:lnSpc>
                <a:spcPts val="2635"/>
              </a:lnSpc>
              <a:spcBef>
                <a:spcPts val="95"/>
              </a:spcBef>
              <a:tabLst>
                <a:tab pos="559435" algn="l"/>
                <a:tab pos="924560" algn="l"/>
                <a:tab pos="1743075" algn="l"/>
              </a:tabLst>
            </a:pPr>
            <a:r>
              <a:rPr sz="3600" spc="-7" baseline="-6944" dirty="0">
                <a:latin typeface="Symbol"/>
                <a:cs typeface="Symbol"/>
              </a:rPr>
              <a:t></a:t>
            </a:r>
            <a:r>
              <a:rPr sz="3600" spc="-562" baseline="-694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1	2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4	</a:t>
            </a:r>
            <a:r>
              <a:rPr sz="2400" spc="-50" dirty="0">
                <a:latin typeface="Times New Roman"/>
                <a:cs typeface="Times New Roman"/>
              </a:rPr>
              <a:t>3</a:t>
            </a:r>
            <a:r>
              <a:rPr sz="3600" spc="-75" baseline="-6944" dirty="0">
                <a:latin typeface="Symbol"/>
                <a:cs typeface="Symbol"/>
              </a:rPr>
              <a:t></a:t>
            </a:r>
            <a:endParaRPr sz="3600" baseline="-6944">
              <a:latin typeface="Symbol"/>
              <a:cs typeface="Symbol"/>
            </a:endParaRPr>
          </a:p>
          <a:p>
            <a:pPr marL="76200">
              <a:lnSpc>
                <a:spcPts val="2395"/>
              </a:lnSpc>
              <a:tabLst>
                <a:tab pos="574675" algn="l"/>
                <a:tab pos="924560" algn="l"/>
                <a:tab pos="1557655" algn="l"/>
              </a:tabLst>
            </a:pPr>
            <a:r>
              <a:rPr sz="3600" spc="44" baseline="-6944" dirty="0">
                <a:latin typeface="Symbol"/>
                <a:cs typeface="Symbol"/>
              </a:rPr>
              <a:t></a:t>
            </a:r>
            <a:r>
              <a:rPr sz="2400" spc="30" dirty="0">
                <a:latin typeface="Times New Roman"/>
                <a:cs typeface="Times New Roman"/>
              </a:rPr>
              <a:t>0	</a:t>
            </a:r>
            <a:r>
              <a:rPr sz="2400" spc="-5" dirty="0">
                <a:latin typeface="Times New Roman"/>
                <a:cs typeface="Times New Roman"/>
              </a:rPr>
              <a:t>3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19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2	</a:t>
            </a:r>
            <a:r>
              <a:rPr sz="2400" spc="15" dirty="0">
                <a:latin typeface="Symbol"/>
                <a:cs typeface="Symbol"/>
              </a:rPr>
              <a:t></a:t>
            </a:r>
            <a:r>
              <a:rPr sz="2400" spc="15" dirty="0">
                <a:latin typeface="Times New Roman"/>
                <a:cs typeface="Times New Roman"/>
              </a:rPr>
              <a:t>1</a:t>
            </a:r>
            <a:r>
              <a:rPr sz="3600" spc="22" baseline="-6944" dirty="0">
                <a:latin typeface="Symbol"/>
                <a:cs typeface="Symbol"/>
              </a:rPr>
              <a:t></a:t>
            </a:r>
            <a:endParaRPr sz="3600" baseline="-6944">
              <a:latin typeface="Symbol"/>
              <a:cs typeface="Symbol"/>
            </a:endParaRPr>
          </a:p>
          <a:p>
            <a:pPr marL="76200">
              <a:lnSpc>
                <a:spcPts val="2635"/>
              </a:lnSpc>
              <a:tabLst>
                <a:tab pos="582295" algn="l"/>
                <a:tab pos="1155065" algn="l"/>
                <a:tab pos="1508125" algn="l"/>
              </a:tabLst>
            </a:pPr>
            <a:r>
              <a:rPr sz="3600" spc="-442" baseline="-3472" dirty="0">
                <a:latin typeface="Symbol"/>
                <a:cs typeface="Symbol"/>
              </a:rPr>
              <a:t></a:t>
            </a:r>
            <a:r>
              <a:rPr sz="3600" spc="-442" baseline="-12731" dirty="0">
                <a:latin typeface="Symbol"/>
                <a:cs typeface="Symbol"/>
              </a:rPr>
              <a:t></a:t>
            </a:r>
            <a:r>
              <a:rPr sz="2400" spc="-295" dirty="0">
                <a:latin typeface="Times New Roman"/>
                <a:cs typeface="Times New Roman"/>
              </a:rPr>
              <a:t>2	</a:t>
            </a:r>
            <a:r>
              <a:rPr sz="2400" spc="-5" dirty="0">
                <a:latin typeface="Times New Roman"/>
                <a:cs typeface="Times New Roman"/>
              </a:rPr>
              <a:t>1	5	</a:t>
            </a:r>
            <a:r>
              <a:rPr sz="2400" spc="-5" dirty="0">
                <a:latin typeface="Symbol"/>
                <a:cs typeface="Symbol"/>
              </a:rPr>
              <a:t></a:t>
            </a:r>
            <a:r>
              <a:rPr sz="2400" spc="-285" dirty="0">
                <a:latin typeface="Times New Roman"/>
                <a:cs typeface="Times New Roman"/>
              </a:rPr>
              <a:t> </a:t>
            </a:r>
            <a:r>
              <a:rPr sz="2400" spc="-300" dirty="0">
                <a:latin typeface="Times New Roman"/>
                <a:cs typeface="Times New Roman"/>
              </a:rPr>
              <a:t>2</a:t>
            </a:r>
            <a:r>
              <a:rPr sz="3600" spc="-450" baseline="-3472" dirty="0">
                <a:latin typeface="Symbol"/>
                <a:cs typeface="Symbol"/>
              </a:rPr>
              <a:t></a:t>
            </a:r>
            <a:r>
              <a:rPr sz="3600" spc="-450" baseline="-12731" dirty="0">
                <a:latin typeface="Symbol"/>
                <a:cs typeface="Symbol"/>
              </a:rPr>
              <a:t></a:t>
            </a:r>
            <a:endParaRPr sz="3600" baseline="-12731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5114" y="4608489"/>
            <a:ext cx="2057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88554" y="4270888"/>
            <a:ext cx="55118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525" i="1" spc="127" baseline="-24822" dirty="0">
                <a:latin typeface="Times New Roman"/>
                <a:cs typeface="Times New Roman"/>
              </a:rPr>
              <a:t>r</a:t>
            </a:r>
            <a:r>
              <a:rPr sz="1400" spc="85" dirty="0">
                <a:latin typeface="Times New Roman"/>
                <a:cs typeface="Times New Roman"/>
              </a:rPr>
              <a:t>(</a:t>
            </a:r>
            <a:r>
              <a:rPr sz="1400" spc="-240" dirty="0">
                <a:latin typeface="Times New Roman"/>
                <a:cs typeface="Times New Roman"/>
              </a:rPr>
              <a:t> </a:t>
            </a:r>
            <a:r>
              <a:rPr sz="1400" spc="30" dirty="0">
                <a:latin typeface="Symbol"/>
                <a:cs typeface="Symbol"/>
              </a:rPr>
              <a:t></a:t>
            </a:r>
            <a:r>
              <a:rPr sz="1400" spc="30" dirty="0">
                <a:latin typeface="Times New Roman"/>
                <a:cs typeface="Times New Roman"/>
              </a:rPr>
              <a:t>2)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6800" y="4851400"/>
            <a:ext cx="914400" cy="50800"/>
          </a:xfrm>
          <a:custGeom>
            <a:avLst/>
            <a:gdLst/>
            <a:ahLst/>
            <a:cxnLst/>
            <a:rect l="l" t="t" r="r" b="b"/>
            <a:pathLst>
              <a:path w="914400" h="50800">
                <a:moveTo>
                  <a:pt x="838200" y="0"/>
                </a:moveTo>
                <a:lnTo>
                  <a:pt x="838200" y="50800"/>
                </a:lnTo>
                <a:lnTo>
                  <a:pt x="895350" y="31750"/>
                </a:lnTo>
                <a:lnTo>
                  <a:pt x="850900" y="31750"/>
                </a:lnTo>
                <a:lnTo>
                  <a:pt x="850900" y="19050"/>
                </a:lnTo>
                <a:lnTo>
                  <a:pt x="895350" y="19050"/>
                </a:lnTo>
                <a:lnTo>
                  <a:pt x="838200" y="0"/>
                </a:lnTo>
                <a:close/>
              </a:path>
              <a:path w="914400" h="50800">
                <a:moveTo>
                  <a:pt x="838200" y="19050"/>
                </a:moveTo>
                <a:lnTo>
                  <a:pt x="0" y="19050"/>
                </a:lnTo>
                <a:lnTo>
                  <a:pt x="0" y="31750"/>
                </a:lnTo>
                <a:lnTo>
                  <a:pt x="838200" y="31750"/>
                </a:lnTo>
                <a:lnTo>
                  <a:pt x="838200" y="19050"/>
                </a:lnTo>
                <a:close/>
              </a:path>
              <a:path w="914400" h="50800">
                <a:moveTo>
                  <a:pt x="895350" y="19050"/>
                </a:moveTo>
                <a:lnTo>
                  <a:pt x="850900" y="19050"/>
                </a:lnTo>
                <a:lnTo>
                  <a:pt x="850900" y="31750"/>
                </a:lnTo>
                <a:lnTo>
                  <a:pt x="895350" y="31750"/>
                </a:lnTo>
                <a:lnTo>
                  <a:pt x="914400" y="25400"/>
                </a:lnTo>
                <a:lnTo>
                  <a:pt x="895350" y="19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68161" y="1524761"/>
            <a:ext cx="2209800" cy="762000"/>
          </a:xfrm>
          <a:custGeom>
            <a:avLst/>
            <a:gdLst/>
            <a:ahLst/>
            <a:cxnLst/>
            <a:rect l="l" t="t" r="r" b="b"/>
            <a:pathLst>
              <a:path w="2209800" h="762000">
                <a:moveTo>
                  <a:pt x="0" y="762000"/>
                </a:moveTo>
                <a:lnTo>
                  <a:pt x="2209799" y="762000"/>
                </a:lnTo>
                <a:lnTo>
                  <a:pt x="2209799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25907">
            <a:solidFill>
              <a:srgbClr val="3ECD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4907535" y="1501485"/>
              <a:ext cx="638280" cy="2995200"/>
            </p14:xfrm>
          </p:contentPart>
        </mc:Choice>
        <mc:Fallback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9255" y="1492485"/>
                <a:ext cx="651600" cy="301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609600"/>
            <a:ext cx="876020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1001394" algn="l"/>
              </a:tabLst>
            </a:pPr>
            <a:r>
              <a:rPr sz="1450" spc="-10" dirty="0">
                <a:solidFill>
                  <a:srgbClr val="FF0000"/>
                </a:solidFill>
                <a:latin typeface="Wingdings 3"/>
                <a:cs typeface="Wingdings 3"/>
              </a:rPr>
              <a:t></a:t>
            </a:r>
            <a:r>
              <a:rPr sz="1450" spc="-1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Ex</a:t>
            </a:r>
            <a:r>
              <a:rPr sz="2400" spc="-10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3:	Using elementary row operations to solve </a:t>
            </a:r>
            <a:r>
              <a:rPr sz="2400" dirty="0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sz="2400" spc="-55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rebuchet MS"/>
                <a:cs typeface="Trebuchet MS"/>
              </a:rPr>
              <a:t>system</a:t>
            </a:r>
            <a:endParaRPr sz="240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716118" y="3567548"/>
          <a:ext cx="3376294" cy="2762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075"/>
                <a:gridCol w="1014094"/>
                <a:gridCol w="980440"/>
                <a:gridCol w="438150"/>
                <a:gridCol w="470535"/>
              </a:tblGrid>
              <a:tr h="399545"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300" i="1" dirty="0">
                          <a:latin typeface="Times New Roman"/>
                          <a:cs typeface="Times New Roman"/>
                        </a:rPr>
                        <a:t>x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438150" marR="123189" indent="-438150" algn="r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Symbol"/>
                        <a:buChar char=""/>
                        <a:tabLst>
                          <a:tab pos="438150" algn="l"/>
                          <a:tab pos="438784" algn="l"/>
                        </a:tabLst>
                      </a:pPr>
                      <a:r>
                        <a:rPr sz="2300" spc="1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300" spc="-4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300" i="1" spc="15" dirty="0">
                          <a:latin typeface="Times New Roman"/>
                          <a:cs typeface="Times New Roman"/>
                        </a:rPr>
                        <a:t>y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591185" indent="-439420">
                        <a:lnSpc>
                          <a:spcPct val="100000"/>
                        </a:lnSpc>
                        <a:spcBef>
                          <a:spcPts val="20"/>
                        </a:spcBef>
                        <a:buFont typeface="Symbol"/>
                        <a:buChar char=""/>
                        <a:tabLst>
                          <a:tab pos="591185" algn="l"/>
                          <a:tab pos="591820" algn="l"/>
                        </a:tabLst>
                      </a:pPr>
                      <a:r>
                        <a:rPr sz="2300" spc="4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300" i="1" spc="40" dirty="0">
                          <a:latin typeface="Times New Roman"/>
                          <a:cs typeface="Times New Roman"/>
                        </a:rPr>
                        <a:t>z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300" dirty="0">
                          <a:latin typeface="Symbol"/>
                          <a:cs typeface="Symbol"/>
                        </a:rPr>
                        <a:t></a:t>
                      </a:r>
                      <a:endParaRPr sz="2300">
                        <a:latin typeface="Symbol"/>
                        <a:cs typeface="Symbo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9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2540" marB="0"/>
                </a:tc>
              </a:tr>
              <a:tr h="4397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3189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300" i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L="591185" indent="-439420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"/>
                        <a:tabLst>
                          <a:tab pos="591185" algn="l"/>
                          <a:tab pos="591820" algn="l"/>
                        </a:tabLst>
                      </a:pPr>
                      <a:r>
                        <a:rPr sz="2300" spc="4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300" i="1" spc="40" dirty="0">
                          <a:latin typeface="Times New Roman"/>
                          <a:cs typeface="Times New Roman"/>
                        </a:rPr>
                        <a:t>z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300" dirty="0">
                          <a:latin typeface="Symbol"/>
                          <a:cs typeface="Symbol"/>
                        </a:rPr>
                        <a:t></a:t>
                      </a:r>
                      <a:endParaRPr sz="2300">
                        <a:latin typeface="Symbol"/>
                        <a:cs typeface="Symbol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3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</a:tr>
              <a:tr h="554380"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300" spc="12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300" i="1" dirty="0">
                          <a:latin typeface="Times New Roman"/>
                          <a:cs typeface="Times New Roman"/>
                        </a:rPr>
                        <a:t>x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L="442595" marR="123189" indent="-442595" algn="r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"/>
                        <a:tabLst>
                          <a:tab pos="442595" algn="l"/>
                          <a:tab pos="443230" algn="l"/>
                        </a:tabLst>
                      </a:pPr>
                      <a:r>
                        <a:rPr sz="2300" spc="19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300" i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L="586105" indent="-434340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"/>
                        <a:tabLst>
                          <a:tab pos="586105" algn="l"/>
                          <a:tab pos="586740" algn="l"/>
                        </a:tabLst>
                      </a:pPr>
                      <a:r>
                        <a:rPr sz="2300" spc="6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300" i="1" spc="60" dirty="0">
                          <a:latin typeface="Times New Roman"/>
                          <a:cs typeface="Times New Roman"/>
                        </a:rPr>
                        <a:t>z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R="9969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300" dirty="0">
                          <a:latin typeface="Symbol"/>
                          <a:cs typeface="Symbol"/>
                        </a:rPr>
                        <a:t></a:t>
                      </a:r>
                      <a:endParaRPr sz="2300">
                        <a:latin typeface="Symbol"/>
                        <a:cs typeface="Symbol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300" spc="15" dirty="0">
                          <a:latin typeface="Times New Roman"/>
                          <a:cs typeface="Times New Roman"/>
                        </a:rPr>
                        <a:t>17</a:t>
                      </a: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</a:tr>
              <a:tr h="546353">
                <a:tc>
                  <a:txBody>
                    <a:bodyPr/>
                    <a:lstStyle/>
                    <a:p>
                      <a:pPr marR="127000" algn="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250" i="1" dirty="0">
                          <a:latin typeface="Times New Roman"/>
                          <a:cs typeface="Times New Roman"/>
                        </a:rPr>
                        <a:t>x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marL="427990" marR="137160" indent="-427990" algn="r">
                        <a:lnSpc>
                          <a:spcPct val="100000"/>
                        </a:lnSpc>
                        <a:spcBef>
                          <a:spcPts val="1245"/>
                        </a:spcBef>
                        <a:buFont typeface="Symbol"/>
                        <a:buChar char=""/>
                        <a:tabLst>
                          <a:tab pos="427990" algn="l"/>
                          <a:tab pos="428625" algn="l"/>
                        </a:tabLst>
                      </a:pPr>
                      <a:r>
                        <a:rPr sz="2250" spc="2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250" spc="-4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50" i="1" spc="20" dirty="0">
                          <a:latin typeface="Times New Roman"/>
                          <a:cs typeface="Times New Roman"/>
                        </a:rPr>
                        <a:t>y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marL="554990" indent="-424815">
                        <a:lnSpc>
                          <a:spcPct val="100000"/>
                        </a:lnSpc>
                        <a:spcBef>
                          <a:spcPts val="1245"/>
                        </a:spcBef>
                        <a:buFont typeface="Symbol"/>
                        <a:buChar char=""/>
                        <a:tabLst>
                          <a:tab pos="554990" algn="l"/>
                          <a:tab pos="555625" algn="l"/>
                        </a:tabLst>
                      </a:pPr>
                      <a:r>
                        <a:rPr sz="2250" spc="4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250" i="1" spc="40" dirty="0">
                          <a:latin typeface="Times New Roman"/>
                          <a:cs typeface="Times New Roman"/>
                        </a:rPr>
                        <a:t>z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250" dirty="0">
                          <a:latin typeface="Symbol"/>
                          <a:cs typeface="Symbol"/>
                        </a:rPr>
                        <a:t></a:t>
                      </a:r>
                      <a:endParaRPr sz="2250">
                        <a:latin typeface="Symbol"/>
                        <a:cs typeface="Symbol"/>
                      </a:endParaRPr>
                    </a:p>
                  </a:txBody>
                  <a:tcPr marL="0" marR="0" marT="158115" marB="0"/>
                </a:tc>
                <a:tc>
                  <a:txBody>
                    <a:bodyPr/>
                    <a:lstStyle/>
                    <a:p>
                      <a:pPr marR="57785" algn="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22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</a:txBody>
                  <a:tcPr marL="0" marR="0" marT="158115" marB="0"/>
                </a:tc>
              </a:tr>
              <a:tr h="8223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716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250" i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739140" indent="-603250">
                        <a:lnSpc>
                          <a:spcPts val="2645"/>
                        </a:lnSpc>
                        <a:spcBef>
                          <a:spcPts val="690"/>
                        </a:spcBef>
                        <a:buFont typeface="Symbol"/>
                        <a:buChar char=""/>
                        <a:tabLst>
                          <a:tab pos="739140" algn="l"/>
                          <a:tab pos="739775" algn="l"/>
                        </a:tabLst>
                      </a:pPr>
                      <a:r>
                        <a:rPr sz="2250" i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L="554990" indent="-424815">
                        <a:lnSpc>
                          <a:spcPct val="100000"/>
                        </a:lnSpc>
                        <a:spcBef>
                          <a:spcPts val="335"/>
                        </a:spcBef>
                        <a:buFont typeface="Symbol"/>
                        <a:buChar char=""/>
                        <a:tabLst>
                          <a:tab pos="554990" algn="l"/>
                          <a:tab pos="555625" algn="l"/>
                        </a:tabLst>
                      </a:pPr>
                      <a:r>
                        <a:rPr sz="2250" spc="4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250" i="1" spc="40" dirty="0">
                          <a:latin typeface="Times New Roman"/>
                          <a:cs typeface="Times New Roman"/>
                        </a:rPr>
                        <a:t>z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706120" indent="-570865">
                        <a:lnSpc>
                          <a:spcPts val="2645"/>
                        </a:lnSpc>
                        <a:spcBef>
                          <a:spcPts val="690"/>
                        </a:spcBef>
                        <a:buFont typeface="Symbol"/>
                        <a:buChar char=""/>
                        <a:tabLst>
                          <a:tab pos="706120" algn="l"/>
                          <a:tab pos="706755" algn="l"/>
                        </a:tabLst>
                      </a:pPr>
                      <a:r>
                        <a:rPr sz="2250" i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L="1181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250" dirty="0">
                          <a:latin typeface="Symbol"/>
                          <a:cs typeface="Symbol"/>
                        </a:rPr>
                        <a:t></a:t>
                      </a:r>
                      <a:endParaRPr sz="2250">
                        <a:latin typeface="Symbol"/>
                        <a:cs typeface="Symbol"/>
                      </a:endParaRPr>
                    </a:p>
                    <a:p>
                      <a:pPr marL="118110">
                        <a:lnSpc>
                          <a:spcPts val="2645"/>
                        </a:lnSpc>
                        <a:spcBef>
                          <a:spcPts val="690"/>
                        </a:spcBef>
                      </a:pPr>
                      <a:r>
                        <a:rPr sz="2250" dirty="0">
                          <a:latin typeface="Symbol"/>
                          <a:cs typeface="Symbol"/>
                        </a:rPr>
                        <a:t></a:t>
                      </a:r>
                      <a:endParaRPr sz="2250">
                        <a:latin typeface="Symbol"/>
                        <a:cs typeface="Symbol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2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107314">
                        <a:lnSpc>
                          <a:spcPts val="2645"/>
                        </a:lnSpc>
                        <a:spcBef>
                          <a:spcPts val="690"/>
                        </a:spcBef>
                      </a:pPr>
                      <a:r>
                        <a:rPr sz="2250" spc="75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250" spc="75" dirty="0">
                          <a:latin typeface="Times New Roman"/>
                          <a:cs typeface="Times New Roman"/>
                        </a:rPr>
                        <a:t>1</a:t>
                      </a:r>
                      <a:endParaRPr sz="2250">
                        <a:latin typeface="Times New Roman"/>
                        <a:cs typeface="Times New Roman"/>
                      </a:endParaRPr>
                    </a:p>
                  </a:txBody>
                  <a:tcPr marL="0" marR="0" marT="42545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723378" y="1962097"/>
            <a:ext cx="3408679" cy="131381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780"/>
              </a:spcBef>
              <a:tabLst>
                <a:tab pos="636270" algn="l"/>
                <a:tab pos="1064260" algn="l"/>
                <a:tab pos="1643380" algn="l"/>
                <a:tab pos="2070735" algn="l"/>
                <a:tab pos="2614930" algn="l"/>
                <a:tab pos="3247390" algn="l"/>
              </a:tabLst>
            </a:pPr>
            <a:r>
              <a:rPr sz="2250" i="1" spc="10" dirty="0">
                <a:latin typeface="Times New Roman"/>
                <a:cs typeface="Times New Roman"/>
              </a:rPr>
              <a:t>x	</a:t>
            </a:r>
            <a:r>
              <a:rPr sz="2250" spc="15" dirty="0">
                <a:latin typeface="Symbol"/>
                <a:cs typeface="Symbol"/>
              </a:rPr>
              <a:t></a:t>
            </a:r>
            <a:r>
              <a:rPr sz="2250" spc="15" dirty="0">
                <a:latin typeface="Times New Roman"/>
                <a:cs typeface="Times New Roman"/>
              </a:rPr>
              <a:t>	</a:t>
            </a:r>
            <a:r>
              <a:rPr sz="2250" spc="10" dirty="0">
                <a:latin typeface="Times New Roman"/>
                <a:cs typeface="Times New Roman"/>
              </a:rPr>
              <a:t>2</a:t>
            </a:r>
            <a:r>
              <a:rPr sz="2250" spc="-340" dirty="0">
                <a:latin typeface="Times New Roman"/>
                <a:cs typeface="Times New Roman"/>
              </a:rPr>
              <a:t> </a:t>
            </a:r>
            <a:r>
              <a:rPr sz="2250" i="1" spc="10" dirty="0">
                <a:latin typeface="Times New Roman"/>
                <a:cs typeface="Times New Roman"/>
              </a:rPr>
              <a:t>y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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65" dirty="0">
                <a:latin typeface="Times New Roman"/>
                <a:cs typeface="Times New Roman"/>
              </a:rPr>
              <a:t>3</a:t>
            </a:r>
            <a:r>
              <a:rPr sz="2250" i="1" spc="10" dirty="0">
                <a:latin typeface="Times New Roman"/>
                <a:cs typeface="Times New Roman"/>
              </a:rPr>
              <a:t>z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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10" dirty="0">
                <a:latin typeface="Times New Roman"/>
                <a:cs typeface="Times New Roman"/>
              </a:rPr>
              <a:t>9</a:t>
            </a:r>
            <a:endParaRPr sz="2250">
              <a:latin typeface="Times New Roman"/>
              <a:cs typeface="Times New Roman"/>
            </a:endParaRPr>
          </a:p>
          <a:p>
            <a:pPr marL="70485" marR="5080" indent="-58419">
              <a:lnSpc>
                <a:spcPct val="125200"/>
              </a:lnSpc>
              <a:tabLst>
                <a:tab pos="631825" algn="l"/>
                <a:tab pos="1068070" algn="l"/>
                <a:tab pos="1643380" algn="l"/>
                <a:tab pos="2066925" algn="l"/>
                <a:tab pos="2614930" algn="l"/>
                <a:tab pos="3042285" algn="l"/>
                <a:tab pos="3100705" algn="l"/>
              </a:tabLst>
            </a:pPr>
            <a:r>
              <a:rPr sz="2250" spc="15" dirty="0">
                <a:latin typeface="Symbol"/>
                <a:cs typeface="Symbol"/>
              </a:rPr>
              <a:t></a:t>
            </a:r>
            <a:r>
              <a:rPr sz="2250" spc="-95" dirty="0">
                <a:latin typeface="Times New Roman"/>
                <a:cs typeface="Times New Roman"/>
              </a:rPr>
              <a:t> </a:t>
            </a:r>
            <a:r>
              <a:rPr sz="2250" i="1" spc="10" dirty="0">
                <a:latin typeface="Times New Roman"/>
                <a:cs typeface="Times New Roman"/>
              </a:rPr>
              <a:t>x	</a:t>
            </a:r>
            <a:r>
              <a:rPr sz="2250" spc="15" dirty="0">
                <a:latin typeface="Symbol"/>
                <a:cs typeface="Symbol"/>
              </a:rPr>
              <a:t></a:t>
            </a:r>
            <a:r>
              <a:rPr sz="2250" spc="15" dirty="0">
                <a:latin typeface="Times New Roman"/>
                <a:cs typeface="Times New Roman"/>
              </a:rPr>
              <a:t>	</a:t>
            </a:r>
            <a:r>
              <a:rPr sz="2250" spc="90" dirty="0">
                <a:latin typeface="Times New Roman"/>
                <a:cs typeface="Times New Roman"/>
              </a:rPr>
              <a:t>3</a:t>
            </a:r>
            <a:r>
              <a:rPr sz="2250" i="1" spc="90" dirty="0">
                <a:latin typeface="Times New Roman"/>
                <a:cs typeface="Times New Roman"/>
              </a:rPr>
              <a:t>y			</a:t>
            </a:r>
            <a:r>
              <a:rPr sz="2250" spc="15" dirty="0">
                <a:latin typeface="Symbol"/>
                <a:cs typeface="Symbol"/>
              </a:rPr>
              <a:t></a:t>
            </a:r>
            <a:r>
              <a:rPr sz="2250" spc="15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</a:t>
            </a:r>
            <a:r>
              <a:rPr sz="2250" spc="-285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Times New Roman"/>
                <a:cs typeface="Times New Roman"/>
              </a:rPr>
              <a:t>4  </a:t>
            </a:r>
            <a:r>
              <a:rPr sz="2250" spc="135" dirty="0">
                <a:latin typeface="Times New Roman"/>
                <a:cs typeface="Times New Roman"/>
              </a:rPr>
              <a:t>2</a:t>
            </a:r>
            <a:r>
              <a:rPr sz="2250" i="1" spc="10" dirty="0">
                <a:latin typeface="Times New Roman"/>
                <a:cs typeface="Times New Roman"/>
              </a:rPr>
              <a:t>x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i="1" spc="-530" dirty="0">
                <a:latin typeface="Times New Roman"/>
                <a:cs typeface="Times New Roman"/>
              </a:rPr>
              <a:t> </a:t>
            </a:r>
            <a:r>
              <a:rPr sz="2250" spc="15" dirty="0">
                <a:latin typeface="Symbol"/>
                <a:cs typeface="Symbol"/>
              </a:rPr>
              <a:t>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200" dirty="0">
                <a:latin typeface="Times New Roman"/>
                <a:cs typeface="Times New Roman"/>
              </a:rPr>
              <a:t>5</a:t>
            </a:r>
            <a:r>
              <a:rPr sz="2250" i="1" spc="10" dirty="0">
                <a:latin typeface="Times New Roman"/>
                <a:cs typeface="Times New Roman"/>
              </a:rPr>
              <a:t>y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</a:t>
            </a:r>
            <a:r>
              <a:rPr sz="2250" dirty="0">
                <a:latin typeface="Times New Roman"/>
                <a:cs typeface="Times New Roman"/>
              </a:rPr>
              <a:t>	</a:t>
            </a:r>
            <a:r>
              <a:rPr sz="2250" spc="95" dirty="0">
                <a:latin typeface="Times New Roman"/>
                <a:cs typeface="Times New Roman"/>
              </a:rPr>
              <a:t>5</a:t>
            </a:r>
            <a:r>
              <a:rPr sz="2250" i="1" spc="10" dirty="0">
                <a:latin typeface="Times New Roman"/>
                <a:cs typeface="Times New Roman"/>
              </a:rPr>
              <a:t>z</a:t>
            </a:r>
            <a:r>
              <a:rPr sz="2250" i="1" dirty="0">
                <a:latin typeface="Times New Roman"/>
                <a:cs typeface="Times New Roman"/>
              </a:rPr>
              <a:t>	</a:t>
            </a:r>
            <a:r>
              <a:rPr sz="2250" spc="15" dirty="0">
                <a:latin typeface="Symbol"/>
                <a:cs typeface="Symbol"/>
              </a:rPr>
              <a:t></a:t>
            </a:r>
            <a:r>
              <a:rPr sz="2250" dirty="0">
                <a:latin typeface="Times New Roman"/>
                <a:cs typeface="Times New Roman"/>
              </a:rPr>
              <a:t>		</a:t>
            </a:r>
            <a:r>
              <a:rPr sz="2250" spc="30" dirty="0">
                <a:latin typeface="Times New Roman"/>
                <a:cs typeface="Times New Roman"/>
              </a:rPr>
              <a:t>17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28697" y="1486280"/>
            <a:ext cx="1353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98654" y="2003551"/>
            <a:ext cx="2172970" cy="122301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720"/>
              </a:spcBef>
              <a:tabLst>
                <a:tab pos="269875" algn="l"/>
                <a:tab pos="629285" algn="l"/>
                <a:tab pos="1205865" algn="l"/>
                <a:tab pos="1769110" algn="l"/>
              </a:tabLst>
            </a:pPr>
            <a:r>
              <a:rPr sz="3150" spc="-15" baseline="-5291" dirty="0">
                <a:latin typeface="Symbol"/>
                <a:cs typeface="Symbol"/>
              </a:rPr>
              <a:t></a:t>
            </a:r>
            <a:r>
              <a:rPr sz="3150" spc="-15" baseline="-5291" dirty="0">
                <a:latin typeface="Times New Roman"/>
                <a:cs typeface="Times New Roman"/>
              </a:rPr>
              <a:t>	</a:t>
            </a:r>
            <a:r>
              <a:rPr sz="2100" spc="-10" dirty="0">
                <a:latin typeface="Times New Roman"/>
                <a:cs typeface="Times New Roman"/>
              </a:rPr>
              <a:t>1	</a:t>
            </a:r>
            <a:r>
              <a:rPr sz="2100" spc="-15" dirty="0">
                <a:latin typeface="Symbol"/>
                <a:cs typeface="Symbol"/>
              </a:rPr>
              <a:t></a:t>
            </a:r>
            <a:r>
              <a:rPr sz="2100" spc="-16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2	3	</a:t>
            </a:r>
            <a:r>
              <a:rPr sz="2100" spc="5" dirty="0">
                <a:latin typeface="Times New Roman"/>
                <a:cs typeface="Times New Roman"/>
              </a:rPr>
              <a:t>9</a:t>
            </a:r>
            <a:r>
              <a:rPr sz="3150" spc="7" baseline="-5291" dirty="0">
                <a:latin typeface="Symbol"/>
                <a:cs typeface="Symbol"/>
              </a:rPr>
              <a:t></a:t>
            </a:r>
            <a:endParaRPr sz="3150" baseline="-5291">
              <a:latin typeface="Symbol"/>
              <a:cs typeface="Symbol"/>
            </a:endParaRPr>
          </a:p>
          <a:p>
            <a:pPr marR="5715" algn="ctr">
              <a:lnSpc>
                <a:spcPct val="100000"/>
              </a:lnSpc>
              <a:spcBef>
                <a:spcPts val="625"/>
              </a:spcBef>
              <a:tabLst>
                <a:tab pos="829944" algn="l"/>
                <a:tab pos="1196975" algn="l"/>
                <a:tab pos="1577340" algn="l"/>
              </a:tabLst>
            </a:pPr>
            <a:r>
              <a:rPr sz="3150" spc="75" baseline="23809" dirty="0">
                <a:latin typeface="Symbol"/>
                <a:cs typeface="Symbol"/>
              </a:rPr>
              <a:t></a:t>
            </a:r>
            <a:r>
              <a:rPr sz="2100" spc="50" dirty="0">
                <a:latin typeface="Symbol"/>
                <a:cs typeface="Symbol"/>
              </a:rPr>
              <a:t></a:t>
            </a:r>
            <a:r>
              <a:rPr sz="2100" spc="50" dirty="0">
                <a:latin typeface="Times New Roman"/>
                <a:cs typeface="Times New Roman"/>
              </a:rPr>
              <a:t>1	</a:t>
            </a:r>
            <a:r>
              <a:rPr sz="2100" spc="-10" dirty="0">
                <a:latin typeface="Times New Roman"/>
                <a:cs typeface="Times New Roman"/>
              </a:rPr>
              <a:t>3	0	</a:t>
            </a:r>
            <a:r>
              <a:rPr sz="2100" spc="-15" dirty="0">
                <a:latin typeface="Symbol"/>
                <a:cs typeface="Symbol"/>
              </a:rPr>
              <a:t></a:t>
            </a:r>
            <a:r>
              <a:rPr sz="2100" spc="-25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4</a:t>
            </a:r>
            <a:r>
              <a:rPr sz="3150" spc="7" baseline="23809" dirty="0">
                <a:latin typeface="Symbol"/>
                <a:cs typeface="Symbol"/>
              </a:rPr>
              <a:t></a:t>
            </a:r>
            <a:endParaRPr sz="3150" baseline="23809">
              <a:latin typeface="Symbol"/>
              <a:cs typeface="Symbol"/>
            </a:endParaRPr>
          </a:p>
          <a:p>
            <a:pPr marR="36195" algn="ctr">
              <a:lnSpc>
                <a:spcPct val="100000"/>
              </a:lnSpc>
              <a:spcBef>
                <a:spcPts val="625"/>
              </a:spcBef>
              <a:tabLst>
                <a:tab pos="559435" algn="l"/>
              </a:tabLst>
            </a:pPr>
            <a:r>
              <a:rPr sz="2100" spc="-15" dirty="0">
                <a:latin typeface="Symbol"/>
                <a:cs typeface="Symbol"/>
              </a:rPr>
              <a:t></a:t>
            </a:r>
            <a:r>
              <a:rPr sz="2100" spc="-22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5	5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5680" y="3873975"/>
            <a:ext cx="34417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600" spc="-15" baseline="-23148" dirty="0">
                <a:latin typeface="Times New Roman"/>
                <a:cs typeface="Times New Roman"/>
              </a:rPr>
              <a:t>5</a:t>
            </a:r>
            <a:r>
              <a:rPr sz="2400" spc="-10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0512" y="3873975"/>
            <a:ext cx="351155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400" spc="15" dirty="0">
                <a:latin typeface="Symbol"/>
                <a:cs typeface="Symbol"/>
              </a:rPr>
              <a:t></a:t>
            </a:r>
            <a:r>
              <a:rPr sz="3600" spc="22" baseline="-23148" dirty="0">
                <a:latin typeface="Times New Roman"/>
                <a:cs typeface="Times New Roman"/>
              </a:rPr>
              <a:t>0</a:t>
            </a:r>
            <a:endParaRPr sz="3600" baseline="-23148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27928" y="1387221"/>
            <a:ext cx="1873250" cy="5194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indent="43815">
              <a:lnSpc>
                <a:spcPct val="80000"/>
              </a:lnSpc>
              <a:spcBef>
                <a:spcPts val="530"/>
              </a:spcBef>
            </a:pPr>
            <a:r>
              <a:rPr sz="1800" spc="-5" dirty="0">
                <a:latin typeface="Times New Roman"/>
                <a:cs typeface="Times New Roman"/>
              </a:rPr>
              <a:t>Associated  Augemented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Matrix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63508" y="1387221"/>
            <a:ext cx="1430655" cy="5194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1800" dirty="0">
                <a:latin typeface="Times New Roman"/>
                <a:cs typeface="Times New Roman"/>
              </a:rPr>
              <a:t>Elementary  Row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5293" y="5636628"/>
            <a:ext cx="318135" cy="61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ts val="2320"/>
              </a:lnSpc>
              <a:spcBef>
                <a:spcPts val="95"/>
              </a:spcBef>
            </a:pPr>
            <a:r>
              <a:rPr sz="2150" spc="-10" dirty="0">
                <a:latin typeface="Symbol"/>
                <a:cs typeface="Symbol"/>
              </a:rPr>
              <a:t></a:t>
            </a:r>
            <a:endParaRPr sz="2150">
              <a:latin typeface="Symbol"/>
              <a:cs typeface="Symbol"/>
            </a:endParaRPr>
          </a:p>
          <a:p>
            <a:pPr marL="38100">
              <a:lnSpc>
                <a:spcPts val="2320"/>
              </a:lnSpc>
            </a:pPr>
            <a:r>
              <a:rPr sz="2150" spc="-280" dirty="0">
                <a:latin typeface="Symbol"/>
                <a:cs typeface="Symbol"/>
              </a:rPr>
              <a:t></a:t>
            </a:r>
            <a:r>
              <a:rPr sz="3225" spc="-419" baseline="-18087" dirty="0">
                <a:latin typeface="Symbol"/>
                <a:cs typeface="Symbol"/>
              </a:rPr>
              <a:t></a:t>
            </a:r>
            <a:r>
              <a:rPr sz="3225" spc="-419" baseline="-2583" dirty="0">
                <a:latin typeface="Times New Roman"/>
                <a:cs typeface="Times New Roman"/>
              </a:rPr>
              <a:t>0</a:t>
            </a:r>
            <a:endParaRPr sz="3225" baseline="-2583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16733" y="5375313"/>
            <a:ext cx="31559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3225" spc="-15" baseline="-25839" dirty="0">
                <a:latin typeface="Times New Roman"/>
                <a:cs typeface="Times New Roman"/>
              </a:rPr>
              <a:t>5</a:t>
            </a:r>
            <a:r>
              <a:rPr sz="2150" spc="-10" dirty="0">
                <a:latin typeface="Symbol"/>
                <a:cs typeface="Symbol"/>
              </a:rPr>
              <a:t></a:t>
            </a:r>
            <a:endParaRPr sz="21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55293" y="5375313"/>
            <a:ext cx="318135" cy="352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150" spc="-5" dirty="0">
                <a:latin typeface="Symbol"/>
                <a:cs typeface="Symbol"/>
              </a:rPr>
              <a:t></a:t>
            </a:r>
            <a:r>
              <a:rPr sz="3225" spc="-7" baseline="-25839" dirty="0">
                <a:latin typeface="Times New Roman"/>
                <a:cs typeface="Times New Roman"/>
              </a:rPr>
              <a:t>0</a:t>
            </a:r>
            <a:endParaRPr sz="3225" baseline="-25839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73254" y="2630487"/>
            <a:ext cx="2265680" cy="3634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>
              <a:lnSpc>
                <a:spcPts val="2280"/>
              </a:lnSpc>
              <a:spcBef>
                <a:spcPts val="95"/>
              </a:spcBef>
              <a:tabLst>
                <a:tab pos="2007235" algn="l"/>
              </a:tabLst>
            </a:pPr>
            <a:r>
              <a:rPr sz="2100" spc="-10" dirty="0">
                <a:latin typeface="Symbol"/>
                <a:cs typeface="Symbol"/>
              </a:rPr>
              <a:t></a:t>
            </a:r>
            <a:r>
              <a:rPr sz="2100" spc="-10" dirty="0">
                <a:latin typeface="Times New Roman"/>
                <a:cs typeface="Times New Roman"/>
              </a:rPr>
              <a:t>	</a:t>
            </a:r>
            <a:r>
              <a:rPr sz="2100" spc="-10" dirty="0">
                <a:latin typeface="Symbol"/>
                <a:cs typeface="Symbol"/>
              </a:rPr>
              <a:t></a:t>
            </a:r>
            <a:endParaRPr sz="2100">
              <a:latin typeface="Symbol"/>
              <a:cs typeface="Symbol"/>
            </a:endParaRPr>
          </a:p>
          <a:p>
            <a:pPr marL="101600">
              <a:lnSpc>
                <a:spcPts val="2280"/>
              </a:lnSpc>
              <a:tabLst>
                <a:tab pos="351155" algn="l"/>
                <a:tab pos="1734185" algn="l"/>
              </a:tabLst>
            </a:pPr>
            <a:r>
              <a:rPr sz="2100" spc="-409" dirty="0">
                <a:latin typeface="Symbol"/>
                <a:cs typeface="Symbol"/>
              </a:rPr>
              <a:t></a:t>
            </a:r>
            <a:r>
              <a:rPr sz="3150" spc="-615" baseline="-11904" dirty="0">
                <a:latin typeface="Symbol"/>
                <a:cs typeface="Symbol"/>
              </a:rPr>
              <a:t></a:t>
            </a:r>
            <a:r>
              <a:rPr sz="3150" spc="-615" baseline="-11904" dirty="0">
                <a:latin typeface="Times New Roman"/>
                <a:cs typeface="Times New Roman"/>
              </a:rPr>
              <a:t>	</a:t>
            </a:r>
            <a:r>
              <a:rPr sz="3150" spc="-15" baseline="1322" dirty="0">
                <a:latin typeface="Times New Roman"/>
                <a:cs typeface="Times New Roman"/>
              </a:rPr>
              <a:t>2	</a:t>
            </a:r>
            <a:r>
              <a:rPr sz="3150" spc="-292" baseline="1322" dirty="0">
                <a:latin typeface="Times New Roman"/>
                <a:cs typeface="Times New Roman"/>
              </a:rPr>
              <a:t>17</a:t>
            </a:r>
            <a:r>
              <a:rPr sz="2100" spc="-195" dirty="0">
                <a:latin typeface="Symbol"/>
                <a:cs typeface="Symbol"/>
              </a:rPr>
              <a:t></a:t>
            </a:r>
            <a:r>
              <a:rPr sz="3150" spc="-292" baseline="-11904" dirty="0">
                <a:latin typeface="Symbol"/>
                <a:cs typeface="Symbol"/>
              </a:rPr>
              <a:t></a:t>
            </a:r>
            <a:endParaRPr sz="3150" baseline="-11904">
              <a:latin typeface="Symbol"/>
              <a:cs typeface="Symbol"/>
            </a:endParaRPr>
          </a:p>
          <a:p>
            <a:pPr marL="104775">
              <a:lnSpc>
                <a:spcPct val="100000"/>
              </a:lnSpc>
              <a:spcBef>
                <a:spcPts val="2640"/>
              </a:spcBef>
              <a:tabLst>
                <a:tab pos="664845" algn="l"/>
                <a:tab pos="1315720" algn="l"/>
                <a:tab pos="1865630" algn="l"/>
              </a:tabLst>
            </a:pPr>
            <a:r>
              <a:rPr sz="3600" spc="-15" baseline="-5787" dirty="0">
                <a:latin typeface="Symbol"/>
                <a:cs typeface="Symbol"/>
              </a:rPr>
              <a:t></a:t>
            </a:r>
            <a:r>
              <a:rPr sz="3600" spc="-532" baseline="-5787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1	</a:t>
            </a:r>
            <a:r>
              <a:rPr sz="2400" spc="-15" dirty="0">
                <a:latin typeface="Symbol"/>
                <a:cs typeface="Symbol"/>
              </a:rPr>
              <a:t>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2	3	</a:t>
            </a:r>
            <a:r>
              <a:rPr sz="2400" spc="10" dirty="0">
                <a:latin typeface="Times New Roman"/>
                <a:cs typeface="Times New Roman"/>
              </a:rPr>
              <a:t>9</a:t>
            </a:r>
            <a:r>
              <a:rPr sz="3600" spc="15" baseline="-5787" dirty="0">
                <a:latin typeface="Symbol"/>
                <a:cs typeface="Symbol"/>
              </a:rPr>
              <a:t></a:t>
            </a:r>
            <a:endParaRPr sz="3600" baseline="-5787">
              <a:latin typeface="Symbol"/>
              <a:cs typeface="Symbol"/>
            </a:endParaRPr>
          </a:p>
          <a:p>
            <a:pPr marL="104775">
              <a:lnSpc>
                <a:spcPct val="100000"/>
              </a:lnSpc>
              <a:spcBef>
                <a:spcPts val="710"/>
              </a:spcBef>
              <a:tabLst>
                <a:tab pos="908050" algn="l"/>
                <a:tab pos="1315720" algn="l"/>
                <a:tab pos="2022475" algn="l"/>
              </a:tabLst>
            </a:pPr>
            <a:r>
              <a:rPr sz="3600" spc="-15" baseline="-31250" dirty="0">
                <a:latin typeface="Symbol"/>
                <a:cs typeface="Symbol"/>
              </a:rPr>
              <a:t></a:t>
            </a:r>
            <a:r>
              <a:rPr sz="3600" spc="-15" baseline="-31250" dirty="0">
                <a:latin typeface="Times New Roman"/>
                <a:cs typeface="Times New Roman"/>
              </a:rPr>
              <a:t>	</a:t>
            </a:r>
            <a:r>
              <a:rPr sz="2400" spc="-15" dirty="0">
                <a:latin typeface="Times New Roman"/>
                <a:cs typeface="Times New Roman"/>
              </a:rPr>
              <a:t>1	3	</a:t>
            </a:r>
            <a:r>
              <a:rPr sz="3600" spc="-15" baseline="-31250" dirty="0">
                <a:latin typeface="Symbol"/>
                <a:cs typeface="Symbol"/>
              </a:rPr>
              <a:t></a:t>
            </a:r>
            <a:endParaRPr sz="3600" baseline="-31250">
              <a:latin typeface="Symbol"/>
              <a:cs typeface="Symbol"/>
            </a:endParaRPr>
          </a:p>
          <a:p>
            <a:pPr marL="104775">
              <a:lnSpc>
                <a:spcPct val="100000"/>
              </a:lnSpc>
              <a:spcBef>
                <a:spcPts val="780"/>
              </a:spcBef>
              <a:tabLst>
                <a:tab pos="678815" algn="l"/>
                <a:tab pos="1310640" algn="l"/>
                <a:tab pos="1708785" algn="l"/>
              </a:tabLst>
            </a:pPr>
            <a:r>
              <a:rPr sz="2400" spc="-300" dirty="0">
                <a:latin typeface="Symbol"/>
                <a:cs typeface="Symbol"/>
              </a:rPr>
              <a:t></a:t>
            </a:r>
            <a:r>
              <a:rPr sz="3600" spc="-450" baseline="-11574" dirty="0">
                <a:latin typeface="Symbol"/>
                <a:cs typeface="Symbol"/>
              </a:rPr>
              <a:t></a:t>
            </a:r>
            <a:r>
              <a:rPr sz="3600" spc="-450" baseline="2314" dirty="0">
                <a:latin typeface="Times New Roman"/>
                <a:cs typeface="Times New Roman"/>
              </a:rPr>
              <a:t>2	</a:t>
            </a:r>
            <a:r>
              <a:rPr sz="3600" spc="-22" baseline="2314" dirty="0">
                <a:latin typeface="Symbol"/>
                <a:cs typeface="Symbol"/>
              </a:rPr>
              <a:t></a:t>
            </a:r>
            <a:r>
              <a:rPr sz="3600" spc="-375" baseline="2314" dirty="0">
                <a:latin typeface="Times New Roman"/>
                <a:cs typeface="Times New Roman"/>
              </a:rPr>
              <a:t> </a:t>
            </a:r>
            <a:r>
              <a:rPr sz="3600" spc="-22" baseline="2314" dirty="0">
                <a:latin typeface="Times New Roman"/>
                <a:cs typeface="Times New Roman"/>
              </a:rPr>
              <a:t>5	5	</a:t>
            </a:r>
            <a:r>
              <a:rPr sz="3600" spc="-330" baseline="2314" dirty="0">
                <a:latin typeface="Times New Roman"/>
                <a:cs typeface="Times New Roman"/>
              </a:rPr>
              <a:t>17</a:t>
            </a:r>
            <a:r>
              <a:rPr sz="2400" spc="-220" dirty="0">
                <a:latin typeface="Symbol"/>
                <a:cs typeface="Symbol"/>
              </a:rPr>
              <a:t></a:t>
            </a:r>
            <a:r>
              <a:rPr sz="3600" spc="-330" baseline="-11574" dirty="0">
                <a:latin typeface="Symbol"/>
                <a:cs typeface="Symbol"/>
              </a:rPr>
              <a:t></a:t>
            </a:r>
            <a:endParaRPr sz="3600" baseline="-11574">
              <a:latin typeface="Symbol"/>
              <a:cs typeface="Symbol"/>
            </a:endParaRPr>
          </a:p>
          <a:p>
            <a:pPr marL="120014">
              <a:lnSpc>
                <a:spcPct val="100000"/>
              </a:lnSpc>
              <a:spcBef>
                <a:spcPts val="2065"/>
              </a:spcBef>
              <a:tabLst>
                <a:tab pos="615315" algn="l"/>
                <a:tab pos="1351915" algn="l"/>
                <a:tab pos="1877060" algn="l"/>
              </a:tabLst>
            </a:pPr>
            <a:r>
              <a:rPr sz="3225" spc="120" baseline="-3875" dirty="0">
                <a:latin typeface="Symbol"/>
                <a:cs typeface="Symbol"/>
              </a:rPr>
              <a:t></a:t>
            </a:r>
            <a:r>
              <a:rPr sz="2150" spc="80" dirty="0">
                <a:latin typeface="Times New Roman"/>
                <a:cs typeface="Times New Roman"/>
              </a:rPr>
              <a:t>1	</a:t>
            </a:r>
            <a:r>
              <a:rPr sz="2150" spc="-15" dirty="0">
                <a:latin typeface="Symbol"/>
                <a:cs typeface="Symbol"/>
              </a:rPr>
              <a:t></a:t>
            </a:r>
            <a:r>
              <a:rPr sz="2150" spc="-175" dirty="0">
                <a:latin typeface="Times New Roman"/>
                <a:cs typeface="Times New Roman"/>
              </a:rPr>
              <a:t> </a:t>
            </a:r>
            <a:r>
              <a:rPr sz="2150" spc="-10" dirty="0">
                <a:latin typeface="Times New Roman"/>
                <a:cs typeface="Times New Roman"/>
              </a:rPr>
              <a:t>2	3	</a:t>
            </a:r>
            <a:r>
              <a:rPr sz="2150" spc="5" dirty="0">
                <a:latin typeface="Times New Roman"/>
                <a:cs typeface="Times New Roman"/>
              </a:rPr>
              <a:t>9</a:t>
            </a:r>
            <a:r>
              <a:rPr sz="3225" spc="7" baseline="-3875" dirty="0">
                <a:latin typeface="Symbol"/>
                <a:cs typeface="Symbol"/>
              </a:rPr>
              <a:t></a:t>
            </a:r>
            <a:endParaRPr sz="3225" baseline="-3875">
              <a:latin typeface="Symbol"/>
              <a:cs typeface="Symbol"/>
            </a:endParaRPr>
          </a:p>
          <a:p>
            <a:pPr marL="831215">
              <a:lnSpc>
                <a:spcPct val="100000"/>
              </a:lnSpc>
              <a:spcBef>
                <a:spcPts val="640"/>
              </a:spcBef>
              <a:tabLst>
                <a:tab pos="1351915" algn="l"/>
                <a:tab pos="2016760" algn="l"/>
              </a:tabLst>
            </a:pPr>
            <a:r>
              <a:rPr sz="2150" spc="-10" dirty="0">
                <a:latin typeface="Times New Roman"/>
                <a:cs typeface="Times New Roman"/>
              </a:rPr>
              <a:t>1	3	</a:t>
            </a:r>
            <a:r>
              <a:rPr sz="3225" spc="-15" baseline="-27131" dirty="0">
                <a:latin typeface="Symbol"/>
                <a:cs typeface="Symbol"/>
              </a:rPr>
              <a:t></a:t>
            </a:r>
            <a:endParaRPr sz="3225" baseline="-27131">
              <a:latin typeface="Symbol"/>
              <a:cs typeface="Symbol"/>
            </a:endParaRPr>
          </a:p>
          <a:p>
            <a:pPr marL="666115">
              <a:lnSpc>
                <a:spcPct val="100000"/>
              </a:lnSpc>
              <a:spcBef>
                <a:spcPts val="640"/>
              </a:spcBef>
              <a:tabLst>
                <a:tab pos="1199515" algn="l"/>
                <a:tab pos="1732914" algn="l"/>
              </a:tabLst>
            </a:pPr>
            <a:r>
              <a:rPr sz="2150" spc="50" dirty="0">
                <a:latin typeface="Symbol"/>
                <a:cs typeface="Symbol"/>
              </a:rPr>
              <a:t></a:t>
            </a:r>
            <a:r>
              <a:rPr sz="2150" spc="50" dirty="0">
                <a:latin typeface="Times New Roman"/>
                <a:cs typeface="Times New Roman"/>
              </a:rPr>
              <a:t>1	</a:t>
            </a:r>
            <a:r>
              <a:rPr sz="2150" spc="50" dirty="0">
                <a:latin typeface="Symbol"/>
                <a:cs typeface="Symbol"/>
              </a:rPr>
              <a:t></a:t>
            </a:r>
            <a:r>
              <a:rPr sz="2150" spc="50" dirty="0">
                <a:latin typeface="Times New Roman"/>
                <a:cs typeface="Times New Roman"/>
              </a:rPr>
              <a:t>1	</a:t>
            </a:r>
            <a:r>
              <a:rPr sz="2150" spc="-220" dirty="0">
                <a:latin typeface="Symbol"/>
                <a:cs typeface="Symbol"/>
              </a:rPr>
              <a:t></a:t>
            </a:r>
            <a:r>
              <a:rPr sz="2150" spc="-220" dirty="0">
                <a:latin typeface="Times New Roman"/>
                <a:cs typeface="Times New Roman"/>
              </a:rPr>
              <a:t>1</a:t>
            </a:r>
            <a:r>
              <a:rPr sz="3225" spc="-330" baseline="2583" dirty="0">
                <a:latin typeface="Symbol"/>
                <a:cs typeface="Symbol"/>
              </a:rPr>
              <a:t></a:t>
            </a:r>
            <a:r>
              <a:rPr sz="3225" spc="-330" baseline="-15503" dirty="0">
                <a:latin typeface="Symbol"/>
                <a:cs typeface="Symbol"/>
              </a:rPr>
              <a:t></a:t>
            </a:r>
            <a:endParaRPr sz="3225" baseline="-15503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60704" y="3868169"/>
            <a:ext cx="2406650" cy="416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105"/>
              </a:lnSpc>
              <a:spcBef>
                <a:spcPts val="100"/>
              </a:spcBef>
              <a:tabLst>
                <a:tab pos="1753870" algn="l"/>
              </a:tabLst>
            </a:pPr>
            <a:r>
              <a:rPr sz="2250" i="1" spc="15" dirty="0">
                <a:latin typeface="Times New Roman"/>
                <a:cs typeface="Times New Roman"/>
              </a:rPr>
              <a:t>r </a:t>
            </a:r>
            <a:r>
              <a:rPr sz="1950" spc="-22" baseline="42735" dirty="0">
                <a:latin typeface="Times New Roman"/>
                <a:cs typeface="Times New Roman"/>
              </a:rPr>
              <a:t>(1)  </a:t>
            </a:r>
            <a:r>
              <a:rPr sz="2250" spc="10" dirty="0">
                <a:latin typeface="Times New Roman"/>
                <a:cs typeface="Times New Roman"/>
              </a:rPr>
              <a:t>: </a:t>
            </a:r>
            <a:r>
              <a:rPr sz="2250" spc="-50" dirty="0">
                <a:latin typeface="Times New Roman"/>
                <a:cs typeface="Times New Roman"/>
              </a:rPr>
              <a:t>(1)</a:t>
            </a:r>
            <a:r>
              <a:rPr sz="2250" i="1" spc="-50" dirty="0">
                <a:latin typeface="Times New Roman"/>
                <a:cs typeface="Times New Roman"/>
              </a:rPr>
              <a:t>R</a:t>
            </a:r>
            <a:r>
              <a:rPr sz="2250" i="1" spc="-225" dirty="0">
                <a:latin typeface="Times New Roman"/>
                <a:cs typeface="Times New Roman"/>
              </a:rPr>
              <a:t> </a:t>
            </a:r>
            <a:r>
              <a:rPr sz="2250" spc="20" dirty="0">
                <a:latin typeface="Symbol"/>
                <a:cs typeface="Symbol"/>
              </a:rPr>
              <a:t></a:t>
            </a:r>
            <a:r>
              <a:rPr sz="2250" spc="-70" dirty="0">
                <a:latin typeface="Times New Roman"/>
                <a:cs typeface="Times New Roman"/>
              </a:rPr>
              <a:t> </a:t>
            </a:r>
            <a:r>
              <a:rPr sz="2250" i="1" spc="25" dirty="0">
                <a:latin typeface="Times New Roman"/>
                <a:cs typeface="Times New Roman"/>
              </a:rPr>
              <a:t>R	</a:t>
            </a:r>
            <a:r>
              <a:rPr sz="2250" spc="40" dirty="0">
                <a:latin typeface="Symbol"/>
                <a:cs typeface="Symbol"/>
              </a:rPr>
              <a:t></a:t>
            </a:r>
            <a:r>
              <a:rPr sz="2250" spc="-45" dirty="0">
                <a:latin typeface="Times New Roman"/>
                <a:cs typeface="Times New Roman"/>
              </a:rPr>
              <a:t> </a:t>
            </a:r>
            <a:r>
              <a:rPr sz="2250" i="1" spc="25" dirty="0">
                <a:latin typeface="Times New Roman"/>
                <a:cs typeface="Times New Roman"/>
              </a:rPr>
              <a:t>R</a:t>
            </a:r>
            <a:endParaRPr sz="2250">
              <a:latin typeface="Times New Roman"/>
              <a:cs typeface="Times New Roman"/>
            </a:endParaRPr>
          </a:p>
          <a:p>
            <a:pPr marL="120650">
              <a:lnSpc>
                <a:spcPts val="965"/>
              </a:lnSpc>
              <a:tabLst>
                <a:tab pos="1035685" algn="l"/>
                <a:tab pos="1577975" algn="l"/>
                <a:tab pos="2282825" algn="l"/>
              </a:tabLst>
            </a:pPr>
            <a:r>
              <a:rPr sz="1300" spc="15" dirty="0">
                <a:latin typeface="Times New Roman"/>
                <a:cs typeface="Times New Roman"/>
              </a:rPr>
              <a:t>12	1	2	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17422" y="5428872"/>
            <a:ext cx="2734310" cy="41338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0800">
              <a:lnSpc>
                <a:spcPts val="2050"/>
              </a:lnSpc>
              <a:spcBef>
                <a:spcPts val="135"/>
              </a:spcBef>
              <a:tabLst>
                <a:tab pos="1525270" algn="l"/>
                <a:tab pos="2085975" algn="l"/>
              </a:tabLst>
            </a:pPr>
            <a:r>
              <a:rPr sz="2200" i="1" spc="20" dirty="0">
                <a:latin typeface="Times New Roman"/>
                <a:cs typeface="Times New Roman"/>
              </a:rPr>
              <a:t>r</a:t>
            </a:r>
            <a:r>
              <a:rPr sz="2200" i="1" spc="-310" dirty="0">
                <a:latin typeface="Times New Roman"/>
                <a:cs typeface="Times New Roman"/>
              </a:rPr>
              <a:t> </a:t>
            </a:r>
            <a:r>
              <a:rPr sz="1950" spc="7" baseline="42735" dirty="0">
                <a:latin typeface="Times New Roman"/>
                <a:cs typeface="Times New Roman"/>
              </a:rPr>
              <a:t>( </a:t>
            </a:r>
            <a:r>
              <a:rPr sz="1950" spc="44" baseline="42735" dirty="0">
                <a:latin typeface="Symbol"/>
                <a:cs typeface="Symbol"/>
              </a:rPr>
              <a:t></a:t>
            </a:r>
            <a:r>
              <a:rPr sz="1950" spc="44" baseline="42735" dirty="0">
                <a:latin typeface="Times New Roman"/>
                <a:cs typeface="Times New Roman"/>
              </a:rPr>
              <a:t>2) </a:t>
            </a:r>
            <a:r>
              <a:rPr sz="2200" spc="15" dirty="0">
                <a:latin typeface="Times New Roman"/>
                <a:cs typeface="Times New Roman"/>
              </a:rPr>
              <a:t>:</a:t>
            </a:r>
            <a:r>
              <a:rPr sz="2200" spc="-210" dirty="0">
                <a:latin typeface="Times New Roman"/>
                <a:cs typeface="Times New Roman"/>
              </a:rPr>
              <a:t> </a:t>
            </a:r>
            <a:r>
              <a:rPr sz="2200" spc="70" dirty="0">
                <a:latin typeface="Times New Roman"/>
                <a:cs typeface="Times New Roman"/>
              </a:rPr>
              <a:t>(</a:t>
            </a:r>
            <a:r>
              <a:rPr sz="2200" spc="70" dirty="0">
                <a:latin typeface="Symbol"/>
                <a:cs typeface="Symbol"/>
              </a:rPr>
              <a:t></a:t>
            </a:r>
            <a:r>
              <a:rPr sz="2200" spc="70" dirty="0">
                <a:latin typeface="Times New Roman"/>
                <a:cs typeface="Times New Roman"/>
              </a:rPr>
              <a:t>2)</a:t>
            </a:r>
            <a:r>
              <a:rPr sz="2200" i="1" spc="70" dirty="0">
                <a:latin typeface="Times New Roman"/>
                <a:cs typeface="Times New Roman"/>
              </a:rPr>
              <a:t>R	</a:t>
            </a:r>
            <a:r>
              <a:rPr sz="2200" spc="35" dirty="0">
                <a:latin typeface="Symbol"/>
                <a:cs typeface="Symbol"/>
              </a:rPr>
              <a:t>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i="1" spc="35" dirty="0">
                <a:latin typeface="Times New Roman"/>
                <a:cs typeface="Times New Roman"/>
              </a:rPr>
              <a:t>R	</a:t>
            </a:r>
            <a:r>
              <a:rPr sz="2200" spc="60" dirty="0">
                <a:latin typeface="Symbol"/>
                <a:cs typeface="Symbol"/>
              </a:rPr>
              <a:t>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i="1" spc="35" dirty="0">
                <a:latin typeface="Times New Roman"/>
                <a:cs typeface="Times New Roman"/>
              </a:rPr>
              <a:t>R</a:t>
            </a:r>
            <a:endParaRPr sz="2200">
              <a:latin typeface="Times New Roman"/>
              <a:cs typeface="Times New Roman"/>
            </a:endParaRPr>
          </a:p>
          <a:p>
            <a:pPr marL="121285">
              <a:lnSpc>
                <a:spcPts val="969"/>
              </a:lnSpc>
              <a:tabLst>
                <a:tab pos="1376045" algn="l"/>
                <a:tab pos="1915160" algn="l"/>
                <a:tab pos="2611755" algn="l"/>
              </a:tabLst>
            </a:pPr>
            <a:r>
              <a:rPr sz="1300" spc="15" dirty="0">
                <a:latin typeface="Times New Roman"/>
                <a:cs typeface="Times New Roman"/>
              </a:rPr>
              <a:t>13	</a:t>
            </a:r>
            <a:r>
              <a:rPr sz="1300" spc="10" dirty="0">
                <a:latin typeface="Times New Roman"/>
                <a:cs typeface="Times New Roman"/>
              </a:rPr>
              <a:t>1	3	3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1640175" y="2032125"/>
              <a:ext cx="362160" cy="1994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0455" y="2025285"/>
                <a:ext cx="3805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/>
              <p14:cNvContentPartPr/>
              <p14:nvPr/>
            </p14:nvContentPartPr>
            <p14:xfrm>
              <a:off x="1278375" y="2507325"/>
              <a:ext cx="277920" cy="16416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9015" y="2495445"/>
                <a:ext cx="299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Ink 34"/>
              <p14:cNvContentPartPr/>
              <p14:nvPr/>
            </p14:nvContentPartPr>
            <p14:xfrm>
              <a:off x="7016415" y="3297525"/>
              <a:ext cx="0" cy="4392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Ink 35"/>
              <p14:cNvContentPartPr/>
              <p14:nvPr/>
            </p14:nvContentPartPr>
            <p14:xfrm>
              <a:off x="7011375" y="3376725"/>
              <a:ext cx="0" cy="3024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Ink 36"/>
              <p14:cNvContentPartPr/>
              <p14:nvPr/>
            </p14:nvContentPartPr>
            <p14:xfrm>
              <a:off x="5735535" y="2003685"/>
              <a:ext cx="1657440" cy="147672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26175" y="1992525"/>
                <a:ext cx="1678320" cy="14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Ink 38"/>
              <p14:cNvContentPartPr/>
              <p14:nvPr/>
            </p14:nvContentPartPr>
            <p14:xfrm>
              <a:off x="1202775" y="1642605"/>
              <a:ext cx="735120" cy="384840"/>
            </p14:xfrm>
          </p:contentPart>
        </mc:Choice>
        <mc:Fallback>
          <p:pic>
            <p:nvPicPr>
              <p:cNvPr id="39" name="Ink 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5215" y="1631805"/>
                <a:ext cx="7531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Ink 48"/>
              <p14:cNvContentPartPr/>
              <p14:nvPr/>
            </p14:nvContentPartPr>
            <p14:xfrm>
              <a:off x="1280535" y="3232725"/>
              <a:ext cx="1889280" cy="36936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9735" y="3221205"/>
                <a:ext cx="19116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4" name="Ink 53"/>
              <p14:cNvContentPartPr/>
              <p14:nvPr/>
            </p14:nvContentPartPr>
            <p14:xfrm>
              <a:off x="1190895" y="3025005"/>
              <a:ext cx="320400" cy="158760"/>
            </p14:xfrm>
          </p:contentPart>
        </mc:Choice>
        <mc:Fallback>
          <p:pic>
            <p:nvPicPr>
              <p:cNvPr id="54" name="Ink 5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2255" y="3012405"/>
                <a:ext cx="341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9" name="Ink 68"/>
              <p14:cNvContentPartPr/>
              <p14:nvPr/>
            </p14:nvContentPartPr>
            <p14:xfrm>
              <a:off x="3252615" y="1087125"/>
              <a:ext cx="1969200" cy="87120"/>
            </p14:xfrm>
          </p:contentPart>
        </mc:Choice>
        <mc:Fallback>
          <p:pic>
            <p:nvPicPr>
              <p:cNvPr id="69" name="Ink 6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6495" y="1077765"/>
                <a:ext cx="19825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/>
              <p14:cNvContentPartPr/>
              <p14:nvPr/>
            </p14:nvContentPartPr>
            <p14:xfrm>
              <a:off x="4919055" y="1973805"/>
              <a:ext cx="212040" cy="101880"/>
            </p14:xfrm>
          </p:contentPart>
        </mc:Choice>
        <mc:Fallback>
          <p:pic>
            <p:nvPicPr>
              <p:cNvPr id="72" name="Ink 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09695" y="1964445"/>
                <a:ext cx="2307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9" name="Ink 88"/>
              <p14:cNvContentPartPr/>
              <p14:nvPr/>
            </p14:nvContentPartPr>
            <p14:xfrm>
              <a:off x="8376495" y="2328045"/>
              <a:ext cx="336960" cy="320400"/>
            </p14:xfrm>
          </p:contentPart>
        </mc:Choice>
        <mc:Fallback>
          <p:pic>
            <p:nvPicPr>
              <p:cNvPr id="89" name="Ink 8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65335" y="2318685"/>
                <a:ext cx="3610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9" name="Ink 98"/>
              <p14:cNvContentPartPr/>
              <p14:nvPr/>
            </p14:nvContentPartPr>
            <p14:xfrm>
              <a:off x="5981055" y="3486885"/>
              <a:ext cx="293040" cy="82800"/>
            </p14:xfrm>
          </p:contentPart>
        </mc:Choice>
        <mc:Fallback>
          <p:pic>
            <p:nvPicPr>
              <p:cNvPr id="99" name="Ink 9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70975" y="3477525"/>
                <a:ext cx="31176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0" name="Ink 99"/>
              <p14:cNvContentPartPr/>
              <p14:nvPr/>
            </p14:nvContentPartPr>
            <p14:xfrm>
              <a:off x="5888535" y="3480765"/>
              <a:ext cx="389160" cy="32400"/>
            </p14:xfrm>
          </p:contentPart>
        </mc:Choice>
        <mc:Fallback>
          <p:pic>
            <p:nvPicPr>
              <p:cNvPr id="100" name="Ink 9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75935" y="3468885"/>
                <a:ext cx="4125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3" name="Ink 102"/>
              <p14:cNvContentPartPr/>
              <p14:nvPr/>
            </p14:nvContentPartPr>
            <p14:xfrm>
              <a:off x="5744535" y="2185125"/>
              <a:ext cx="2262240" cy="101340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35175" y="2181165"/>
                <a:ext cx="2281320" cy="10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8" name="Ink 107"/>
              <p14:cNvContentPartPr/>
              <p14:nvPr/>
            </p14:nvContentPartPr>
            <p14:xfrm>
              <a:off x="8807415" y="4250805"/>
              <a:ext cx="975240" cy="61560"/>
            </p14:xfrm>
          </p:contentPart>
        </mc:Choice>
        <mc:Fallback>
          <p:pic>
            <p:nvPicPr>
              <p:cNvPr id="108" name="Ink 10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798775" y="4239645"/>
                <a:ext cx="9943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9" name="Ink 108"/>
              <p14:cNvContentPartPr/>
              <p14:nvPr/>
            </p14:nvContentPartPr>
            <p14:xfrm>
              <a:off x="8945295" y="4267005"/>
              <a:ext cx="758520" cy="75600"/>
            </p14:xfrm>
          </p:contentPart>
        </mc:Choice>
        <mc:Fallback>
          <p:pic>
            <p:nvPicPr>
              <p:cNvPr id="109" name="Ink 10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36655" y="4256925"/>
                <a:ext cx="7772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0" name="Ink 109"/>
              <p14:cNvContentPartPr/>
              <p14:nvPr/>
            </p14:nvContentPartPr>
            <p14:xfrm>
              <a:off x="7217655" y="4319925"/>
              <a:ext cx="146520" cy="18720"/>
            </p14:xfrm>
          </p:contentPart>
        </mc:Choice>
        <mc:Fallback>
          <p:pic>
            <p:nvPicPr>
              <p:cNvPr id="110" name="Ink 10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07215" y="4308765"/>
                <a:ext cx="1681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1" name="Ink 110"/>
              <p14:cNvContentPartPr/>
              <p14:nvPr/>
            </p14:nvContentPartPr>
            <p14:xfrm>
              <a:off x="10032495" y="4306965"/>
              <a:ext cx="390960" cy="77760"/>
            </p14:xfrm>
          </p:contentPart>
        </mc:Choice>
        <mc:Fallback>
          <p:pic>
            <p:nvPicPr>
              <p:cNvPr id="111" name="Ink 110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20255" y="4294005"/>
                <a:ext cx="4140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2" name="Ink 111"/>
              <p14:cNvContentPartPr/>
              <p14:nvPr/>
            </p14:nvContentPartPr>
            <p14:xfrm>
              <a:off x="5621055" y="4357725"/>
              <a:ext cx="142920" cy="34920"/>
            </p14:xfrm>
          </p:contentPart>
        </mc:Choice>
        <mc:Fallback>
          <p:pic>
            <p:nvPicPr>
              <p:cNvPr id="112" name="Ink 111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10975" y="4350165"/>
                <a:ext cx="163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3" name="Ink 112"/>
              <p14:cNvContentPartPr/>
              <p14:nvPr/>
            </p14:nvContentPartPr>
            <p14:xfrm>
              <a:off x="6305055" y="4359165"/>
              <a:ext cx="118440" cy="13680"/>
            </p14:xfrm>
          </p:contentPart>
        </mc:Choice>
        <mc:Fallback>
          <p:pic>
            <p:nvPicPr>
              <p:cNvPr id="113" name="Ink 11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96055" y="4348365"/>
                <a:ext cx="1353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4" name="Ink 113"/>
              <p14:cNvContentPartPr/>
              <p14:nvPr/>
            </p14:nvContentPartPr>
            <p14:xfrm>
              <a:off x="6650295" y="4364205"/>
              <a:ext cx="158040" cy="14400"/>
            </p14:xfrm>
          </p:contentPart>
        </mc:Choice>
        <mc:Fallback>
          <p:pic>
            <p:nvPicPr>
              <p:cNvPr id="114" name="Ink 11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39855" y="4353045"/>
                <a:ext cx="1800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5" name="Ink 114"/>
              <p14:cNvContentPartPr/>
              <p14:nvPr/>
            </p14:nvContentPartPr>
            <p14:xfrm>
              <a:off x="10078935" y="4324245"/>
              <a:ext cx="397800" cy="93600"/>
            </p14:xfrm>
          </p:contentPart>
        </mc:Choice>
        <mc:Fallback>
          <p:pic>
            <p:nvPicPr>
              <p:cNvPr id="115" name="Ink 114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66335" y="4319565"/>
                <a:ext cx="414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6" name="Ink 115"/>
              <p14:cNvContentPartPr/>
              <p14:nvPr/>
            </p14:nvContentPartPr>
            <p14:xfrm>
              <a:off x="8920815" y="5916525"/>
              <a:ext cx="1182960" cy="97920"/>
            </p14:xfrm>
          </p:contentPart>
        </mc:Choice>
        <mc:Fallback>
          <p:pic>
            <p:nvPicPr>
              <p:cNvPr id="116" name="Ink 11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12895" y="5908605"/>
                <a:ext cx="12006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8" name="Ink 117"/>
              <p14:cNvContentPartPr/>
              <p14:nvPr/>
            </p14:nvContentPartPr>
            <p14:xfrm>
              <a:off x="8678535" y="5740845"/>
              <a:ext cx="198720" cy="36720"/>
            </p14:xfrm>
          </p:contentPart>
        </mc:Choice>
        <mc:Fallback>
          <p:pic>
            <p:nvPicPr>
              <p:cNvPr id="118" name="Ink 11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69175" y="5729685"/>
                <a:ext cx="218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3" name="Ink 122"/>
              <p14:cNvContentPartPr/>
              <p14:nvPr/>
            </p14:nvContentPartPr>
            <p14:xfrm>
              <a:off x="5585055" y="6230805"/>
              <a:ext cx="181440" cy="59760"/>
            </p14:xfrm>
          </p:contentPart>
        </mc:Choice>
        <mc:Fallback>
          <p:pic>
            <p:nvPicPr>
              <p:cNvPr id="123" name="Ink 12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78215" y="6222165"/>
                <a:ext cx="1965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8" name="Ink 127"/>
              <p14:cNvContentPartPr/>
              <p14:nvPr/>
            </p14:nvContentPartPr>
            <p14:xfrm>
              <a:off x="7248615" y="6305325"/>
              <a:ext cx="203760" cy="35280"/>
            </p14:xfrm>
          </p:contentPart>
        </mc:Choice>
        <mc:Fallback>
          <p:pic>
            <p:nvPicPr>
              <p:cNvPr id="128" name="Ink 12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37095" y="6298845"/>
                <a:ext cx="2228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9" name="Ink 128"/>
              <p14:cNvContentPartPr/>
              <p14:nvPr/>
            </p14:nvContentPartPr>
            <p14:xfrm>
              <a:off x="6187695" y="6367245"/>
              <a:ext cx="213120" cy="11160"/>
            </p14:xfrm>
          </p:contentPart>
        </mc:Choice>
        <mc:Fallback>
          <p:pic>
            <p:nvPicPr>
              <p:cNvPr id="129" name="Ink 128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80135" y="6357165"/>
                <a:ext cx="2293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0" name="Ink 129"/>
              <p14:cNvContentPartPr/>
              <p14:nvPr/>
            </p14:nvContentPartPr>
            <p14:xfrm>
              <a:off x="6735975" y="6350325"/>
              <a:ext cx="164880" cy="20880"/>
            </p14:xfrm>
          </p:contentPart>
        </mc:Choice>
        <mc:Fallback>
          <p:pic>
            <p:nvPicPr>
              <p:cNvPr id="130" name="Ink 129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25535" y="6343845"/>
                <a:ext cx="1818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1" name="Ink 130"/>
              <p14:cNvContentPartPr/>
              <p14:nvPr/>
            </p14:nvContentPartPr>
            <p14:xfrm>
              <a:off x="10231935" y="5924445"/>
              <a:ext cx="436680" cy="68760"/>
            </p14:xfrm>
          </p:contentPart>
        </mc:Choice>
        <mc:Fallback>
          <p:pic>
            <p:nvPicPr>
              <p:cNvPr id="131" name="Ink 130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20775" y="5912205"/>
                <a:ext cx="4600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2" name="Ink 131"/>
              <p14:cNvContentPartPr/>
              <p14:nvPr/>
            </p14:nvContentPartPr>
            <p14:xfrm>
              <a:off x="8739375" y="5131005"/>
              <a:ext cx="1735560" cy="298080"/>
            </p14:xfrm>
          </p:contentPart>
        </mc:Choice>
        <mc:Fallback>
          <p:pic>
            <p:nvPicPr>
              <p:cNvPr id="132" name="Ink 131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29295" y="5120565"/>
                <a:ext cx="1756800" cy="31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6298" y="2144727"/>
            <a:ext cx="2435860" cy="415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105"/>
              </a:lnSpc>
              <a:spcBef>
                <a:spcPts val="95"/>
              </a:spcBef>
              <a:tabLst>
                <a:tab pos="1223645" algn="l"/>
                <a:tab pos="1784985" algn="l"/>
              </a:tabLst>
            </a:pPr>
            <a:r>
              <a:rPr sz="2250" i="1" spc="10" dirty="0">
                <a:latin typeface="Times New Roman"/>
                <a:cs typeface="Times New Roman"/>
              </a:rPr>
              <a:t>r </a:t>
            </a:r>
            <a:r>
              <a:rPr sz="1950" spc="-22" baseline="42735" dirty="0">
                <a:latin typeface="Times New Roman"/>
                <a:cs typeface="Times New Roman"/>
              </a:rPr>
              <a:t>(1)</a:t>
            </a:r>
            <a:r>
              <a:rPr sz="1950" spc="-127" baseline="42735" dirty="0">
                <a:latin typeface="Times New Roman"/>
                <a:cs typeface="Times New Roman"/>
              </a:rPr>
              <a:t> </a:t>
            </a:r>
            <a:r>
              <a:rPr sz="2250" spc="5" dirty="0">
                <a:latin typeface="Times New Roman"/>
                <a:cs typeface="Times New Roman"/>
              </a:rPr>
              <a:t>:</a:t>
            </a:r>
            <a:r>
              <a:rPr sz="2250" spc="-225" dirty="0">
                <a:latin typeface="Times New Roman"/>
                <a:cs typeface="Times New Roman"/>
              </a:rPr>
              <a:t> </a:t>
            </a:r>
            <a:r>
              <a:rPr sz="2250" spc="-45" dirty="0">
                <a:latin typeface="Times New Roman"/>
                <a:cs typeface="Times New Roman"/>
              </a:rPr>
              <a:t>(1)</a:t>
            </a:r>
            <a:r>
              <a:rPr sz="2250" i="1" spc="-45" dirty="0">
                <a:latin typeface="Times New Roman"/>
                <a:cs typeface="Times New Roman"/>
              </a:rPr>
              <a:t>R	</a:t>
            </a:r>
            <a:r>
              <a:rPr sz="2250" spc="15" dirty="0">
                <a:latin typeface="Symbol"/>
                <a:cs typeface="Symbol"/>
              </a:rPr>
              <a:t></a:t>
            </a:r>
            <a:r>
              <a:rPr sz="2250" spc="-65" dirty="0">
                <a:latin typeface="Times New Roman"/>
                <a:cs typeface="Times New Roman"/>
              </a:rPr>
              <a:t> </a:t>
            </a:r>
            <a:r>
              <a:rPr sz="2250" i="1" spc="20" dirty="0">
                <a:latin typeface="Times New Roman"/>
                <a:cs typeface="Times New Roman"/>
              </a:rPr>
              <a:t>R	</a:t>
            </a:r>
            <a:r>
              <a:rPr sz="2250" spc="30" dirty="0">
                <a:latin typeface="Symbol"/>
                <a:cs typeface="Symbol"/>
              </a:rPr>
              <a:t></a:t>
            </a:r>
            <a:r>
              <a:rPr sz="2250" spc="-25" dirty="0">
                <a:latin typeface="Times New Roman"/>
                <a:cs typeface="Times New Roman"/>
              </a:rPr>
              <a:t> </a:t>
            </a:r>
            <a:r>
              <a:rPr sz="2250" i="1" spc="20" dirty="0">
                <a:latin typeface="Times New Roman"/>
                <a:cs typeface="Times New Roman"/>
              </a:rPr>
              <a:t>R</a:t>
            </a:r>
            <a:endParaRPr sz="2250">
              <a:latin typeface="Times New Roman"/>
              <a:cs typeface="Times New Roman"/>
            </a:endParaRPr>
          </a:p>
          <a:p>
            <a:pPr marL="140335">
              <a:lnSpc>
                <a:spcPts val="965"/>
              </a:lnSpc>
              <a:tabLst>
                <a:tab pos="1059815" algn="l"/>
                <a:tab pos="1614170" algn="l"/>
                <a:tab pos="2312670" algn="l"/>
              </a:tabLst>
            </a:pPr>
            <a:r>
              <a:rPr sz="1300" spc="15" dirty="0">
                <a:latin typeface="Times New Roman"/>
                <a:cs typeface="Times New Roman"/>
              </a:rPr>
              <a:t>23	</a:t>
            </a:r>
            <a:r>
              <a:rPr sz="1300" spc="10" dirty="0">
                <a:latin typeface="Times New Roman"/>
                <a:cs typeface="Times New Roman"/>
              </a:rPr>
              <a:t>2	3	3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07894" y="1224534"/>
            <a:ext cx="1353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Linear</a:t>
            </a:r>
            <a:r>
              <a:rPr sz="1800" spc="-8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System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46026" y="2169506"/>
            <a:ext cx="339090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525" spc="-15" baseline="-23640" dirty="0">
                <a:latin typeface="Times New Roman"/>
                <a:cs typeface="Times New Roman"/>
              </a:rPr>
              <a:t>5</a:t>
            </a:r>
            <a:r>
              <a:rPr sz="2350" spc="-10" dirty="0">
                <a:latin typeface="Symbol"/>
                <a:cs typeface="Symbol"/>
              </a:rPr>
              <a:t></a:t>
            </a:r>
            <a:endParaRPr sz="235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7963" y="2169506"/>
            <a:ext cx="340995" cy="382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350" dirty="0">
                <a:latin typeface="Symbol"/>
                <a:cs typeface="Symbol"/>
              </a:rPr>
              <a:t></a:t>
            </a:r>
            <a:r>
              <a:rPr sz="3525" baseline="-23640" dirty="0">
                <a:latin typeface="Times New Roman"/>
                <a:cs typeface="Times New Roman"/>
              </a:rPr>
              <a:t>0</a:t>
            </a:r>
            <a:endParaRPr sz="3525" baseline="-2364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4100" y="5718683"/>
            <a:ext cx="762000" cy="78105"/>
          </a:xfrm>
          <a:custGeom>
            <a:avLst/>
            <a:gdLst/>
            <a:ahLst/>
            <a:cxnLst/>
            <a:rect l="l" t="t" r="r" b="b"/>
            <a:pathLst>
              <a:path w="762000" h="78104">
                <a:moveTo>
                  <a:pt x="738017" y="38988"/>
                </a:moveTo>
                <a:lnTo>
                  <a:pt x="692912" y="67208"/>
                </a:lnTo>
                <a:lnTo>
                  <a:pt x="692023" y="71132"/>
                </a:lnTo>
                <a:lnTo>
                  <a:pt x="693927" y="74104"/>
                </a:lnTo>
                <a:lnTo>
                  <a:pt x="695706" y="77076"/>
                </a:lnTo>
                <a:lnTo>
                  <a:pt x="699643" y="77977"/>
                </a:lnTo>
                <a:lnTo>
                  <a:pt x="751836" y="45338"/>
                </a:lnTo>
                <a:lnTo>
                  <a:pt x="750062" y="45338"/>
                </a:lnTo>
                <a:lnTo>
                  <a:pt x="750062" y="44373"/>
                </a:lnTo>
                <a:lnTo>
                  <a:pt x="746632" y="44373"/>
                </a:lnTo>
                <a:lnTo>
                  <a:pt x="738017" y="38988"/>
                </a:lnTo>
                <a:close/>
              </a:path>
              <a:path w="762000" h="78104">
                <a:moveTo>
                  <a:pt x="727857" y="32638"/>
                </a:moveTo>
                <a:lnTo>
                  <a:pt x="0" y="32638"/>
                </a:lnTo>
                <a:lnTo>
                  <a:pt x="0" y="45338"/>
                </a:lnTo>
                <a:lnTo>
                  <a:pt x="727857" y="45338"/>
                </a:lnTo>
                <a:lnTo>
                  <a:pt x="738017" y="38988"/>
                </a:lnTo>
                <a:lnTo>
                  <a:pt x="727857" y="32638"/>
                </a:lnTo>
                <a:close/>
              </a:path>
              <a:path w="762000" h="78104">
                <a:moveTo>
                  <a:pt x="751836" y="32638"/>
                </a:moveTo>
                <a:lnTo>
                  <a:pt x="750062" y="32638"/>
                </a:lnTo>
                <a:lnTo>
                  <a:pt x="750062" y="45338"/>
                </a:lnTo>
                <a:lnTo>
                  <a:pt x="751836" y="45338"/>
                </a:lnTo>
                <a:lnTo>
                  <a:pt x="761999" y="38988"/>
                </a:lnTo>
                <a:lnTo>
                  <a:pt x="751836" y="32638"/>
                </a:lnTo>
                <a:close/>
              </a:path>
              <a:path w="762000" h="78104">
                <a:moveTo>
                  <a:pt x="746632" y="33604"/>
                </a:moveTo>
                <a:lnTo>
                  <a:pt x="738017" y="38988"/>
                </a:lnTo>
                <a:lnTo>
                  <a:pt x="746632" y="44373"/>
                </a:lnTo>
                <a:lnTo>
                  <a:pt x="746632" y="33604"/>
                </a:lnTo>
                <a:close/>
              </a:path>
              <a:path w="762000" h="78104">
                <a:moveTo>
                  <a:pt x="750062" y="33604"/>
                </a:moveTo>
                <a:lnTo>
                  <a:pt x="746632" y="33604"/>
                </a:lnTo>
                <a:lnTo>
                  <a:pt x="746632" y="44373"/>
                </a:lnTo>
                <a:lnTo>
                  <a:pt x="750062" y="44373"/>
                </a:lnTo>
                <a:lnTo>
                  <a:pt x="750062" y="33604"/>
                </a:lnTo>
                <a:close/>
              </a:path>
              <a:path w="762000" h="78104">
                <a:moveTo>
                  <a:pt x="699643" y="0"/>
                </a:moveTo>
                <a:lnTo>
                  <a:pt x="695706" y="901"/>
                </a:lnTo>
                <a:lnTo>
                  <a:pt x="693927" y="3873"/>
                </a:lnTo>
                <a:lnTo>
                  <a:pt x="692023" y="6845"/>
                </a:lnTo>
                <a:lnTo>
                  <a:pt x="692912" y="10769"/>
                </a:lnTo>
                <a:lnTo>
                  <a:pt x="738017" y="38988"/>
                </a:lnTo>
                <a:lnTo>
                  <a:pt x="746632" y="33604"/>
                </a:lnTo>
                <a:lnTo>
                  <a:pt x="750062" y="33604"/>
                </a:lnTo>
                <a:lnTo>
                  <a:pt x="750062" y="32638"/>
                </a:lnTo>
                <a:lnTo>
                  <a:pt x="751836" y="32638"/>
                </a:lnTo>
                <a:lnTo>
                  <a:pt x="6996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53168" y="4042645"/>
            <a:ext cx="353060" cy="693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96850">
              <a:lnSpc>
                <a:spcPts val="2620"/>
              </a:lnSpc>
              <a:spcBef>
                <a:spcPts val="114"/>
              </a:spcBef>
            </a:pPr>
            <a:r>
              <a:rPr sz="2400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  <a:p>
            <a:pPr marL="38100">
              <a:lnSpc>
                <a:spcPts val="2620"/>
              </a:lnSpc>
            </a:pPr>
            <a:r>
              <a:rPr sz="3600" spc="-434" baseline="2314" dirty="0">
                <a:latin typeface="Times New Roman"/>
                <a:cs typeface="Times New Roman"/>
              </a:rPr>
              <a:t>2</a:t>
            </a:r>
            <a:r>
              <a:rPr sz="2400" spc="-290" dirty="0">
                <a:latin typeface="Symbol"/>
                <a:cs typeface="Symbol"/>
              </a:rPr>
              <a:t></a:t>
            </a:r>
            <a:r>
              <a:rPr sz="3600" spc="-434" baseline="-11574" dirty="0">
                <a:latin typeface="Symbol"/>
                <a:cs typeface="Symbol"/>
              </a:rPr>
              <a:t></a:t>
            </a:r>
            <a:endParaRPr sz="3600" baseline="-11574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03030" y="4042645"/>
            <a:ext cx="349885" cy="6934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ts val="2620"/>
              </a:lnSpc>
              <a:spcBef>
                <a:spcPts val="114"/>
              </a:spcBef>
            </a:pPr>
            <a:r>
              <a:rPr sz="2400" dirty="0">
                <a:latin typeface="Symbol"/>
                <a:cs typeface="Symbol"/>
              </a:rPr>
              <a:t></a:t>
            </a:r>
            <a:endParaRPr sz="2400">
              <a:latin typeface="Symbol"/>
              <a:cs typeface="Symbol"/>
            </a:endParaRPr>
          </a:p>
          <a:p>
            <a:pPr marL="38100">
              <a:lnSpc>
                <a:spcPts val="2620"/>
              </a:lnSpc>
            </a:pPr>
            <a:r>
              <a:rPr sz="2400" spc="-300" dirty="0">
                <a:latin typeface="Symbol"/>
                <a:cs typeface="Symbol"/>
              </a:rPr>
              <a:t></a:t>
            </a:r>
            <a:r>
              <a:rPr sz="3600" spc="-450" baseline="-11574" dirty="0">
                <a:latin typeface="Symbol"/>
                <a:cs typeface="Symbol"/>
              </a:rPr>
              <a:t></a:t>
            </a:r>
            <a:r>
              <a:rPr sz="3600" spc="-450" baseline="2314" dirty="0">
                <a:latin typeface="Times New Roman"/>
                <a:cs typeface="Times New Roman"/>
              </a:rPr>
              <a:t>0</a:t>
            </a:r>
            <a:endParaRPr sz="3600" baseline="2314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8036" y="3743063"/>
            <a:ext cx="347980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3600" spc="7" baseline="-23148" dirty="0">
                <a:latin typeface="Times New Roman"/>
                <a:cs typeface="Times New Roman"/>
              </a:rPr>
              <a:t>5</a:t>
            </a:r>
            <a:r>
              <a:rPr sz="2400" spc="5" dirty="0">
                <a:latin typeface="Symbol"/>
                <a:cs typeface="Symbol"/>
              </a:rPr>
              <a:t>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03030" y="3743063"/>
            <a:ext cx="349885" cy="3943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2400" spc="15" dirty="0">
                <a:latin typeface="Symbol"/>
                <a:cs typeface="Symbol"/>
              </a:rPr>
              <a:t></a:t>
            </a:r>
            <a:r>
              <a:rPr sz="3600" spc="22" baseline="-23148" dirty="0">
                <a:latin typeface="Times New Roman"/>
                <a:cs typeface="Times New Roman"/>
              </a:rPr>
              <a:t>0</a:t>
            </a:r>
            <a:endParaRPr sz="3600" baseline="-23148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64930" y="1759527"/>
            <a:ext cx="2083435" cy="29667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790"/>
              </a:spcBef>
              <a:tabLst>
                <a:tab pos="644525" algn="l"/>
                <a:tab pos="1296670" algn="l"/>
                <a:tab pos="1713864" algn="l"/>
              </a:tabLst>
            </a:pPr>
            <a:r>
              <a:rPr sz="3525" spc="135" baseline="-5910" dirty="0">
                <a:latin typeface="Symbol"/>
                <a:cs typeface="Symbol"/>
              </a:rPr>
              <a:t></a:t>
            </a:r>
            <a:r>
              <a:rPr sz="2350" spc="90" dirty="0">
                <a:latin typeface="Times New Roman"/>
                <a:cs typeface="Times New Roman"/>
              </a:rPr>
              <a:t>1	</a:t>
            </a:r>
            <a:r>
              <a:rPr sz="2350" spc="-15" dirty="0">
                <a:latin typeface="Symbol"/>
                <a:cs typeface="Symbol"/>
              </a:rPr>
              <a:t></a:t>
            </a:r>
            <a:r>
              <a:rPr sz="2350" spc="-175" dirty="0">
                <a:latin typeface="Times New Roman"/>
                <a:cs typeface="Times New Roman"/>
              </a:rPr>
              <a:t> </a:t>
            </a:r>
            <a:r>
              <a:rPr sz="2350" spc="-15" dirty="0">
                <a:latin typeface="Times New Roman"/>
                <a:cs typeface="Times New Roman"/>
              </a:rPr>
              <a:t>2	3	</a:t>
            </a:r>
            <a:r>
              <a:rPr sz="2350" spc="10" dirty="0">
                <a:latin typeface="Times New Roman"/>
                <a:cs typeface="Times New Roman"/>
              </a:rPr>
              <a:t>9</a:t>
            </a:r>
            <a:r>
              <a:rPr sz="3525" spc="15" baseline="-5910" dirty="0">
                <a:latin typeface="Symbol"/>
                <a:cs typeface="Symbol"/>
              </a:rPr>
              <a:t></a:t>
            </a:r>
            <a:endParaRPr sz="3525" baseline="-5910">
              <a:latin typeface="Symbol"/>
              <a:cs typeface="Symbol"/>
            </a:endParaRPr>
          </a:p>
          <a:p>
            <a:pPr marL="100965">
              <a:lnSpc>
                <a:spcPct val="100000"/>
              </a:lnSpc>
              <a:spcBef>
                <a:spcPts val="690"/>
              </a:spcBef>
              <a:tabLst>
                <a:tab pos="883285" algn="l"/>
                <a:tab pos="1296670" algn="l"/>
                <a:tab pos="1867535" algn="l"/>
              </a:tabLst>
            </a:pPr>
            <a:r>
              <a:rPr sz="3525" spc="-15" baseline="-30732" dirty="0">
                <a:latin typeface="Symbol"/>
                <a:cs typeface="Symbol"/>
              </a:rPr>
              <a:t></a:t>
            </a:r>
            <a:r>
              <a:rPr sz="3525" spc="-15" baseline="-30732" dirty="0">
                <a:latin typeface="Times New Roman"/>
                <a:cs typeface="Times New Roman"/>
              </a:rPr>
              <a:t>	</a:t>
            </a:r>
            <a:r>
              <a:rPr sz="2350" spc="-15" dirty="0">
                <a:latin typeface="Times New Roman"/>
                <a:cs typeface="Times New Roman"/>
              </a:rPr>
              <a:t>1	3	</a:t>
            </a:r>
            <a:r>
              <a:rPr sz="3525" spc="-15" baseline="-30732" dirty="0">
                <a:latin typeface="Symbol"/>
                <a:cs typeface="Symbol"/>
              </a:rPr>
              <a:t></a:t>
            </a:r>
            <a:endParaRPr sz="3525" baseline="-30732">
              <a:latin typeface="Symbol"/>
              <a:cs typeface="Symbol"/>
            </a:endParaRPr>
          </a:p>
          <a:p>
            <a:pPr marL="100965">
              <a:lnSpc>
                <a:spcPct val="100000"/>
              </a:lnSpc>
              <a:spcBef>
                <a:spcPts val="765"/>
              </a:spcBef>
              <a:tabLst>
                <a:tab pos="859790" algn="l"/>
                <a:tab pos="1287145" algn="l"/>
                <a:tab pos="1713864" algn="l"/>
              </a:tabLst>
            </a:pPr>
            <a:r>
              <a:rPr sz="2350" spc="-305" dirty="0">
                <a:latin typeface="Symbol"/>
                <a:cs typeface="Symbol"/>
              </a:rPr>
              <a:t></a:t>
            </a:r>
            <a:r>
              <a:rPr sz="3525" spc="-457" baseline="-11820" dirty="0">
                <a:latin typeface="Symbol"/>
                <a:cs typeface="Symbol"/>
              </a:rPr>
              <a:t></a:t>
            </a:r>
            <a:r>
              <a:rPr sz="3525" spc="-457" baseline="1182" dirty="0">
                <a:latin typeface="Times New Roman"/>
                <a:cs typeface="Times New Roman"/>
              </a:rPr>
              <a:t>0	</a:t>
            </a:r>
            <a:r>
              <a:rPr sz="3525" spc="-22" baseline="1182" dirty="0">
                <a:latin typeface="Times New Roman"/>
                <a:cs typeface="Times New Roman"/>
              </a:rPr>
              <a:t>0	2	</a:t>
            </a:r>
            <a:r>
              <a:rPr sz="3525" spc="-442" baseline="1182" dirty="0">
                <a:latin typeface="Times New Roman"/>
                <a:cs typeface="Times New Roman"/>
              </a:rPr>
              <a:t>4</a:t>
            </a:r>
            <a:r>
              <a:rPr sz="2350" spc="-295" dirty="0">
                <a:latin typeface="Symbol"/>
                <a:cs typeface="Symbol"/>
              </a:rPr>
              <a:t></a:t>
            </a:r>
            <a:r>
              <a:rPr sz="3525" spc="-442" baseline="-11820" dirty="0">
                <a:latin typeface="Symbol"/>
                <a:cs typeface="Symbol"/>
              </a:rPr>
              <a:t></a:t>
            </a:r>
            <a:endParaRPr sz="3525" baseline="-11820">
              <a:latin typeface="Symbol"/>
              <a:cs typeface="Symbol"/>
            </a:endParaRPr>
          </a:p>
          <a:p>
            <a:pPr marL="76200">
              <a:lnSpc>
                <a:spcPct val="100000"/>
              </a:lnSpc>
              <a:spcBef>
                <a:spcPts val="2420"/>
              </a:spcBef>
              <a:tabLst>
                <a:tab pos="638175" algn="l"/>
                <a:tab pos="1293495" algn="l"/>
                <a:tab pos="1725930" algn="l"/>
              </a:tabLst>
            </a:pPr>
            <a:r>
              <a:rPr sz="3600" baseline="-5787" dirty="0">
                <a:latin typeface="Symbol"/>
                <a:cs typeface="Symbol"/>
              </a:rPr>
              <a:t></a:t>
            </a:r>
            <a:r>
              <a:rPr sz="3600" spc="-585" baseline="-5787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	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	3	</a:t>
            </a:r>
            <a:r>
              <a:rPr sz="2400" spc="25" dirty="0">
                <a:latin typeface="Times New Roman"/>
                <a:cs typeface="Times New Roman"/>
              </a:rPr>
              <a:t>9</a:t>
            </a:r>
            <a:r>
              <a:rPr sz="3600" spc="37" baseline="-5787" dirty="0">
                <a:latin typeface="Symbol"/>
                <a:cs typeface="Symbol"/>
              </a:rPr>
              <a:t></a:t>
            </a:r>
            <a:endParaRPr sz="3600" baseline="-5787">
              <a:latin typeface="Symbol"/>
              <a:cs typeface="Symbol"/>
            </a:endParaRPr>
          </a:p>
          <a:p>
            <a:pPr marL="885190">
              <a:lnSpc>
                <a:spcPct val="100000"/>
              </a:lnSpc>
              <a:spcBef>
                <a:spcPts val="745"/>
              </a:spcBef>
              <a:tabLst>
                <a:tab pos="1293495" algn="l"/>
              </a:tabLst>
            </a:pPr>
            <a:r>
              <a:rPr sz="2400" dirty="0">
                <a:latin typeface="Times New Roman"/>
                <a:cs typeface="Times New Roman"/>
              </a:rPr>
              <a:t>1	3</a:t>
            </a:r>
            <a:endParaRPr sz="2400">
              <a:latin typeface="Times New Roman"/>
              <a:cs typeface="Times New Roman"/>
            </a:endParaRPr>
          </a:p>
          <a:p>
            <a:pPr marL="861694">
              <a:lnSpc>
                <a:spcPct val="100000"/>
              </a:lnSpc>
              <a:spcBef>
                <a:spcPts val="745"/>
              </a:spcBef>
              <a:tabLst>
                <a:tab pos="1308100" algn="l"/>
              </a:tabLst>
            </a:pPr>
            <a:r>
              <a:rPr sz="2400" dirty="0">
                <a:latin typeface="Times New Roman"/>
                <a:cs typeface="Times New Roman"/>
              </a:rPr>
              <a:t>0	1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0278" y="980694"/>
            <a:ext cx="1873250" cy="5194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 indent="43815">
              <a:lnSpc>
                <a:spcPct val="80000"/>
              </a:lnSpc>
              <a:spcBef>
                <a:spcPts val="530"/>
              </a:spcBef>
            </a:pPr>
            <a:r>
              <a:rPr sz="1800" spc="-5" dirty="0">
                <a:latin typeface="Times New Roman"/>
                <a:cs typeface="Times New Roman"/>
              </a:rPr>
              <a:t>Associated  Augemented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Matrix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52433" y="955294"/>
            <a:ext cx="1430655" cy="5194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1800" dirty="0">
                <a:latin typeface="Times New Roman"/>
                <a:cs typeface="Times New Roman"/>
              </a:rPr>
              <a:t>Elementary  Row</a:t>
            </a:r>
            <a:r>
              <a:rPr sz="1800" spc="-9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Operation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89929" y="1776739"/>
            <a:ext cx="3179445" cy="93408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R="9525" algn="r">
              <a:lnSpc>
                <a:spcPct val="100000"/>
              </a:lnSpc>
              <a:spcBef>
                <a:spcPts val="850"/>
              </a:spcBef>
              <a:tabLst>
                <a:tab pos="425450" algn="l"/>
                <a:tab pos="880110" algn="l"/>
                <a:tab pos="1495425" algn="l"/>
                <a:tab pos="1964055" algn="l"/>
                <a:tab pos="2541270" algn="l"/>
                <a:tab pos="2995295" algn="l"/>
              </a:tabLst>
            </a:pPr>
            <a:r>
              <a:rPr sz="2350" i="1" spc="25" dirty="0">
                <a:latin typeface="Times New Roman"/>
                <a:cs typeface="Times New Roman"/>
              </a:rPr>
              <a:t>x	</a:t>
            </a:r>
            <a:r>
              <a:rPr sz="2350" spc="30" dirty="0">
                <a:latin typeface="Symbol"/>
                <a:cs typeface="Symbol"/>
              </a:rPr>
              <a:t></a:t>
            </a:r>
            <a:r>
              <a:rPr sz="2350" spc="30" dirty="0">
                <a:latin typeface="Times New Roman"/>
                <a:cs typeface="Times New Roman"/>
              </a:rPr>
              <a:t>	2</a:t>
            </a:r>
            <a:r>
              <a:rPr sz="2350" spc="-340" dirty="0">
                <a:latin typeface="Times New Roman"/>
                <a:cs typeface="Times New Roman"/>
              </a:rPr>
              <a:t> </a:t>
            </a:r>
            <a:r>
              <a:rPr sz="2350" i="1" spc="25" dirty="0">
                <a:latin typeface="Times New Roman"/>
                <a:cs typeface="Times New Roman"/>
              </a:rPr>
              <a:t>y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spc="30" dirty="0">
                <a:latin typeface="Symbol"/>
                <a:cs typeface="Symbol"/>
              </a:rPr>
              <a:t>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spc="90" dirty="0">
                <a:latin typeface="Times New Roman"/>
                <a:cs typeface="Times New Roman"/>
              </a:rPr>
              <a:t>3</a:t>
            </a:r>
            <a:r>
              <a:rPr sz="2350" i="1" spc="20" dirty="0">
                <a:latin typeface="Times New Roman"/>
                <a:cs typeface="Times New Roman"/>
              </a:rPr>
              <a:t>z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spc="30" dirty="0">
                <a:latin typeface="Symbol"/>
                <a:cs typeface="Symbol"/>
              </a:rPr>
              <a:t>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spc="30" dirty="0">
                <a:latin typeface="Times New Roman"/>
                <a:cs typeface="Times New Roman"/>
              </a:rPr>
              <a:t>9</a:t>
            </a:r>
            <a:endParaRPr sz="23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755"/>
              </a:spcBef>
              <a:tabLst>
                <a:tab pos="430530" algn="l"/>
                <a:tab pos="899160" algn="l"/>
                <a:tab pos="1476375" algn="l"/>
                <a:tab pos="1935480" algn="l"/>
              </a:tabLst>
            </a:pPr>
            <a:r>
              <a:rPr sz="2350" i="1" spc="25" dirty="0">
                <a:latin typeface="Times New Roman"/>
                <a:cs typeface="Times New Roman"/>
              </a:rPr>
              <a:t>y	</a:t>
            </a:r>
            <a:r>
              <a:rPr sz="2350" spc="30" dirty="0">
                <a:latin typeface="Symbol"/>
                <a:cs typeface="Symbol"/>
              </a:rPr>
              <a:t></a:t>
            </a:r>
            <a:r>
              <a:rPr sz="2350" spc="30" dirty="0">
                <a:latin typeface="Times New Roman"/>
                <a:cs typeface="Times New Roman"/>
              </a:rPr>
              <a:t>	</a:t>
            </a:r>
            <a:r>
              <a:rPr sz="2350" spc="90" dirty="0">
                <a:latin typeface="Times New Roman"/>
                <a:cs typeface="Times New Roman"/>
              </a:rPr>
              <a:t>3</a:t>
            </a:r>
            <a:r>
              <a:rPr sz="2350" i="1" spc="20" dirty="0">
                <a:latin typeface="Times New Roman"/>
                <a:cs typeface="Times New Roman"/>
              </a:rPr>
              <a:t>z</a:t>
            </a:r>
            <a:r>
              <a:rPr sz="2350" i="1" dirty="0">
                <a:latin typeface="Times New Roman"/>
                <a:cs typeface="Times New Roman"/>
              </a:rPr>
              <a:t>	</a:t>
            </a:r>
            <a:r>
              <a:rPr sz="2350" spc="30" dirty="0">
                <a:latin typeface="Symbol"/>
                <a:cs typeface="Symbol"/>
              </a:rPr>
              <a:t></a:t>
            </a:r>
            <a:r>
              <a:rPr sz="2350" dirty="0">
                <a:latin typeface="Times New Roman"/>
                <a:cs typeface="Times New Roman"/>
              </a:rPr>
              <a:t>	</a:t>
            </a:r>
            <a:r>
              <a:rPr sz="2350" spc="30" dirty="0">
                <a:latin typeface="Times New Roman"/>
                <a:cs typeface="Times New Roman"/>
              </a:rPr>
              <a:t>5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46751" y="4008003"/>
            <a:ext cx="175895" cy="0"/>
          </a:xfrm>
          <a:custGeom>
            <a:avLst/>
            <a:gdLst/>
            <a:ahLst/>
            <a:cxnLst/>
            <a:rect l="l" t="t" r="r" b="b"/>
            <a:pathLst>
              <a:path w="175895">
                <a:moveTo>
                  <a:pt x="0" y="0"/>
                </a:moveTo>
                <a:lnTo>
                  <a:pt x="175880" y="0"/>
                </a:lnTo>
              </a:path>
            </a:pathLst>
          </a:custGeom>
          <a:ln w="123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736281" y="2786955"/>
          <a:ext cx="3481069" cy="3561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7880"/>
                <a:gridCol w="645794"/>
                <a:gridCol w="1137920"/>
                <a:gridCol w="400050"/>
                <a:gridCol w="479425"/>
              </a:tblGrid>
              <a:tr h="54136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4150" algn="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350" spc="13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350" i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R="14604"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350" dirty="0">
                          <a:latin typeface="Symbol"/>
                          <a:cs typeface="Symbol"/>
                        </a:rPr>
                        <a:t></a:t>
                      </a:r>
                      <a:endParaRPr sz="2350">
                        <a:latin typeface="Symbol"/>
                        <a:cs typeface="Symbo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350" dirty="0">
                          <a:latin typeface="Times New Roman"/>
                          <a:cs typeface="Times New Roman"/>
                        </a:rPr>
                        <a:t>4</a:t>
                      </a:r>
                      <a:endParaRPr sz="23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/>
                </a:tc>
              </a:tr>
              <a:tr h="61298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365"/>
                        </a:spcBef>
                        <a:tabLst>
                          <a:tab pos="484505" algn="l"/>
                        </a:tabLst>
                      </a:pPr>
                      <a:r>
                        <a:rPr sz="2550" i="1" spc="20" dirty="0">
                          <a:latin typeface="Times New Roman"/>
                          <a:cs typeface="Times New Roman"/>
                        </a:rPr>
                        <a:t>x	</a:t>
                      </a:r>
                      <a:r>
                        <a:rPr sz="2550" spc="25" dirty="0">
                          <a:latin typeface="Symbol"/>
                          <a:cs typeface="Symbol"/>
                        </a:rPr>
                        <a:t></a:t>
                      </a:r>
                      <a:endParaRPr sz="2550">
                        <a:latin typeface="Symbol"/>
                        <a:cs typeface="Symbol"/>
                      </a:endParaRPr>
                    </a:p>
                  </a:txBody>
                  <a:tcPr marL="0" marR="0" marT="173355" marB="0"/>
                </a:tc>
                <a:tc>
                  <a:txBody>
                    <a:bodyPr/>
                    <a:lstStyle/>
                    <a:p>
                      <a:pPr marR="143510" algn="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550" spc="2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2550" spc="-49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550" i="1" spc="20" dirty="0">
                          <a:latin typeface="Times New Roman"/>
                          <a:cs typeface="Times New Roman"/>
                        </a:rPr>
                        <a:t>y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173355" marB="0"/>
                </a:tc>
                <a:tc>
                  <a:txBody>
                    <a:bodyPr/>
                    <a:lstStyle/>
                    <a:p>
                      <a:pPr marL="640080" indent="-479425">
                        <a:lnSpc>
                          <a:spcPct val="100000"/>
                        </a:lnSpc>
                        <a:spcBef>
                          <a:spcPts val="1365"/>
                        </a:spcBef>
                        <a:buFont typeface="Symbol"/>
                        <a:buChar char=""/>
                        <a:tabLst>
                          <a:tab pos="640080" algn="l"/>
                          <a:tab pos="640715" algn="l"/>
                        </a:tabLst>
                      </a:pPr>
                      <a:r>
                        <a:rPr sz="2550" spc="4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550" i="1" spc="40" dirty="0">
                          <a:latin typeface="Times New Roman"/>
                          <a:cs typeface="Times New Roman"/>
                        </a:rPr>
                        <a:t>z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173355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550" dirty="0">
                          <a:latin typeface="Symbol"/>
                          <a:cs typeface="Symbol"/>
                        </a:rPr>
                        <a:t></a:t>
                      </a:r>
                      <a:endParaRPr sz="2550">
                        <a:latin typeface="Symbol"/>
                        <a:cs typeface="Symbol"/>
                      </a:endParaRPr>
                    </a:p>
                  </a:txBody>
                  <a:tcPr marL="0" marR="0" marT="173355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2550" dirty="0">
                          <a:latin typeface="Times New Roman"/>
                          <a:cs typeface="Times New Roman"/>
                        </a:rPr>
                        <a:t>9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173355" marB="0"/>
                </a:tc>
              </a:tr>
              <a:tr h="4869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3510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550" i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640080" indent="-479425">
                        <a:lnSpc>
                          <a:spcPct val="100000"/>
                        </a:lnSpc>
                        <a:spcBef>
                          <a:spcPts val="370"/>
                        </a:spcBef>
                        <a:buFont typeface="Symbol"/>
                        <a:buChar char=""/>
                        <a:tabLst>
                          <a:tab pos="640080" algn="l"/>
                          <a:tab pos="640715" algn="l"/>
                        </a:tabLst>
                      </a:pPr>
                      <a:r>
                        <a:rPr sz="2550" spc="4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2550" i="1" spc="40" dirty="0">
                          <a:latin typeface="Times New Roman"/>
                          <a:cs typeface="Times New Roman"/>
                        </a:rPr>
                        <a:t>z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550" dirty="0">
                          <a:latin typeface="Symbol"/>
                          <a:cs typeface="Symbol"/>
                        </a:rPr>
                        <a:t></a:t>
                      </a:r>
                      <a:endParaRPr sz="2550">
                        <a:latin typeface="Symbol"/>
                        <a:cs typeface="Symbo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2057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550" dirty="0">
                          <a:latin typeface="Times New Roman"/>
                          <a:cs typeface="Times New Roman"/>
                        </a:rPr>
                        <a:t>5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</a:tr>
              <a:tr h="6383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89865" algn="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550" i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550" dirty="0">
                          <a:latin typeface="Symbol"/>
                          <a:cs typeface="Symbol"/>
                        </a:rPr>
                        <a:t></a:t>
                      </a:r>
                      <a:endParaRPr sz="2550">
                        <a:latin typeface="Symbol"/>
                        <a:cs typeface="Symbol"/>
                      </a:endParaRPr>
                    </a:p>
                  </a:txBody>
                  <a:tcPr marL="0" marR="0" marT="46990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550" dirty="0">
                          <a:latin typeface="Times New Roman"/>
                          <a:cs typeface="Times New Roman"/>
                        </a:rPr>
                        <a:t>2</a:t>
                      </a:r>
                      <a:endParaRPr sz="255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/>
                </a:tc>
              </a:tr>
              <a:tr h="934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1515" algn="ctr">
                        <a:lnSpc>
                          <a:spcPts val="2840"/>
                        </a:lnSpc>
                        <a:spcBef>
                          <a:spcPts val="1570"/>
                        </a:spcBef>
                      </a:pPr>
                      <a:r>
                        <a:rPr sz="2400" i="1" dirty="0">
                          <a:latin typeface="Times New Roman"/>
                          <a:cs typeface="Times New Roman"/>
                        </a:rPr>
                        <a:t>x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77470" algn="ctr">
                        <a:lnSpc>
                          <a:spcPts val="2840"/>
                        </a:lnSpc>
                      </a:pPr>
                      <a:r>
                        <a:rPr sz="2400" i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99390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2840"/>
                        </a:lnSpc>
                        <a:spcBef>
                          <a:spcPts val="1570"/>
                        </a:spcBef>
                      </a:pPr>
                      <a:r>
                        <a:rPr sz="2400" dirty="0">
                          <a:latin typeface="Symbol"/>
                          <a:cs typeface="Symbol"/>
                        </a:rPr>
                        <a:t></a:t>
                      </a:r>
                      <a:endParaRPr sz="2400">
                        <a:latin typeface="Symbol"/>
                        <a:cs typeface="Symbol"/>
                      </a:endParaRPr>
                    </a:p>
                    <a:p>
                      <a:pPr marL="117475">
                        <a:lnSpc>
                          <a:spcPts val="2840"/>
                        </a:lnSpc>
                      </a:pPr>
                      <a:r>
                        <a:rPr sz="2400" dirty="0">
                          <a:latin typeface="Symbol"/>
                          <a:cs typeface="Symbol"/>
                        </a:rPr>
                        <a:t>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199390" marB="0"/>
                </a:tc>
                <a:tc>
                  <a:txBody>
                    <a:bodyPr/>
                    <a:lstStyle/>
                    <a:p>
                      <a:pPr marL="294640">
                        <a:lnSpc>
                          <a:spcPts val="2840"/>
                        </a:lnSpc>
                        <a:spcBef>
                          <a:spcPts val="157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01600">
                        <a:lnSpc>
                          <a:spcPts val="2840"/>
                        </a:lnSpc>
                      </a:pPr>
                      <a:r>
                        <a:rPr sz="2400" spc="100" dirty="0">
                          <a:latin typeface="Symbol"/>
                          <a:cs typeface="Symbol"/>
                        </a:rPr>
                        <a:t></a:t>
                      </a:r>
                      <a:r>
                        <a:rPr sz="2400" spc="1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99390" marB="0"/>
                </a:tc>
              </a:tr>
              <a:tr h="347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7155" algn="r">
                        <a:lnSpc>
                          <a:spcPts val="2635"/>
                        </a:lnSpc>
                      </a:pPr>
                      <a:r>
                        <a:rPr sz="2400" i="1" dirty="0">
                          <a:latin typeface="Times New Roman"/>
                          <a:cs typeface="Times New Roman"/>
                        </a:rPr>
                        <a:t>z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2635"/>
                        </a:lnSpc>
                      </a:pPr>
                      <a:r>
                        <a:rPr sz="2400" dirty="0">
                          <a:latin typeface="Symbol"/>
                          <a:cs typeface="Symbol"/>
                        </a:rPr>
                        <a:t></a:t>
                      </a:r>
                      <a:endParaRPr sz="24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ts val="2635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7" name="object 17"/>
          <p:cNvSpPr txBox="1"/>
          <p:nvPr/>
        </p:nvSpPr>
        <p:spPr>
          <a:xfrm>
            <a:off x="9054061" y="4004664"/>
            <a:ext cx="17081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latin typeface="Times New Roman"/>
                <a:cs typeface="Times New Roman"/>
              </a:rPr>
              <a:t>2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49351" y="3595658"/>
            <a:ext cx="170815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50" spc="15" dirty="0">
                <a:latin typeface="Times New Roman"/>
                <a:cs typeface="Times New Roman"/>
              </a:rPr>
              <a:t>1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13342" y="3677111"/>
            <a:ext cx="464820" cy="3835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7800">
              <a:lnSpc>
                <a:spcPts val="819"/>
              </a:lnSpc>
              <a:spcBef>
                <a:spcPts val="125"/>
              </a:spcBef>
            </a:pPr>
            <a:r>
              <a:rPr sz="1300" spc="10" dirty="0">
                <a:latin typeface="Times New Roman"/>
                <a:cs typeface="Times New Roman"/>
              </a:rPr>
              <a:t>(</a:t>
            </a:r>
            <a:r>
              <a:rPr sz="1300" spc="-165" dirty="0">
                <a:latin typeface="Times New Roman"/>
                <a:cs typeface="Times New Roman"/>
              </a:rPr>
              <a:t> </a:t>
            </a:r>
            <a:r>
              <a:rPr sz="1950" u="sng" spc="22" baseline="3632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950" spc="-225" baseline="36324" dirty="0">
                <a:latin typeface="Times New Roman"/>
                <a:cs typeface="Times New Roman"/>
              </a:rPr>
              <a:t> </a:t>
            </a:r>
            <a:r>
              <a:rPr sz="1300" spc="10" dirty="0">
                <a:latin typeface="Times New Roman"/>
                <a:cs typeface="Times New Roman"/>
              </a:rPr>
              <a:t>)</a:t>
            </a:r>
            <a:endParaRPr sz="1300">
              <a:latin typeface="Times New Roman"/>
              <a:cs typeface="Times New Roman"/>
            </a:endParaRPr>
          </a:p>
          <a:p>
            <a:pPr marL="38100">
              <a:lnSpc>
                <a:spcPts val="1960"/>
              </a:lnSpc>
            </a:pPr>
            <a:r>
              <a:rPr sz="3375" i="1" spc="-150" baseline="-17283" dirty="0">
                <a:latin typeface="Times New Roman"/>
                <a:cs typeface="Times New Roman"/>
              </a:rPr>
              <a:t>r</a:t>
            </a:r>
            <a:r>
              <a:rPr sz="1950" spc="-150" baseline="-55555" dirty="0">
                <a:latin typeface="Times New Roman"/>
                <a:cs typeface="Times New Roman"/>
              </a:rPr>
              <a:t>3</a:t>
            </a:r>
            <a:r>
              <a:rPr sz="1950" spc="112" baseline="-55555" dirty="0">
                <a:latin typeface="Times New Roman"/>
                <a:cs typeface="Times New Roman"/>
              </a:rPr>
              <a:t> </a:t>
            </a:r>
            <a:r>
              <a:rPr sz="1300" spc="15" dirty="0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76878" y="3778477"/>
            <a:ext cx="1562100" cy="373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459105" algn="l"/>
              </a:tabLst>
            </a:pPr>
            <a:r>
              <a:rPr sz="2250" spc="10" dirty="0">
                <a:latin typeface="Times New Roman"/>
                <a:cs typeface="Times New Roman"/>
              </a:rPr>
              <a:t>:</a:t>
            </a:r>
            <a:r>
              <a:rPr sz="2250" spc="-235" dirty="0">
                <a:latin typeface="Times New Roman"/>
                <a:cs typeface="Times New Roman"/>
              </a:rPr>
              <a:t> </a:t>
            </a:r>
            <a:r>
              <a:rPr sz="2250" spc="10" dirty="0">
                <a:latin typeface="Times New Roman"/>
                <a:cs typeface="Times New Roman"/>
              </a:rPr>
              <a:t>(	</a:t>
            </a:r>
            <a:r>
              <a:rPr sz="2250" spc="30" dirty="0">
                <a:latin typeface="Times New Roman"/>
                <a:cs typeface="Times New Roman"/>
              </a:rPr>
              <a:t>)</a:t>
            </a:r>
            <a:r>
              <a:rPr sz="2250" i="1" spc="30" dirty="0">
                <a:latin typeface="Times New Roman"/>
                <a:cs typeface="Times New Roman"/>
              </a:rPr>
              <a:t>R</a:t>
            </a:r>
            <a:r>
              <a:rPr sz="1950" spc="44" baseline="-23504" dirty="0">
                <a:latin typeface="Times New Roman"/>
                <a:cs typeface="Times New Roman"/>
              </a:rPr>
              <a:t>3 </a:t>
            </a:r>
            <a:r>
              <a:rPr sz="2250" spc="35" dirty="0">
                <a:latin typeface="Symbol"/>
                <a:cs typeface="Symbol"/>
              </a:rPr>
              <a:t></a:t>
            </a:r>
            <a:r>
              <a:rPr sz="2250" spc="-95" dirty="0">
                <a:latin typeface="Times New Roman"/>
                <a:cs typeface="Times New Roman"/>
              </a:rPr>
              <a:t> </a:t>
            </a:r>
            <a:r>
              <a:rPr sz="2250" i="1" spc="-20" dirty="0">
                <a:latin typeface="Times New Roman"/>
                <a:cs typeface="Times New Roman"/>
              </a:rPr>
              <a:t>R</a:t>
            </a:r>
            <a:r>
              <a:rPr sz="1950" spc="-30" baseline="-23504" dirty="0">
                <a:latin typeface="Times New Roman"/>
                <a:cs typeface="Times New Roman"/>
              </a:rPr>
              <a:t>3</a:t>
            </a:r>
            <a:endParaRPr sz="1950" baseline="-23504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/>
              <p14:cNvContentPartPr/>
              <p14:nvPr/>
            </p14:nvContentPartPr>
            <p14:xfrm>
              <a:off x="7242495" y="3637725"/>
              <a:ext cx="0" cy="29880"/>
            </p14:xfrm>
          </p:contentPart>
        </mc:Choice>
        <mc:Fallback>
          <p:pic>
            <p:nvPicPr>
              <p:cNvPr id="27" name="Ink 2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7264815" y="4237125"/>
              <a:ext cx="0" cy="114480"/>
            </p14:xfrm>
          </p:contentPart>
        </mc:Choice>
        <mc:Fallback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" name="Ink 37"/>
              <p14:cNvContentPartPr/>
              <p14:nvPr/>
            </p14:nvContentPartPr>
            <p14:xfrm>
              <a:off x="7185255" y="1722885"/>
              <a:ext cx="127080" cy="328536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5535" y="1713165"/>
                <a:ext cx="144000" cy="33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Ink 47"/>
              <p14:cNvContentPartPr/>
              <p14:nvPr/>
            </p14:nvContentPartPr>
            <p14:xfrm>
              <a:off x="6469935" y="3120045"/>
              <a:ext cx="342000" cy="73440"/>
            </p14:xfrm>
          </p:contentPart>
        </mc:Choice>
        <mc:Fallback>
          <p:pic>
            <p:nvPicPr>
              <p:cNvPr id="48" name="Ink 4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1646" y="3113925"/>
                <a:ext cx="356415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/>
              <p14:cNvContentPartPr/>
              <p14:nvPr/>
            </p14:nvContentPartPr>
            <p14:xfrm>
              <a:off x="6470295" y="3146685"/>
              <a:ext cx="252000" cy="93960"/>
            </p14:xfrm>
          </p:contentPart>
        </mc:Choice>
        <mc:Fallback>
          <p:pic>
            <p:nvPicPr>
              <p:cNvPr id="49" name="Ink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60922" y="3142725"/>
                <a:ext cx="265339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3" name="Ink 52"/>
              <p14:cNvContentPartPr/>
              <p14:nvPr/>
            </p14:nvContentPartPr>
            <p14:xfrm>
              <a:off x="7747575" y="3393285"/>
              <a:ext cx="376200" cy="155160"/>
            </p14:xfrm>
          </p:contentPart>
        </mc:Choice>
        <mc:Fallback>
          <p:pic>
            <p:nvPicPr>
              <p:cNvPr id="53" name="Ink 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37135" y="3379965"/>
                <a:ext cx="3999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Ink 54"/>
              <p14:cNvContentPartPr/>
              <p14:nvPr/>
            </p14:nvContentPartPr>
            <p14:xfrm>
              <a:off x="5756775" y="3777765"/>
              <a:ext cx="1955520" cy="67680"/>
            </p14:xfrm>
          </p:contentPart>
        </mc:Choice>
        <mc:Fallback>
          <p:pic>
            <p:nvPicPr>
              <p:cNvPr id="55" name="Ink 5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48135" y="3767685"/>
                <a:ext cx="19742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" name="Ink 66"/>
              <p14:cNvContentPartPr/>
              <p14:nvPr/>
            </p14:nvContentPartPr>
            <p14:xfrm>
              <a:off x="5360775" y="4166565"/>
              <a:ext cx="335520" cy="135360"/>
            </p14:xfrm>
          </p:contentPart>
        </mc:Choice>
        <mc:Fallback>
          <p:pic>
            <p:nvPicPr>
              <p:cNvPr id="67" name="Ink 6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50695" y="4155045"/>
                <a:ext cx="3528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0" name="Ink 69"/>
              <p14:cNvContentPartPr/>
              <p14:nvPr/>
            </p14:nvContentPartPr>
            <p14:xfrm>
              <a:off x="5798535" y="4220205"/>
              <a:ext cx="2154960" cy="59400"/>
            </p14:xfrm>
          </p:contentPart>
        </mc:Choice>
        <mc:Fallback>
          <p:pic>
            <p:nvPicPr>
              <p:cNvPr id="70" name="Ink 6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90255" y="4211565"/>
                <a:ext cx="21754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1" name="Ink 80"/>
              <p14:cNvContentPartPr/>
              <p14:nvPr/>
            </p14:nvContentPartPr>
            <p14:xfrm>
              <a:off x="5900775" y="4708365"/>
              <a:ext cx="2177280" cy="85320"/>
            </p14:xfrm>
          </p:contentPart>
        </mc:Choice>
        <mc:Fallback>
          <p:pic>
            <p:nvPicPr>
              <p:cNvPr id="81" name="Ink 8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93935" y="4697565"/>
                <a:ext cx="21952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2" name="Ink 101"/>
              <p14:cNvContentPartPr/>
              <p14:nvPr/>
            </p14:nvContentPartPr>
            <p14:xfrm>
              <a:off x="9554415" y="4358805"/>
              <a:ext cx="1589400" cy="728280"/>
            </p14:xfrm>
          </p:contentPart>
        </mc:Choice>
        <mc:Fallback>
          <p:pic>
            <p:nvPicPr>
              <p:cNvPr id="102" name="Ink 10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45775" y="4347645"/>
                <a:ext cx="160920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3" name="Ink 102"/>
              <p14:cNvContentPartPr/>
              <p14:nvPr/>
            </p14:nvContentPartPr>
            <p14:xfrm>
              <a:off x="6534375" y="5050005"/>
              <a:ext cx="4604760" cy="1492200"/>
            </p14:xfrm>
          </p:contentPart>
        </mc:Choice>
        <mc:Fallback>
          <p:pic>
            <p:nvPicPr>
              <p:cNvPr id="103" name="Ink 10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21775" y="5038125"/>
                <a:ext cx="4629600" cy="151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0" y="1676400"/>
            <a:ext cx="8331834" cy="49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 1.     2x+3y-z =5     ;   4x+4y-3z = 3        ;2x-3y+2z =2</a:t>
            </a: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      </a:t>
            </a:r>
            <a:r>
              <a:rPr lang="en-IN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Ans</a:t>
            </a:r>
            <a:r>
              <a:rPr lang="en-IN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:    x= 1  ,y = 2 , z = 3</a:t>
            </a: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 2.     2x+y+z = 10     ;  3x+2y+3z = 18     ; x+4y+9z = 16 </a:t>
            </a: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2"/>
              <a:tabLst>
                <a:tab pos="209550" algn="l"/>
              </a:tabLst>
            </a:pPr>
            <a:endParaRPr lang="en-IN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2"/>
              <a:tabLst>
                <a:tab pos="209550" algn="l"/>
              </a:tabLst>
            </a:pPr>
            <a:r>
              <a:rPr lang="en-IN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Ans</a:t>
            </a:r>
            <a:r>
              <a:rPr lang="en-IN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:    x= 7  ,y = -9 , z = 5</a:t>
            </a: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2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3     x+4y-z = -5        ; x+y-6z = -12       ;  3x-y-z = 4</a:t>
            </a: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3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spcBef>
                <a:spcPts val="95"/>
              </a:spcBef>
              <a:buClr>
                <a:srgbClr val="000000"/>
              </a:buClr>
              <a:buSzPct val="40000"/>
              <a:buFontTx/>
              <a:buAutoNum type="arabicPeriod" startAt="3"/>
              <a:tabLst>
                <a:tab pos="209550" algn="l"/>
              </a:tabLst>
            </a:pPr>
            <a:r>
              <a:rPr lang="en-IN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Ans</a:t>
            </a:r>
            <a:r>
              <a:rPr lang="en-IN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:    x= 117/71  ,y = -81/71 , z = 148/71</a:t>
            </a: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3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  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0" y="1676400"/>
            <a:ext cx="8331834" cy="496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 1.     x + y + z  = 9     ;   2x- 3y+4z = 13       ; 3x+4y+z =40</a:t>
            </a: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      </a:t>
            </a:r>
            <a:r>
              <a:rPr lang="en-IN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Ans</a:t>
            </a:r>
            <a:r>
              <a:rPr lang="en-IN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:    x= 1  ,y = 3 , z = 5</a:t>
            </a: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 2.     x+ y +z = 3     ;   x+2y+3z = 4     ; x+4y+9z = 6 </a:t>
            </a: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2"/>
              <a:tabLst>
                <a:tab pos="209550" algn="l"/>
              </a:tabLst>
            </a:pPr>
            <a:endParaRPr lang="en-IN" sz="2400" dirty="0" smtClean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2"/>
              <a:tabLst>
                <a:tab pos="209550" algn="l"/>
              </a:tabLst>
            </a:pPr>
            <a:r>
              <a:rPr lang="en-IN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Ans</a:t>
            </a:r>
            <a:r>
              <a:rPr lang="en-IN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:    x= 2  ,y = 1 , z = 0</a:t>
            </a: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2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3     2x - 3y + 4z = 7       ; 5x-2y+ 2z = 7       ;  6x-3y+10z = 23</a:t>
            </a: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3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spcBef>
                <a:spcPts val="95"/>
              </a:spcBef>
              <a:buClr>
                <a:srgbClr val="000000"/>
              </a:buClr>
              <a:buSzPct val="40000"/>
              <a:buFontTx/>
              <a:buAutoNum type="arabicPeriod" startAt="3"/>
              <a:tabLst>
                <a:tab pos="209550" algn="l"/>
              </a:tabLst>
            </a:pPr>
            <a:r>
              <a:rPr lang="en-IN" sz="2400" dirty="0" err="1" smtClean="0">
                <a:solidFill>
                  <a:srgbClr val="FF0000"/>
                </a:solidFill>
                <a:latin typeface="Times New Roman"/>
                <a:cs typeface="Times New Roman"/>
              </a:rPr>
              <a:t>Ans</a:t>
            </a:r>
            <a:r>
              <a:rPr lang="en-IN" sz="2400" dirty="0" smtClean="0">
                <a:solidFill>
                  <a:srgbClr val="FF0000"/>
                </a:solidFill>
                <a:latin typeface="Times New Roman"/>
                <a:cs typeface="Times New Roman"/>
              </a:rPr>
              <a:t>:    x= 1  ,y = 1 , z = 2</a:t>
            </a: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buAutoNum type="arabicPeriod" startAt="3"/>
              <a:tabLst>
                <a:tab pos="209550" algn="l"/>
              </a:tabLst>
            </a:pPr>
            <a:endParaRPr lang="en-IN" sz="2400" dirty="0" smtClean="0">
              <a:latin typeface="Times New Roman"/>
              <a:cs typeface="Times New Roman"/>
            </a:endParaRPr>
          </a:p>
          <a:p>
            <a:pPr marL="469265" indent="-4572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SzPct val="40000"/>
              <a:tabLst>
                <a:tab pos="209550" algn="l"/>
              </a:tabLst>
            </a:pPr>
            <a:r>
              <a:rPr lang="en-IN" sz="2400" dirty="0" smtClean="0">
                <a:latin typeface="Times New Roman"/>
                <a:cs typeface="Times New Roman"/>
              </a:rPr>
              <a:t>  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494" y="294259"/>
            <a:ext cx="41484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25" dirty="0">
                <a:solidFill>
                  <a:srgbClr val="00B050"/>
                </a:solidFill>
              </a:rPr>
              <a:t>Type </a:t>
            </a:r>
            <a:r>
              <a:rPr sz="4000" spc="-5" dirty="0">
                <a:solidFill>
                  <a:srgbClr val="00B050"/>
                </a:solidFill>
              </a:rPr>
              <a:t>Of </a:t>
            </a:r>
            <a:r>
              <a:rPr sz="4000" spc="-10" dirty="0">
                <a:solidFill>
                  <a:srgbClr val="00B050"/>
                </a:solidFill>
              </a:rPr>
              <a:t>Matrices</a:t>
            </a:r>
            <a:r>
              <a:rPr sz="4000" spc="95" dirty="0">
                <a:solidFill>
                  <a:srgbClr val="00B050"/>
                </a:solidFill>
              </a:rPr>
              <a:t> </a:t>
            </a:r>
            <a:r>
              <a:rPr sz="4000" spc="-5" dirty="0">
                <a:solidFill>
                  <a:srgbClr val="00B050"/>
                </a:solidFill>
              </a:rPr>
              <a:t>:</a:t>
            </a:r>
            <a:endParaRPr sz="4000">
              <a:solidFill>
                <a:srgbClr val="00B05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3494" y="999961"/>
            <a:ext cx="8811895" cy="182372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  <a:tabLst>
                <a:tab pos="469265" algn="l"/>
              </a:tabLst>
            </a:pPr>
            <a:r>
              <a:rPr sz="1900" spc="5" dirty="0">
                <a:solidFill>
                  <a:srgbClr val="17AFE3"/>
                </a:solidFill>
                <a:latin typeface="Trebuchet MS"/>
                <a:cs typeface="Trebuchet MS"/>
              </a:rPr>
              <a:t>1.	</a:t>
            </a:r>
            <a:r>
              <a:rPr sz="2400" u="heavy" spc="-3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Row 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Matrix</a:t>
            </a:r>
            <a:r>
              <a:rPr sz="2400" spc="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9271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which has only one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row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</a:t>
            </a:r>
            <a:r>
              <a:rPr sz="24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endParaRPr sz="2400">
              <a:latin typeface="Trebuchet MS"/>
              <a:cs typeface="Trebuchet MS"/>
            </a:endParaRPr>
          </a:p>
          <a:p>
            <a:pPr marL="469900" marR="679132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</a:t>
            </a:r>
            <a:r>
              <a:rPr sz="2400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Trebuchet MS"/>
                <a:cs typeface="Trebuchet MS"/>
              </a:rPr>
              <a:t>vector.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35883" y="315976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420" y="11429"/>
                </a:lnTo>
                <a:lnTo>
                  <a:pt x="66420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89921" y="2898139"/>
            <a:ext cx="0" cy="261620"/>
          </a:xfrm>
          <a:custGeom>
            <a:avLst/>
            <a:gdLst/>
            <a:ahLst/>
            <a:cxnLst/>
            <a:rect l="l" t="t" r="r" b="b"/>
            <a:pathLst>
              <a:path h="261619">
                <a:moveTo>
                  <a:pt x="0" y="0"/>
                </a:moveTo>
                <a:lnTo>
                  <a:pt x="0" y="261620"/>
                </a:lnTo>
              </a:path>
            </a:pathLst>
          </a:custGeom>
          <a:ln w="2476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35883" y="28867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420" y="11430"/>
                </a:lnTo>
                <a:lnTo>
                  <a:pt x="66420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1677" y="315976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421" y="11429"/>
                </a:lnTo>
                <a:lnTo>
                  <a:pt x="66421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3997" y="2898139"/>
            <a:ext cx="0" cy="261620"/>
          </a:xfrm>
          <a:custGeom>
            <a:avLst/>
            <a:gdLst/>
            <a:ahLst/>
            <a:cxnLst/>
            <a:rect l="l" t="t" r="r" b="b"/>
            <a:pathLst>
              <a:path h="261619">
                <a:moveTo>
                  <a:pt x="0" y="0"/>
                </a:moveTo>
                <a:lnTo>
                  <a:pt x="0" y="261620"/>
                </a:lnTo>
              </a:path>
            </a:pathLst>
          </a:custGeom>
          <a:ln w="2463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41677" y="28867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421" y="11430"/>
                </a:lnTo>
                <a:lnTo>
                  <a:pt x="66421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02129" y="2813430"/>
            <a:ext cx="1367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505" algn="l"/>
                <a:tab pos="118554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62803" y="315976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421" y="11429"/>
                </a:lnTo>
                <a:lnTo>
                  <a:pt x="66421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6841" y="2898139"/>
            <a:ext cx="0" cy="261620"/>
          </a:xfrm>
          <a:custGeom>
            <a:avLst/>
            <a:gdLst/>
            <a:ahLst/>
            <a:cxnLst/>
            <a:rect l="l" t="t" r="r" b="b"/>
            <a:pathLst>
              <a:path h="261619">
                <a:moveTo>
                  <a:pt x="0" y="0"/>
                </a:moveTo>
                <a:lnTo>
                  <a:pt x="0" y="261620"/>
                </a:lnTo>
              </a:path>
            </a:pathLst>
          </a:custGeom>
          <a:ln w="2476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62803" y="28867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421" y="11430"/>
                </a:lnTo>
                <a:lnTo>
                  <a:pt x="66421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2078" y="315976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421" y="11429"/>
                </a:lnTo>
                <a:lnTo>
                  <a:pt x="66421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4396" y="2898139"/>
            <a:ext cx="0" cy="261620"/>
          </a:xfrm>
          <a:custGeom>
            <a:avLst/>
            <a:gdLst/>
            <a:ahLst/>
            <a:cxnLst/>
            <a:rect l="l" t="t" r="r" b="b"/>
            <a:pathLst>
              <a:path h="261619">
                <a:moveTo>
                  <a:pt x="0" y="0"/>
                </a:moveTo>
                <a:lnTo>
                  <a:pt x="0" y="261620"/>
                </a:lnTo>
              </a:path>
            </a:pathLst>
          </a:custGeom>
          <a:ln w="246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42078" y="28867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421" y="11430"/>
                </a:lnTo>
                <a:lnTo>
                  <a:pt x="66421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02784" y="2816478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09950" y="2860675"/>
            <a:ext cx="2814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077720" algn="l"/>
              </a:tabLst>
            </a:pPr>
            <a:r>
              <a:rPr sz="3600" baseline="8101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r>
              <a:rPr sz="3600" spc="382" baseline="810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750" spc="25" dirty="0">
                <a:solidFill>
                  <a:srgbClr val="404040"/>
                </a:solidFill>
                <a:latin typeface="Cambria Math"/>
                <a:cs typeface="Cambria Math"/>
              </a:rPr>
              <a:t>1×4	</a:t>
            </a:r>
            <a:r>
              <a:rPr sz="3600" baseline="8101" dirty="0">
                <a:solidFill>
                  <a:srgbClr val="404040"/>
                </a:solidFill>
                <a:latin typeface="Cambria Math"/>
                <a:cs typeface="Cambria Math"/>
              </a:rPr>
              <a:t>5</a:t>
            </a:r>
            <a:r>
              <a:rPr sz="3600" spc="277" baseline="810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1×2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3494" y="3616833"/>
            <a:ext cx="8415020" cy="18243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1900" spc="5" dirty="0">
                <a:solidFill>
                  <a:srgbClr val="17AFE3"/>
                </a:solidFill>
                <a:latin typeface="Trebuchet MS"/>
                <a:cs typeface="Trebuchet MS"/>
              </a:rPr>
              <a:t>2.	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Column Matrix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469900" marR="5080" indent="4572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which has only one column is 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column  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column </a:t>
            </a:r>
            <a:r>
              <a:rPr sz="2400" spc="-50" dirty="0">
                <a:solidFill>
                  <a:srgbClr val="404040"/>
                </a:solidFill>
                <a:latin typeface="Trebuchet MS"/>
                <a:cs typeface="Trebuchet MS"/>
              </a:rPr>
              <a:t>vector.</a:t>
            </a: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05457" y="657098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40">
                <a:moveTo>
                  <a:pt x="0" y="15240"/>
                </a:moveTo>
                <a:lnTo>
                  <a:pt x="81025" y="15240"/>
                </a:lnTo>
                <a:lnTo>
                  <a:pt x="8102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71179" y="569595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05457" y="568197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41677" y="657098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40">
                <a:moveTo>
                  <a:pt x="0" y="15240"/>
                </a:moveTo>
                <a:lnTo>
                  <a:pt x="80899" y="15240"/>
                </a:lnTo>
                <a:lnTo>
                  <a:pt x="80899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6981" y="569595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41677" y="568197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17370" y="5560263"/>
            <a:ext cx="194945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91970" y="6325615"/>
            <a:ext cx="78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9259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r>
              <a:rPr sz="3600" spc="532" baseline="9259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750" spc="25" dirty="0">
                <a:solidFill>
                  <a:srgbClr val="404040"/>
                </a:solidFill>
                <a:latin typeface="Cambria Math"/>
                <a:cs typeface="Cambria Math"/>
              </a:rPr>
              <a:t>3×1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67428" y="6776719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778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38929" y="549910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67428" y="549084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70478" y="6776719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778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86860" y="549910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570478" y="549084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652265" y="5410911"/>
            <a:ext cx="421640" cy="1408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0">
              <a:lnSpc>
                <a:spcPts val="260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0">
              <a:lnSpc>
                <a:spcPts val="260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0">
              <a:lnSpc>
                <a:spcPts val="2845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176776" y="6598411"/>
            <a:ext cx="44259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4</a:t>
            </a:r>
            <a:r>
              <a:rPr sz="1750" spc="5" dirty="0">
                <a:solidFill>
                  <a:srgbClr val="404040"/>
                </a:solidFill>
                <a:latin typeface="Cambria Math"/>
                <a:cs typeface="Cambria Math"/>
              </a:rPr>
              <a:t>×</a:t>
            </a:r>
            <a:r>
              <a:rPr sz="1750" spc="4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7" name="Ink 36"/>
              <p14:cNvContentPartPr/>
              <p14:nvPr/>
            </p14:nvContentPartPr>
            <p14:xfrm>
              <a:off x="352455" y="815685"/>
              <a:ext cx="3733920" cy="2725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255" y="807405"/>
                <a:ext cx="3749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508695" y="1282245"/>
              <a:ext cx="644400" cy="3535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215" y="1273605"/>
                <a:ext cx="659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/>
              <p14:cNvContentPartPr/>
              <p14:nvPr/>
            </p14:nvContentPartPr>
            <p14:xfrm>
              <a:off x="1388895" y="3338925"/>
              <a:ext cx="2388960" cy="950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2415" y="3330645"/>
                <a:ext cx="24062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/>
              <p14:cNvContentPartPr/>
              <p14:nvPr/>
            </p14:nvContentPartPr>
            <p14:xfrm>
              <a:off x="3745455" y="3274845"/>
              <a:ext cx="351000" cy="93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9695" y="3268365"/>
                <a:ext cx="3639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/>
              <p14:cNvContentPartPr/>
              <p14:nvPr/>
            </p14:nvContentPartPr>
            <p14:xfrm>
              <a:off x="3786495" y="2845725"/>
              <a:ext cx="149040" cy="10404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8575" y="2836725"/>
                <a:ext cx="1656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/>
              <p14:cNvContentPartPr/>
              <p14:nvPr/>
            </p14:nvContentPartPr>
            <p14:xfrm>
              <a:off x="4168455" y="2872005"/>
              <a:ext cx="321480" cy="14616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9815" y="2861205"/>
                <a:ext cx="3409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/>
              <p14:cNvContentPartPr/>
              <p14:nvPr/>
            </p14:nvContentPartPr>
            <p14:xfrm>
              <a:off x="514815" y="3421725"/>
              <a:ext cx="1211400" cy="66060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6535" y="3412005"/>
                <a:ext cx="122940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/>
              <p14:cNvContentPartPr/>
              <p14:nvPr/>
            </p14:nvContentPartPr>
            <p14:xfrm>
              <a:off x="2833215" y="5581005"/>
              <a:ext cx="269640" cy="12376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5655" y="5573805"/>
                <a:ext cx="284400" cy="125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712" y="194309"/>
            <a:ext cx="863917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Solutions </a:t>
            </a:r>
            <a:r>
              <a:rPr dirty="0"/>
              <a:t>of a </a:t>
            </a:r>
            <a:r>
              <a:rPr spc="-5"/>
              <a:t>system </a:t>
            </a:r>
            <a:r>
              <a:rPr smtClean="0"/>
              <a:t>of</a:t>
            </a:r>
            <a:r>
              <a:rPr lang="en-IN" dirty="0" smtClean="0"/>
              <a:t> homogenous</a:t>
            </a:r>
            <a:r>
              <a:rPr smtClean="0"/>
              <a:t> </a:t>
            </a:r>
            <a:r>
              <a:rPr dirty="0"/>
              <a:t>linear </a:t>
            </a:r>
            <a:r>
              <a:rPr spc="-5" dirty="0"/>
              <a:t>Equations</a:t>
            </a:r>
            <a:r>
              <a:rPr spc="-25" dirty="0"/>
              <a:t> </a:t>
            </a:r>
            <a:r>
              <a:rPr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3212" y="1032764"/>
            <a:ext cx="9317355" cy="54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133350" indent="457200">
              <a:lnSpc>
                <a:spcPct val="100000"/>
              </a:lnSpc>
              <a:spcBef>
                <a:spcPts val="100"/>
              </a:spcBef>
            </a:pPr>
            <a:endParaRPr lang="en-IN" sz="2400" dirty="0" smtClean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76200" marR="133350" indent="457200">
              <a:lnSpc>
                <a:spcPct val="100000"/>
              </a:lnSpc>
              <a:spcBef>
                <a:spcPts val="100"/>
              </a:spcBef>
            </a:pPr>
            <a:endParaRPr lang="en-IN" sz="2400" dirty="0" smtClean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76200" marR="133350" indent="457200">
              <a:lnSpc>
                <a:spcPct val="100000"/>
              </a:lnSpc>
              <a:spcBef>
                <a:spcPts val="100"/>
              </a:spcBef>
            </a:pPr>
            <a:r>
              <a:rPr sz="2400" smtClean="0">
                <a:solidFill>
                  <a:srgbClr val="404040"/>
                </a:solidFill>
                <a:latin typeface="Trebuchet MS"/>
                <a:cs typeface="Trebuchet MS"/>
              </a:rPr>
              <a:t>There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are only two possibilities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solution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homogenous 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linear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>
                <a:solidFill>
                  <a:srgbClr val="404040"/>
                </a:solidFill>
                <a:latin typeface="Trebuchet MS"/>
                <a:cs typeface="Trebuchet MS"/>
              </a:rPr>
              <a:t>system</a:t>
            </a:r>
            <a:r>
              <a:rPr sz="2400" smtClean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3350">
              <a:latin typeface="Times New Roman"/>
              <a:cs typeface="Times New Roman"/>
            </a:endParaRPr>
          </a:p>
          <a:p>
            <a:pPr marL="533400" marR="3680460" indent="-457200">
              <a:lnSpc>
                <a:spcPct val="134600"/>
              </a:lnSpc>
              <a:buClr>
                <a:srgbClr val="6F2F9F"/>
              </a:buClr>
              <a:buFont typeface="Trebuchet MS"/>
              <a:buAutoNum type="romanUcPeriod"/>
              <a:tabLst>
                <a:tab pos="591185" algn="l"/>
                <a:tab pos="591820" algn="l"/>
                <a:tab pos="2176145" algn="l"/>
                <a:tab pos="3255010" algn="l"/>
                <a:tab pos="4455160" algn="l"/>
              </a:tabLst>
            </a:pPr>
            <a:r>
              <a:rPr dirty="0"/>
              <a:t>	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system </a:t>
            </a:r>
            <a:r>
              <a:rPr sz="2400" spc="-5">
                <a:solidFill>
                  <a:srgbClr val="404040"/>
                </a:solidFill>
                <a:latin typeface="Trebuchet MS"/>
                <a:cs typeface="Trebuchet MS"/>
              </a:rPr>
              <a:t>has 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</a:rPr>
              <a:t>no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solution</a:t>
            </a:r>
            <a:r>
              <a:rPr sz="2400" spc="-5">
                <a:solidFill>
                  <a:srgbClr val="404040"/>
                </a:solidFill>
                <a:latin typeface="Trebuchet MS"/>
                <a:cs typeface="Trebuchet MS"/>
              </a:rPr>
              <a:t>.  </a:t>
            </a:r>
            <a:endParaRPr lang="en-IN" sz="2400" spc="-5" dirty="0" smtClean="0">
              <a:solidFill>
                <a:srgbClr val="404040"/>
              </a:solidFill>
              <a:latin typeface="Trebuchet MS"/>
              <a:cs typeface="Trebuchet MS"/>
            </a:endParaRPr>
          </a:p>
          <a:p>
            <a:pPr marL="533400" marR="3680460" indent="-457200">
              <a:lnSpc>
                <a:spcPct val="134600"/>
              </a:lnSpc>
              <a:buClr>
                <a:srgbClr val="6F2F9F"/>
              </a:buClr>
              <a:tabLst>
                <a:tab pos="591185" algn="l"/>
                <a:tab pos="591820" algn="l"/>
                <a:tab pos="2176145" algn="l"/>
                <a:tab pos="3255010" algn="l"/>
                <a:tab pos="4455160" algn="l"/>
              </a:tabLst>
            </a:pP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</a:rPr>
              <a:t>    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i.e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. </a:t>
            </a:r>
            <a:r>
              <a:rPr sz="2400" spc="-2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-37" baseline="-15873" dirty="0">
                <a:solidFill>
                  <a:srgbClr val="404040"/>
                </a:solidFill>
                <a:latin typeface="Cambria Math"/>
                <a:cs typeface="Cambria Math"/>
              </a:rPr>
              <a:t>1 </a:t>
            </a:r>
            <a:r>
              <a:rPr sz="2625" spc="82" baseline="-1587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13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0,	</a:t>
            </a:r>
            <a:r>
              <a:rPr sz="2400" spc="5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7" baseline="-15873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r>
              <a:rPr sz="2625" spc="577" baseline="-1587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1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0,	⋯ ⋯</a:t>
            </a:r>
            <a:r>
              <a:rPr sz="2400" spc="-26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r>
              <a:rPr sz="2400" spc="26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,	</a:t>
            </a:r>
            <a:r>
              <a:rPr sz="2400" spc="5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2625" spc="75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𝑛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5334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This solution is called the trivial</a:t>
            </a:r>
            <a:r>
              <a:rPr sz="2400" spc="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solution.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591185" marR="605790" indent="-515620">
              <a:lnSpc>
                <a:spcPct val="100000"/>
              </a:lnSpc>
              <a:spcBef>
                <a:spcPts val="1670"/>
              </a:spcBef>
              <a:buClr>
                <a:srgbClr val="6F2F9F"/>
              </a:buClr>
              <a:buAutoNum type="romanUcPeriod" startAt="2"/>
              <a:tabLst>
                <a:tab pos="591185" algn="l"/>
                <a:tab pos="59182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system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has infinite solutions, this solution is called the  non-trivial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solution.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419100" marR="17780" indent="-342900">
              <a:lnSpc>
                <a:spcPct val="100000"/>
              </a:lnSpc>
              <a:spcBef>
                <a:spcPts val="1664"/>
              </a:spcBef>
              <a:tabLst>
                <a:tab pos="418465" algn="l"/>
              </a:tabLst>
            </a:pP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878" y="370459"/>
            <a:ext cx="734832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40" dirty="0" smtClean="0">
                <a:solidFill>
                  <a:srgbClr val="FF0000"/>
                </a:solidFill>
              </a:rPr>
              <a:t>Inverse of Matrix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066800"/>
            <a:ext cx="9126855" cy="6113853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lang="en-IN" sz="3600" spc="15" dirty="0" smtClean="0">
                <a:latin typeface="Times New Roman"/>
                <a:cs typeface="Times New Roman"/>
              </a:rPr>
              <a:t>There are three type of method to fins the inverse of any matrix:</a:t>
            </a:r>
          </a:p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endParaRPr lang="en-IN" sz="3600" spc="15" dirty="0" smtClean="0">
              <a:latin typeface="Times New Roman"/>
              <a:cs typeface="Times New Roman"/>
            </a:endParaRPr>
          </a:p>
          <a:p>
            <a:pPr marL="755650" indent="-742950">
              <a:lnSpc>
                <a:spcPct val="100000"/>
              </a:lnSpc>
              <a:spcBef>
                <a:spcPts val="1095"/>
              </a:spcBef>
              <a:buAutoNum type="arabicPeriod"/>
              <a:tabLst>
                <a:tab pos="354965" algn="l"/>
              </a:tabLst>
            </a:pPr>
            <a:r>
              <a:rPr lang="en-IN" sz="3600" spc="15" dirty="0" smtClean="0">
                <a:latin typeface="Times New Roman"/>
                <a:cs typeface="Times New Roman"/>
              </a:rPr>
              <a:t>Cremer’s rule or Determinant  Method</a:t>
            </a:r>
          </a:p>
          <a:p>
            <a:pPr marL="755650" indent="-742950">
              <a:lnSpc>
                <a:spcPct val="100000"/>
              </a:lnSpc>
              <a:spcBef>
                <a:spcPts val="1095"/>
              </a:spcBef>
              <a:buAutoNum type="arabicPeriod"/>
              <a:tabLst>
                <a:tab pos="354965" algn="l"/>
              </a:tabLst>
            </a:pPr>
            <a:r>
              <a:rPr lang="en-IN" sz="3600" spc="15" dirty="0" smtClean="0">
                <a:latin typeface="Times New Roman"/>
                <a:cs typeface="Times New Roman"/>
              </a:rPr>
              <a:t>Elementary transformation </a:t>
            </a:r>
          </a:p>
          <a:p>
            <a:pPr marL="755650" indent="-742950">
              <a:lnSpc>
                <a:spcPct val="100000"/>
              </a:lnSpc>
              <a:spcBef>
                <a:spcPts val="1095"/>
              </a:spcBef>
              <a:buAutoNum type="arabicPeriod"/>
              <a:tabLst>
                <a:tab pos="354965" algn="l"/>
              </a:tabLst>
            </a:pPr>
            <a:endParaRPr lang="en-IN" sz="3600" spc="15" dirty="0" smtClean="0">
              <a:latin typeface="Times New Roman"/>
              <a:cs typeface="Times New Roman"/>
            </a:endParaRPr>
          </a:p>
          <a:p>
            <a:pPr marL="755650" indent="-742950">
              <a:spcBef>
                <a:spcPts val="1095"/>
              </a:spcBef>
              <a:tabLst>
                <a:tab pos="354965" algn="l"/>
              </a:tabLst>
            </a:pPr>
            <a:r>
              <a:rPr lang="en-IN" sz="3600" spc="15" dirty="0" smtClean="0">
                <a:latin typeface="Times New Roman"/>
                <a:cs typeface="Times New Roman"/>
              </a:rPr>
              <a:t>Gauss elimination       Gauss Jordon method</a:t>
            </a:r>
            <a:endParaRPr lang="en-IN" sz="3600" dirty="0" smtClean="0">
              <a:latin typeface="Trebuchet MS"/>
              <a:cs typeface="Trebuchet MS"/>
            </a:endParaRPr>
          </a:p>
          <a:p>
            <a:pPr marL="755650" indent="-74295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endParaRPr lang="en-IN" sz="3600" spc="15" dirty="0" smtClean="0">
              <a:latin typeface="Times New Roman"/>
              <a:cs typeface="Times New Roman"/>
            </a:endParaRPr>
          </a:p>
          <a:p>
            <a:pPr marL="755650" indent="-742950">
              <a:lnSpc>
                <a:spcPct val="100000"/>
              </a:lnSpc>
              <a:spcBef>
                <a:spcPts val="1095"/>
              </a:spcBef>
              <a:buAutoNum type="arabicPeriod"/>
              <a:tabLst>
                <a:tab pos="354965" algn="l"/>
              </a:tabLst>
            </a:pPr>
            <a:endParaRPr lang="en-IN" sz="3600" spc="15" dirty="0" smtClean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10800000" flipV="1">
            <a:off x="2590800" y="4344194"/>
            <a:ext cx="915194" cy="837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57600" y="4343400"/>
            <a:ext cx="167640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878" y="370459"/>
            <a:ext cx="3096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Cramer’s </a:t>
            </a:r>
            <a:r>
              <a:rPr dirty="0"/>
              <a:t>rule</a:t>
            </a:r>
            <a:r>
              <a:rPr spc="-50" dirty="0"/>
              <a:t> </a:t>
            </a:r>
            <a:r>
              <a:rPr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1283" y="888237"/>
            <a:ext cx="9126855" cy="17418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354965" algn="l"/>
              </a:tabLst>
            </a:pPr>
            <a:r>
              <a:rPr sz="1900" spc="1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900" spc="1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Theorem-1</a:t>
            </a:r>
            <a:r>
              <a:rPr sz="24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12700" marR="5080" indent="457200">
              <a:lnSpc>
                <a:spcPct val="100000"/>
              </a:lnSpc>
              <a:spcBef>
                <a:spcPts val="994"/>
              </a:spcBef>
              <a:tabLst>
                <a:tab pos="833119" algn="l"/>
                <a:tab pos="195897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	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X</a:t>
            </a:r>
            <a:r>
              <a:rPr sz="2400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B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system of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linear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equations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in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n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unknowns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such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that det(A)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≠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0, then the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system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has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unique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solution.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This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solution</a:t>
            </a:r>
            <a:r>
              <a:rPr sz="24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8003" y="3256610"/>
            <a:ext cx="1549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45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7127" y="3111830"/>
            <a:ext cx="6318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052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𝑥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5604" y="3342894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10813" y="3342894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800100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14932" y="2933522"/>
            <a:ext cx="31515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096135" algn="l"/>
              </a:tabLst>
            </a:pPr>
            <a:r>
              <a:rPr sz="1750" spc="70" dirty="0">
                <a:solidFill>
                  <a:srgbClr val="404040"/>
                </a:solidFill>
                <a:latin typeface="Cambria Math"/>
                <a:cs typeface="Cambria Math"/>
              </a:rPr>
              <a:t>det(𝐴</a:t>
            </a:r>
            <a:r>
              <a:rPr sz="2175" spc="104" baseline="-13409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1750" spc="7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r>
              <a:rPr sz="1750" spc="3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baseline="-32407" dirty="0">
                <a:solidFill>
                  <a:srgbClr val="404040"/>
                </a:solidFill>
                <a:latin typeface="Trebuchet MS"/>
                <a:cs typeface="Trebuchet MS"/>
              </a:rPr>
              <a:t>,	</a:t>
            </a:r>
            <a:r>
              <a:rPr sz="1750" spc="70" dirty="0">
                <a:solidFill>
                  <a:srgbClr val="404040"/>
                </a:solidFill>
                <a:latin typeface="Cambria Math"/>
                <a:cs typeface="Cambria Math"/>
              </a:rPr>
              <a:t>det(𝐴</a:t>
            </a:r>
            <a:r>
              <a:rPr sz="2175" spc="104" baseline="-13409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r>
              <a:rPr sz="1750" spc="7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r>
              <a:rPr sz="1750" spc="28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baseline="-32407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endParaRPr sz="3600" baseline="-32407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3466" y="3256610"/>
            <a:ext cx="355409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95979" algn="l"/>
              </a:tabLst>
            </a:pPr>
            <a:r>
              <a:rPr sz="1750" spc="45" dirty="0">
                <a:solidFill>
                  <a:srgbClr val="404040"/>
                </a:solidFill>
                <a:latin typeface="Cambria Math"/>
                <a:cs typeface="Cambria Math"/>
              </a:rPr>
              <a:t>2	</a:t>
            </a:r>
            <a:r>
              <a:rPr sz="1750" spc="235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34970" y="3111830"/>
            <a:ext cx="40424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6240" algn="l"/>
                <a:tab pos="2056130" algn="l"/>
                <a:tab pos="3395979" algn="l"/>
                <a:tab pos="380111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𝑥	=	⋯</a:t>
            </a:r>
            <a:r>
              <a:rPr sz="2400" spc="-1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r>
              <a:rPr sz="2400" spc="-1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</a:t>
            </a:r>
            <a:r>
              <a:rPr sz="2400" spc="19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,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𝑥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13905" y="3342894"/>
            <a:ext cx="818515" cy="0"/>
          </a:xfrm>
          <a:custGeom>
            <a:avLst/>
            <a:gdLst/>
            <a:ahLst/>
            <a:cxnLst/>
            <a:rect l="l" t="t" r="r" b="b"/>
            <a:pathLst>
              <a:path w="818515">
                <a:moveTo>
                  <a:pt x="0" y="0"/>
                </a:moveTo>
                <a:lnTo>
                  <a:pt x="81838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76820" y="3016123"/>
            <a:ext cx="8972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750" spc="90" dirty="0">
                <a:solidFill>
                  <a:srgbClr val="404040"/>
                </a:solidFill>
                <a:latin typeface="Cambria Math"/>
                <a:cs typeface="Cambria Math"/>
              </a:rPr>
              <a:t>det(𝐴</a:t>
            </a:r>
            <a:r>
              <a:rPr sz="2175" spc="135" baseline="-13409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r>
              <a:rPr sz="1750" spc="9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12467" y="3348050"/>
            <a:ext cx="616648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56130" algn="l"/>
                <a:tab pos="5469255" algn="l"/>
              </a:tabLst>
            </a:pPr>
            <a:r>
              <a:rPr sz="1750" spc="60" dirty="0">
                <a:solidFill>
                  <a:srgbClr val="404040"/>
                </a:solidFill>
                <a:latin typeface="Cambria Math"/>
                <a:cs typeface="Cambria Math"/>
              </a:rPr>
              <a:t>det(𝐴)	det(𝐴)	det(𝐴)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3083" y="4028313"/>
            <a:ext cx="8680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where </a:t>
            </a:r>
            <a:r>
              <a:rPr sz="2400" spc="-1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-2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𝑗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the matrix obtained by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replacing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entries in</a:t>
            </a:r>
            <a:r>
              <a:rPr sz="2400" spc="-1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5883" y="4944617"/>
            <a:ext cx="671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solidFill>
                  <a:srgbClr val="404040"/>
                </a:solidFill>
                <a:latin typeface="Cambria Math"/>
                <a:cs typeface="Cambria Math"/>
              </a:rPr>
              <a:t>𝑗</a:t>
            </a:r>
            <a:r>
              <a:rPr sz="2625" spc="120" baseline="28571" dirty="0">
                <a:solidFill>
                  <a:srgbClr val="404040"/>
                </a:solidFill>
                <a:latin typeface="Cambria Math"/>
                <a:cs typeface="Cambria Math"/>
              </a:rPr>
              <a:t>𝑡ℎ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column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by the entries in the matrix.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B</a:t>
            </a:r>
            <a:r>
              <a:rPr sz="2400" spc="-14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10881" y="5818504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82381" y="454152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29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10881" y="4532629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778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93178" y="5818504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9560" y="454152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29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3178" y="4532629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778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51725" y="4389501"/>
            <a:ext cx="376555" cy="1475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L="1905" algn="ctr">
              <a:lnSpc>
                <a:spcPts val="2840"/>
              </a:lnSpc>
              <a:spcBef>
                <a:spcPts val="50"/>
              </a:spcBef>
            </a:pPr>
            <a:r>
              <a:rPr sz="2400" spc="-15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2625" spc="-22" baseline="-15873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L="13970" algn="ctr">
              <a:lnSpc>
                <a:spcPts val="280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845"/>
              </a:lnSpc>
            </a:pPr>
            <a:r>
              <a:rPr sz="2400" spc="3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2625" spc="44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1283" y="5959246"/>
            <a:ext cx="88773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900" spc="15" dirty="0">
                <a:solidFill>
                  <a:srgbClr val="FF0000"/>
                </a:solidFill>
                <a:latin typeface="Wingdings 3"/>
                <a:cs typeface="Wingdings 3"/>
              </a:rPr>
              <a:t></a:t>
            </a:r>
            <a:r>
              <a:rPr sz="1900" spc="15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400" i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Note</a:t>
            </a: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 </a:t>
            </a:r>
            <a:r>
              <a:rPr sz="2400" spc="-30" dirty="0">
                <a:solidFill>
                  <a:srgbClr val="404040"/>
                </a:solidFill>
                <a:latin typeface="Trebuchet MS"/>
                <a:cs typeface="Trebuchet MS"/>
              </a:rPr>
              <a:t>Cramer’s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rule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can’t be used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 a system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AX=B in</a:t>
            </a:r>
            <a:r>
              <a:rPr sz="24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which</a:t>
            </a:r>
            <a:endParaRPr sz="24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det(A)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0.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310" y="629158"/>
            <a:ext cx="94544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/>
              <a:t>Determinant </a:t>
            </a:r>
            <a:r>
              <a:rPr dirty="0"/>
              <a:t>of </a:t>
            </a:r>
            <a:r>
              <a:rPr spc="-5" dirty="0"/>
              <a:t>an </a:t>
            </a:r>
            <a:r>
              <a:rPr spc="-5"/>
              <a:t>Upper</a:t>
            </a:r>
            <a:r>
              <a:rPr spc="-114"/>
              <a:t> </a:t>
            </a:r>
            <a:r>
              <a:rPr spc="-45" smtClean="0"/>
              <a:t>Triangular</a:t>
            </a:r>
            <a:r>
              <a:rPr lang="en-IN" spc="-45" dirty="0" smtClean="0"/>
              <a:t> </a:t>
            </a:r>
            <a:r>
              <a:rPr lang="en-US" spc="-5" dirty="0" smtClean="0"/>
              <a:t>Matrix</a:t>
            </a:r>
            <a:r>
              <a:rPr lang="en-US" spc="-80" dirty="0" smtClean="0"/>
              <a:t> </a:t>
            </a:r>
            <a:r>
              <a:rPr lang="en-US" dirty="0" smtClean="0"/>
              <a:t>:</a:t>
            </a:r>
            <a:br>
              <a:rPr lang="en-US" dirty="0" smtClean="0"/>
            </a:br>
            <a:endParaRPr spc="-45" dirty="0"/>
          </a:p>
        </p:txBody>
      </p:sp>
      <p:sp>
        <p:nvSpPr>
          <p:cNvPr id="3" name="object 3"/>
          <p:cNvSpPr txBox="1"/>
          <p:nvPr/>
        </p:nvSpPr>
        <p:spPr>
          <a:xfrm>
            <a:off x="756310" y="1177797"/>
            <a:ext cx="165988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490"/>
              </a:spcBef>
            </a:pPr>
            <a:r>
              <a:rPr sz="1800" spc="-5" smtClean="0">
                <a:solidFill>
                  <a:srgbClr val="404040"/>
                </a:solidFill>
                <a:latin typeface="Trebuchet MS"/>
                <a:cs typeface="Trebuchet MS"/>
              </a:rPr>
              <a:t>Let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9849" y="1915795"/>
            <a:ext cx="405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1800" spc="3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62752" y="256667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16282" y="1615439"/>
            <a:ext cx="0" cy="951230"/>
          </a:xfrm>
          <a:custGeom>
            <a:avLst/>
            <a:gdLst/>
            <a:ahLst/>
            <a:cxnLst/>
            <a:rect l="l" t="t" r="r" b="b"/>
            <a:pathLst>
              <a:path h="951230">
                <a:moveTo>
                  <a:pt x="0" y="0"/>
                </a:moveTo>
                <a:lnTo>
                  <a:pt x="0" y="951229"/>
                </a:lnTo>
              </a:path>
            </a:pathLst>
          </a:custGeom>
          <a:ln w="2451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2752" y="1602739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786" y="12700"/>
                </a:lnTo>
                <a:lnTo>
                  <a:pt x="6578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84523" y="2566670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96842" y="1615439"/>
            <a:ext cx="0" cy="951230"/>
          </a:xfrm>
          <a:custGeom>
            <a:avLst/>
            <a:gdLst/>
            <a:ahLst/>
            <a:cxnLst/>
            <a:rect l="l" t="t" r="r" b="b"/>
            <a:pathLst>
              <a:path h="951230">
                <a:moveTo>
                  <a:pt x="0" y="0"/>
                </a:moveTo>
                <a:lnTo>
                  <a:pt x="0" y="951229"/>
                </a:lnTo>
              </a:path>
            </a:pathLst>
          </a:custGeom>
          <a:ln w="2463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84523" y="1602739"/>
            <a:ext cx="66040" cy="12700"/>
          </a:xfrm>
          <a:custGeom>
            <a:avLst/>
            <a:gdLst/>
            <a:ahLst/>
            <a:cxnLst/>
            <a:rect l="l" t="t" r="r" b="b"/>
            <a:pathLst>
              <a:path w="66039" h="12700">
                <a:moveTo>
                  <a:pt x="0" y="12700"/>
                </a:moveTo>
                <a:lnTo>
                  <a:pt x="65912" y="12700"/>
                </a:lnTo>
                <a:lnTo>
                  <a:pt x="6591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43071" y="1493265"/>
            <a:ext cx="709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832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𝑎	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6515" y="1601469"/>
            <a:ext cx="77406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68325" algn="l"/>
              </a:tabLst>
            </a:pP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1300" dirty="0">
                <a:solidFill>
                  <a:srgbClr val="404040"/>
                </a:solidFill>
                <a:latin typeface="Cambria Math"/>
                <a:cs typeface="Cambria Math"/>
              </a:rPr>
              <a:t>	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12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2130" y="1765757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0883" y="1813001"/>
            <a:ext cx="399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57115" y="14947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80559" y="1602994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16422" y="14947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40121" y="1602994"/>
            <a:ext cx="217804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14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30190" y="1809953"/>
            <a:ext cx="399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87975" y="1809953"/>
            <a:ext cx="4000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24</a:t>
            </a:r>
            <a:endParaRPr sz="1300">
              <a:latin typeface="Cambria Math"/>
              <a:cs typeface="Cambria Math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3753739" y="2058307"/>
          <a:ext cx="2080260" cy="19388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7520"/>
                <a:gridCol w="530860"/>
                <a:gridCol w="558800"/>
                <a:gridCol w="513080"/>
              </a:tblGrid>
              <a:tr h="275955">
                <a:tc>
                  <a:txBody>
                    <a:bodyPr/>
                    <a:lstStyle/>
                    <a:p>
                      <a:pPr marL="88900">
                        <a:lnSpc>
                          <a:spcPts val="2075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2075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0640" algn="ctr">
                        <a:lnSpc>
                          <a:spcPts val="2075"/>
                        </a:lnSpc>
                      </a:pPr>
                      <a:r>
                        <a:rPr sz="2700" spc="44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075"/>
                        </a:lnSpc>
                      </a:pPr>
                      <a:r>
                        <a:rPr sz="2700" spc="44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454913">
                <a:tc>
                  <a:txBody>
                    <a:bodyPr/>
                    <a:lstStyle/>
                    <a:p>
                      <a:pPr marL="88900">
                        <a:lnSpc>
                          <a:spcPts val="2085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2085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ctr">
                        <a:lnSpc>
                          <a:spcPts val="1750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120"/>
                        </a:lnSpc>
                      </a:pPr>
                      <a:r>
                        <a:rPr sz="2700" spc="44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44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567903"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2700" spc="22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1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11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18161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2700" spc="22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1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181610" marB="0"/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700" spc="15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182880" marB="0"/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sz="2700" spc="22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1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18288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</a:tr>
              <a:tr h="640117">
                <a:tc>
                  <a:txBody>
                    <a:bodyPr/>
                    <a:lstStyle/>
                    <a:p>
                      <a:pPr marL="139065">
                        <a:lnSpc>
                          <a:spcPts val="894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139065">
                        <a:lnSpc>
                          <a:spcPts val="2135"/>
                        </a:lnSpc>
                        <a:spcBef>
                          <a:spcPts val="25"/>
                        </a:spcBef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139065">
                        <a:lnSpc>
                          <a:spcPts val="1885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ts val="1095"/>
                        </a:lnSpc>
                      </a:pPr>
                      <a:r>
                        <a:rPr sz="2700" spc="30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2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22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36830" algn="ctr">
                        <a:lnSpc>
                          <a:spcPts val="1964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  <a:p>
                      <a:pPr marL="36830" algn="ctr">
                        <a:lnSpc>
                          <a:spcPts val="1885"/>
                        </a:lnSpc>
                      </a:pP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1075"/>
                        </a:lnSpc>
                      </a:pPr>
                      <a:r>
                        <a:rPr sz="2700" spc="44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23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245745" marR="84455" indent="-102235">
                        <a:lnSpc>
                          <a:spcPts val="1789"/>
                        </a:lnSpc>
                        <a:spcBef>
                          <a:spcPts val="200"/>
                        </a:spcBef>
                      </a:pPr>
                      <a:r>
                        <a:rPr sz="2700" spc="7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33  </a:t>
                      </a:r>
                      <a:r>
                        <a:rPr sz="18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1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1075"/>
                        </a:lnSpc>
                      </a:pPr>
                      <a:r>
                        <a:rPr sz="2700" spc="44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143510">
                        <a:lnSpc>
                          <a:spcPts val="1995"/>
                        </a:lnSpc>
                      </a:pPr>
                      <a:r>
                        <a:rPr sz="2700" spc="44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  <a:p>
                      <a:pPr marL="143510">
                        <a:lnSpc>
                          <a:spcPts val="1870"/>
                        </a:lnSpc>
                      </a:pPr>
                      <a:r>
                        <a:rPr sz="2700" spc="44" baseline="10802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30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44</a:t>
                      </a:r>
                      <a:endParaRPr sz="13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2674366" y="3332810"/>
            <a:ext cx="92836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det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(A)</a:t>
            </a:r>
            <a:r>
              <a:rPr sz="18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74594" y="4614748"/>
            <a:ext cx="342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r>
              <a:rPr sz="1800" spc="-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87395" y="4722952"/>
            <a:ext cx="217804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35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102161" y="4451222"/>
            <a:ext cx="0" cy="678180"/>
          </a:xfrm>
          <a:custGeom>
            <a:avLst/>
            <a:gdLst/>
            <a:ahLst/>
            <a:cxnLst/>
            <a:rect l="l" t="t" r="r" b="b"/>
            <a:pathLst>
              <a:path h="678179">
                <a:moveTo>
                  <a:pt x="0" y="0"/>
                </a:moveTo>
                <a:lnTo>
                  <a:pt x="0" y="677926"/>
                </a:lnTo>
              </a:path>
            </a:pathLst>
          </a:custGeom>
          <a:ln w="20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76637" y="4451222"/>
            <a:ext cx="0" cy="678180"/>
          </a:xfrm>
          <a:custGeom>
            <a:avLst/>
            <a:gdLst/>
            <a:ahLst/>
            <a:cxnLst/>
            <a:rect l="l" t="t" r="r" b="b"/>
            <a:pathLst>
              <a:path h="678179">
                <a:moveTo>
                  <a:pt x="0" y="0"/>
                </a:moveTo>
                <a:lnTo>
                  <a:pt x="0" y="677926"/>
                </a:lnTo>
              </a:path>
            </a:pathLst>
          </a:custGeom>
          <a:ln w="20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52063" y="4352925"/>
            <a:ext cx="157988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622300" algn="l"/>
                <a:tab pos="1180465" algn="l"/>
              </a:tabLst>
            </a:pP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22	</a:t>
            </a:r>
            <a:r>
              <a:rPr sz="2700" spc="37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25" dirty="0">
                <a:solidFill>
                  <a:srgbClr val="404040"/>
                </a:solidFill>
                <a:latin typeface="Cambria Math"/>
                <a:cs typeface="Cambria Math"/>
              </a:rPr>
              <a:t>23	</a:t>
            </a: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24</a:t>
            </a:r>
            <a:endParaRPr sz="1300">
              <a:latin typeface="Cambria Math"/>
              <a:cs typeface="Cambria Math"/>
            </a:endParaRPr>
          </a:p>
          <a:p>
            <a:pPr marL="165100">
              <a:lnSpc>
                <a:spcPts val="1980"/>
              </a:lnSpc>
              <a:tabLst>
                <a:tab pos="622300" algn="l"/>
                <a:tab pos="1180465" algn="l"/>
              </a:tabLst>
            </a:pPr>
            <a:r>
              <a:rPr sz="2700" baseline="10802" dirty="0">
                <a:solidFill>
                  <a:srgbClr val="404040"/>
                </a:solidFill>
                <a:latin typeface="Cambria Math"/>
                <a:cs typeface="Cambria Math"/>
              </a:rPr>
              <a:t>0	</a:t>
            </a:r>
            <a:r>
              <a:rPr sz="2700" spc="37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25" dirty="0">
                <a:solidFill>
                  <a:srgbClr val="404040"/>
                </a:solidFill>
                <a:latin typeface="Cambria Math"/>
                <a:cs typeface="Cambria Math"/>
              </a:rPr>
              <a:t>33	</a:t>
            </a: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34</a:t>
            </a:r>
            <a:endParaRPr sz="1300">
              <a:latin typeface="Cambria Math"/>
              <a:cs typeface="Cambria Math"/>
            </a:endParaRPr>
          </a:p>
          <a:p>
            <a:pPr marL="165100">
              <a:lnSpc>
                <a:spcPts val="1980"/>
              </a:lnSpc>
              <a:tabLst>
                <a:tab pos="723265" algn="l"/>
                <a:tab pos="118046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0	0	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47971" y="4964429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64022" y="4614748"/>
            <a:ext cx="6673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6415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r>
              <a:rPr sz="1800" spc="-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𝑎	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75172" y="4722952"/>
            <a:ext cx="548640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42900" algn="l"/>
              </a:tabLst>
            </a:pPr>
            <a:r>
              <a:rPr sz="1300" spc="35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1300" spc="45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1300" dirty="0">
                <a:solidFill>
                  <a:srgbClr val="404040"/>
                </a:solidFill>
                <a:latin typeface="Cambria Math"/>
                <a:cs typeface="Cambria Math"/>
              </a:rPr>
              <a:t>	</a:t>
            </a:r>
            <a:r>
              <a:rPr sz="1300" spc="35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35876" y="4968240"/>
            <a:ext cx="53340" cy="8890"/>
          </a:xfrm>
          <a:custGeom>
            <a:avLst/>
            <a:gdLst/>
            <a:ahLst/>
            <a:cxnLst/>
            <a:rect l="l" t="t" r="r" b="b"/>
            <a:pathLst>
              <a:path w="53340" h="8889">
                <a:moveTo>
                  <a:pt x="0" y="8890"/>
                </a:moveTo>
                <a:lnTo>
                  <a:pt x="53085" y="8890"/>
                </a:lnTo>
                <a:lnTo>
                  <a:pt x="53085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8611" y="461264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20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35876" y="4602479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40" h="10160">
                <a:moveTo>
                  <a:pt x="0" y="10160"/>
                </a:moveTo>
                <a:lnTo>
                  <a:pt x="53085" y="10160"/>
                </a:lnTo>
                <a:lnTo>
                  <a:pt x="53085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82359" y="4968240"/>
            <a:ext cx="53340" cy="8890"/>
          </a:xfrm>
          <a:custGeom>
            <a:avLst/>
            <a:gdLst/>
            <a:ahLst/>
            <a:cxnLst/>
            <a:rect l="l" t="t" r="r" b="b"/>
            <a:pathLst>
              <a:path w="53339" h="8889">
                <a:moveTo>
                  <a:pt x="0" y="8890"/>
                </a:moveTo>
                <a:lnTo>
                  <a:pt x="53086" y="8890"/>
                </a:lnTo>
                <a:lnTo>
                  <a:pt x="53086" y="0"/>
                </a:lnTo>
                <a:lnTo>
                  <a:pt x="0" y="0"/>
                </a:lnTo>
                <a:lnTo>
                  <a:pt x="0" y="889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92646" y="4612640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600"/>
                </a:lnTo>
              </a:path>
            </a:pathLst>
          </a:custGeom>
          <a:ln w="2057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82359" y="4602479"/>
            <a:ext cx="53340" cy="10160"/>
          </a:xfrm>
          <a:custGeom>
            <a:avLst/>
            <a:gdLst/>
            <a:ahLst/>
            <a:cxnLst/>
            <a:rect l="l" t="t" r="r" b="b"/>
            <a:pathLst>
              <a:path w="53339" h="10160">
                <a:moveTo>
                  <a:pt x="0" y="10160"/>
                </a:moveTo>
                <a:lnTo>
                  <a:pt x="53086" y="10160"/>
                </a:lnTo>
                <a:lnTo>
                  <a:pt x="53086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28969" y="444284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56984" y="4551045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86753" y="444284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14768" y="4551045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34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329553" y="4718380"/>
            <a:ext cx="152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61353" y="4765624"/>
            <a:ext cx="399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44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49194" y="5531307"/>
            <a:ext cx="2211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= </a:t>
            </a:r>
            <a:r>
              <a:rPr sz="1800" spc="1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950" spc="22" baseline="-14957" dirty="0">
                <a:solidFill>
                  <a:srgbClr val="404040"/>
                </a:solidFill>
                <a:latin typeface="Cambria Math"/>
                <a:cs typeface="Cambria Math"/>
              </a:rPr>
              <a:t>11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∗ 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22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∗ 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33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r>
              <a:rPr sz="1800" spc="8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44</a:t>
            </a:r>
            <a:endParaRPr sz="1950" baseline="-1495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4723" y="193724"/>
            <a:ext cx="8860155" cy="272796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90"/>
              </a:spcBef>
              <a:tabLst>
                <a:tab pos="380365" algn="l"/>
              </a:tabLst>
            </a:pPr>
            <a:r>
              <a:rPr sz="1900" spc="1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900" spc="1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Theorem-2</a:t>
            </a:r>
            <a:r>
              <a:rPr sz="24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38100" marR="30480" indent="4572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an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𝑛 × 𝑛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triangular 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(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upper </a:t>
            </a:r>
            <a:r>
              <a:rPr sz="2400" spc="-35" dirty="0">
                <a:solidFill>
                  <a:srgbClr val="404040"/>
                </a:solidFill>
                <a:latin typeface="Trebuchet MS"/>
                <a:cs typeface="Trebuchet MS"/>
              </a:rPr>
              <a:t>triangular,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lower  triangular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diagonal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)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 det(A) is the product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entries 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on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main diagonal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matrix.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That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 is</a:t>
            </a:r>
            <a:endParaRPr sz="2400">
              <a:latin typeface="Trebuchet MS"/>
              <a:cs typeface="Trebuchet MS"/>
            </a:endParaRPr>
          </a:p>
          <a:p>
            <a:pPr marL="952500">
              <a:lnSpc>
                <a:spcPct val="100000"/>
              </a:lnSpc>
              <a:spcBef>
                <a:spcPts val="1015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det (A)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=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baseline="-15873" dirty="0">
                <a:solidFill>
                  <a:srgbClr val="404040"/>
                </a:solidFill>
                <a:latin typeface="Cambria Math"/>
                <a:cs typeface="Cambria Math"/>
              </a:rPr>
              <a:t>11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∗ </a:t>
            </a:r>
            <a:r>
              <a:rPr sz="2400" spc="2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30" baseline="-15873" dirty="0">
                <a:solidFill>
                  <a:srgbClr val="404040"/>
                </a:solidFill>
                <a:latin typeface="Cambria Math"/>
                <a:cs typeface="Cambria Math"/>
              </a:rPr>
              <a:t>22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∗ </a:t>
            </a:r>
            <a:r>
              <a:rPr sz="2400" spc="2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30" baseline="-15873" dirty="0">
                <a:solidFill>
                  <a:srgbClr val="404040"/>
                </a:solidFill>
                <a:latin typeface="Cambria Math"/>
                <a:cs typeface="Cambria Math"/>
              </a:rPr>
              <a:t>33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 ⋯ ⋯</a:t>
            </a:r>
            <a:r>
              <a:rPr sz="2400" spc="-19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9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14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𝑚𝑛</a:t>
            </a:r>
            <a:endParaRPr sz="2625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123" y="3510153"/>
            <a:ext cx="803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5920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	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400" spc="-2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58438" y="438467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29811" y="3106420"/>
            <a:ext cx="0" cy="1270000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0"/>
                </a:moveTo>
                <a:lnTo>
                  <a:pt x="0" y="1270000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58438" y="3098164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8383" y="438467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4766" y="3106420"/>
            <a:ext cx="0" cy="1270000"/>
          </a:xfrm>
          <a:custGeom>
            <a:avLst/>
            <a:gdLst/>
            <a:ahLst/>
            <a:cxnLst/>
            <a:rect l="l" t="t" r="r" b="b"/>
            <a:pathLst>
              <a:path h="1270000">
                <a:moveTo>
                  <a:pt x="0" y="0"/>
                </a:moveTo>
                <a:lnTo>
                  <a:pt x="0" y="1270000"/>
                </a:lnTo>
              </a:path>
            </a:pathLst>
          </a:custGeom>
          <a:ln w="3276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8383" y="3098164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650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644650" y="3094972"/>
          <a:ext cx="2138678" cy="13250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"/>
                <a:gridCol w="700405"/>
                <a:gridCol w="694054"/>
                <a:gridCol w="358139"/>
              </a:tblGrid>
              <a:tr h="330856">
                <a:tc>
                  <a:txBody>
                    <a:bodyPr/>
                    <a:lstStyle/>
                    <a:p>
                      <a:pPr marL="64769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6845" algn="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7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2350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−3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8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1351">
                <a:tc>
                  <a:txBody>
                    <a:bodyPr/>
                    <a:lstStyle/>
                    <a:p>
                      <a:pPr marL="31750">
                        <a:lnSpc>
                          <a:spcPts val="251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ts val="2510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−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251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7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1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1813">
                <a:tc>
                  <a:txBody>
                    <a:bodyPr/>
                    <a:lstStyle/>
                    <a:p>
                      <a:pPr marL="45085">
                        <a:lnSpc>
                          <a:spcPts val="235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ts val="235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340" algn="ctr">
                        <a:lnSpc>
                          <a:spcPts val="235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6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235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7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1013">
                <a:tc>
                  <a:txBody>
                    <a:bodyPr/>
                    <a:lstStyle/>
                    <a:p>
                      <a:pPr marL="45085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274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9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3959097" y="3510153"/>
            <a:ext cx="645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123" y="4664685"/>
            <a:ext cx="3275329" cy="10128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det(A)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=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(2) (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3) (6)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(9)</a:t>
            </a:r>
            <a:endParaRPr sz="2400">
              <a:latin typeface="Trebuchet MS"/>
              <a:cs typeface="Trebuchet MS"/>
            </a:endParaRPr>
          </a:p>
          <a:p>
            <a:pPr marL="561340">
              <a:lnSpc>
                <a:spcPct val="100000"/>
              </a:lnSpc>
              <a:spcBef>
                <a:spcPts val="100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324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088" y="294259"/>
            <a:ext cx="1175451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0000"/>
                </a:solidFill>
              </a:rPr>
              <a:t>Minors </a:t>
            </a:r>
            <a:r>
              <a:rPr sz="4000" spc="-5" dirty="0">
                <a:solidFill>
                  <a:srgbClr val="FF0000"/>
                </a:solidFill>
              </a:rPr>
              <a:t>and </a:t>
            </a:r>
            <a:r>
              <a:rPr sz="4000" spc="-10">
                <a:solidFill>
                  <a:srgbClr val="FF0000"/>
                </a:solidFill>
              </a:rPr>
              <a:t>Cofactors</a:t>
            </a:r>
            <a:r>
              <a:rPr sz="4000" spc="-35">
                <a:solidFill>
                  <a:srgbClr val="FF0000"/>
                </a:solidFill>
              </a:rPr>
              <a:t> </a:t>
            </a:r>
            <a:r>
              <a:rPr lang="en-IN" sz="4000" spc="-35" dirty="0" smtClean="0">
                <a:solidFill>
                  <a:srgbClr val="FF0000"/>
                </a:solidFill>
              </a:rPr>
              <a:t> of square matrix</a:t>
            </a:r>
            <a:r>
              <a:rPr sz="4000" spc="-5" smtClean="0">
                <a:solidFill>
                  <a:srgbClr val="FF0000"/>
                </a:solidFill>
              </a:rPr>
              <a:t>: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6089" y="1119377"/>
            <a:ext cx="50361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9265" algn="l"/>
              </a:tabLst>
            </a:pPr>
            <a:r>
              <a:rPr sz="2000" i="1" dirty="0">
                <a:solidFill>
                  <a:srgbClr val="5FCAEE"/>
                </a:solidFill>
                <a:latin typeface="Trebuchet MS"/>
                <a:cs typeface="Trebuchet MS"/>
              </a:rPr>
              <a:t>1.	</a:t>
            </a:r>
            <a:r>
              <a:rPr sz="2000" i="1" u="heavy" spc="-5" dirty="0">
                <a:solidFill>
                  <a:srgbClr val="00B0F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Minor </a:t>
            </a:r>
            <a:r>
              <a:rPr sz="2000" i="1" u="heavy" dirty="0">
                <a:solidFill>
                  <a:srgbClr val="00B0F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of </a:t>
            </a:r>
            <a:r>
              <a:rPr sz="2000" i="1" u="heavy" spc="-5" dirty="0">
                <a:solidFill>
                  <a:srgbClr val="00B0F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an element </a:t>
            </a:r>
            <a:r>
              <a:rPr sz="2000" i="1" u="heavy" dirty="0">
                <a:solidFill>
                  <a:srgbClr val="00B0F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of a Determinant</a:t>
            </a:r>
            <a:r>
              <a:rPr sz="2000" i="1" spc="-140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00B0F0"/>
                </a:solidFill>
                <a:latin typeface="Trebuchet MS"/>
                <a:cs typeface="Trebuchet MS"/>
              </a:rPr>
              <a:t>:</a:t>
            </a:r>
            <a:endParaRPr sz="2000">
              <a:solidFill>
                <a:srgbClr val="00B0F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9676" y="2307082"/>
            <a:ext cx="324485" cy="236220"/>
          </a:xfrm>
          <a:custGeom>
            <a:avLst/>
            <a:gdLst/>
            <a:ahLst/>
            <a:cxnLst/>
            <a:rect l="l" t="t" r="r" b="b"/>
            <a:pathLst>
              <a:path w="324485" h="236219">
                <a:moveTo>
                  <a:pt x="249300" y="0"/>
                </a:moveTo>
                <a:lnTo>
                  <a:pt x="245999" y="9525"/>
                </a:lnTo>
                <a:lnTo>
                  <a:pt x="259619" y="15430"/>
                </a:lnTo>
                <a:lnTo>
                  <a:pt x="271335" y="23622"/>
                </a:lnTo>
                <a:lnTo>
                  <a:pt x="295146" y="61652"/>
                </a:lnTo>
                <a:lnTo>
                  <a:pt x="303022" y="116712"/>
                </a:lnTo>
                <a:lnTo>
                  <a:pt x="302142" y="137477"/>
                </a:lnTo>
                <a:lnTo>
                  <a:pt x="289051" y="188340"/>
                </a:lnTo>
                <a:lnTo>
                  <a:pt x="259762" y="220184"/>
                </a:lnTo>
                <a:lnTo>
                  <a:pt x="246380" y="226187"/>
                </a:lnTo>
                <a:lnTo>
                  <a:pt x="249300" y="235712"/>
                </a:lnTo>
                <a:lnTo>
                  <a:pt x="294342" y="208994"/>
                </a:lnTo>
                <a:lnTo>
                  <a:pt x="319627" y="159591"/>
                </a:lnTo>
                <a:lnTo>
                  <a:pt x="324485" y="117855"/>
                </a:lnTo>
                <a:lnTo>
                  <a:pt x="323270" y="96281"/>
                </a:lnTo>
                <a:lnTo>
                  <a:pt x="313555" y="57991"/>
                </a:lnTo>
                <a:lnTo>
                  <a:pt x="281416" y="15065"/>
                </a:lnTo>
                <a:lnTo>
                  <a:pt x="266424" y="6145"/>
                </a:lnTo>
                <a:lnTo>
                  <a:pt x="249300" y="0"/>
                </a:lnTo>
                <a:close/>
              </a:path>
              <a:path w="324485" h="236219">
                <a:moveTo>
                  <a:pt x="75184" y="0"/>
                </a:moveTo>
                <a:lnTo>
                  <a:pt x="30196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2" y="139574"/>
                </a:lnTo>
                <a:lnTo>
                  <a:pt x="10876" y="177917"/>
                </a:lnTo>
                <a:lnTo>
                  <a:pt x="43005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650" y="220184"/>
                </a:lnTo>
                <a:lnTo>
                  <a:pt x="53054" y="211883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865" y="15430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04239" y="1962818"/>
          <a:ext cx="4713601" cy="887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615"/>
                <a:gridCol w="855980"/>
                <a:gridCol w="391795"/>
                <a:gridCol w="532130"/>
                <a:gridCol w="621664"/>
                <a:gridCol w="542289"/>
                <a:gridCol w="589914"/>
                <a:gridCol w="831214"/>
              </a:tblGrid>
              <a:tr h="29368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215"/>
                        </a:lnSpc>
                      </a:pPr>
                      <a:r>
                        <a:rPr sz="3000" spc="15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ts val="2215"/>
                        </a:lnSpc>
                      </a:pPr>
                      <a:r>
                        <a:rPr sz="3000" spc="15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ts val="2215"/>
                        </a:lnSpc>
                      </a:pPr>
                      <a:r>
                        <a:rPr sz="3000" spc="15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13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00032">
                <a:tc>
                  <a:txBody>
                    <a:bodyPr/>
                    <a:lstStyle/>
                    <a:p>
                      <a:pPr marL="31750">
                        <a:lnSpc>
                          <a:spcPts val="2260"/>
                        </a:lnSpc>
                      </a:pPr>
                      <a:r>
                        <a:rPr sz="2000" spc="-5" dirty="0">
                          <a:solidFill>
                            <a:srgbClr val="404040"/>
                          </a:solidFill>
                          <a:latin typeface="Trebuchet MS"/>
                          <a:cs typeface="Trebuchet MS"/>
                        </a:rPr>
                        <a:t>If</a:t>
                      </a:r>
                      <a:endParaRPr sz="2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2260"/>
                        </a:lnSpc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det</a:t>
                      </a:r>
                      <a:r>
                        <a:rPr sz="2000" spc="34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A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260"/>
                        </a:lnSpc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2260"/>
                        </a:lnSpc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2260"/>
                        </a:lnSpc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ts val="2260"/>
                        </a:lnSpc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23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ts val="2260"/>
                        </a:lnSpc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2260"/>
                        </a:lnSpc>
                      </a:pPr>
                      <a:r>
                        <a:rPr sz="2000" spc="-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𝑡ℎ𝑒𝑛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293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2210"/>
                        </a:lnSpc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ts val="2210"/>
                        </a:lnSpc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ts val="2210"/>
                        </a:lnSpc>
                      </a:pPr>
                      <a:r>
                        <a:rPr sz="3000" spc="37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450" spc="2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33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344292" y="3568953"/>
            <a:ext cx="24193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40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3289" y="3448558"/>
            <a:ext cx="17322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97280" algn="l"/>
                <a:tab pos="1529080" algn="l"/>
              </a:tabLst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Mino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𝑎	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37786" y="3433445"/>
            <a:ext cx="0" cy="417830"/>
          </a:xfrm>
          <a:custGeom>
            <a:avLst/>
            <a:gdLst/>
            <a:ahLst/>
            <a:cxnLst/>
            <a:rect l="l" t="t" r="r" b="b"/>
            <a:pathLst>
              <a:path h="417829">
                <a:moveTo>
                  <a:pt x="0" y="0"/>
                </a:moveTo>
                <a:lnTo>
                  <a:pt x="0" y="417575"/>
                </a:lnTo>
              </a:path>
            </a:pathLst>
          </a:custGeom>
          <a:ln w="2032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64891" y="3433445"/>
            <a:ext cx="0" cy="417830"/>
          </a:xfrm>
          <a:custGeom>
            <a:avLst/>
            <a:gdLst/>
            <a:ahLst/>
            <a:cxnLst/>
            <a:rect l="l" t="t" r="r" b="b"/>
            <a:pathLst>
              <a:path h="417829">
                <a:moveTo>
                  <a:pt x="0" y="0"/>
                </a:moveTo>
                <a:lnTo>
                  <a:pt x="0" y="417575"/>
                </a:lnTo>
              </a:path>
            </a:pathLst>
          </a:custGeom>
          <a:ln w="2031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68701" y="3312921"/>
            <a:ext cx="434340" cy="628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370"/>
              </a:lnSpc>
              <a:spcBef>
                <a:spcPts val="105"/>
              </a:spcBef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70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32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0492" y="3312921"/>
            <a:ext cx="434340" cy="628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ts val="2370"/>
              </a:lnSpc>
              <a:spcBef>
                <a:spcPts val="105"/>
              </a:spcBef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70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0389" y="4636134"/>
            <a:ext cx="241935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40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3289" y="4515739"/>
            <a:ext cx="17386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7280" algn="l"/>
                <a:tab pos="1534795" algn="l"/>
              </a:tabLst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Mino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𝑎	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43883" y="4500245"/>
            <a:ext cx="0" cy="417830"/>
          </a:xfrm>
          <a:custGeom>
            <a:avLst/>
            <a:gdLst/>
            <a:ahLst/>
            <a:cxnLst/>
            <a:rect l="l" t="t" r="r" b="b"/>
            <a:pathLst>
              <a:path h="417829">
                <a:moveTo>
                  <a:pt x="0" y="0"/>
                </a:moveTo>
                <a:lnTo>
                  <a:pt x="0" y="417575"/>
                </a:lnTo>
              </a:path>
            </a:pathLst>
          </a:custGeom>
          <a:ln w="2031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70986" y="4500245"/>
            <a:ext cx="0" cy="417830"/>
          </a:xfrm>
          <a:custGeom>
            <a:avLst/>
            <a:gdLst/>
            <a:ahLst/>
            <a:cxnLst/>
            <a:rect l="l" t="t" r="r" b="b"/>
            <a:pathLst>
              <a:path h="417829">
                <a:moveTo>
                  <a:pt x="0" y="0"/>
                </a:moveTo>
                <a:lnTo>
                  <a:pt x="0" y="417575"/>
                </a:lnTo>
              </a:path>
            </a:pathLst>
          </a:custGeom>
          <a:ln w="2032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74797" y="4379417"/>
            <a:ext cx="434340" cy="629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">
              <a:lnSpc>
                <a:spcPts val="2370"/>
              </a:lnSpc>
              <a:spcBef>
                <a:spcPts val="105"/>
              </a:spcBef>
            </a:pPr>
            <a:r>
              <a:rPr sz="3000" spc="15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10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70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31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96589" y="4379417"/>
            <a:ext cx="434340" cy="629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">
              <a:lnSpc>
                <a:spcPts val="2370"/>
              </a:lnSpc>
              <a:spcBef>
                <a:spcPts val="105"/>
              </a:spcBef>
            </a:pPr>
            <a:r>
              <a:rPr sz="3000" spc="15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10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70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50389" y="5704433"/>
            <a:ext cx="241935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40" dirty="0">
                <a:solidFill>
                  <a:srgbClr val="404040"/>
                </a:solidFill>
                <a:latin typeface="Cambria Math"/>
                <a:cs typeface="Cambria Math"/>
              </a:rPr>
              <a:t>32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3289" y="5584037"/>
            <a:ext cx="17386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97280" algn="l"/>
                <a:tab pos="1534795" algn="l"/>
              </a:tabLst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Mino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0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𝑎	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143883" y="5568569"/>
            <a:ext cx="0" cy="417830"/>
          </a:xfrm>
          <a:custGeom>
            <a:avLst/>
            <a:gdLst/>
            <a:ahLst/>
            <a:cxnLst/>
            <a:rect l="l" t="t" r="r" b="b"/>
            <a:pathLst>
              <a:path h="417829">
                <a:moveTo>
                  <a:pt x="0" y="0"/>
                </a:moveTo>
                <a:lnTo>
                  <a:pt x="0" y="417601"/>
                </a:lnTo>
              </a:path>
            </a:pathLst>
          </a:custGeom>
          <a:ln w="2031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0986" y="5568569"/>
            <a:ext cx="0" cy="417830"/>
          </a:xfrm>
          <a:custGeom>
            <a:avLst/>
            <a:gdLst/>
            <a:ahLst/>
            <a:cxnLst/>
            <a:rect l="l" t="t" r="r" b="b"/>
            <a:pathLst>
              <a:path h="417829">
                <a:moveTo>
                  <a:pt x="0" y="0"/>
                </a:moveTo>
                <a:lnTo>
                  <a:pt x="0" y="417601"/>
                </a:lnTo>
              </a:path>
            </a:pathLst>
          </a:custGeom>
          <a:ln w="2032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74797" y="5448401"/>
            <a:ext cx="434340" cy="62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ts val="2370"/>
              </a:lnSpc>
              <a:spcBef>
                <a:spcPts val="100"/>
              </a:spcBef>
            </a:pPr>
            <a:r>
              <a:rPr sz="3000" spc="15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10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70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96589" y="5448401"/>
            <a:ext cx="434340" cy="62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ts val="2370"/>
              </a:lnSpc>
              <a:spcBef>
                <a:spcPts val="100"/>
              </a:spcBef>
            </a:pPr>
            <a:r>
              <a:rPr sz="3000" spc="15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10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70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endParaRPr sz="14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917" y="364616"/>
            <a:ext cx="6360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i="1" dirty="0">
                <a:solidFill>
                  <a:srgbClr val="5FCAEE"/>
                </a:solidFill>
                <a:latin typeface="Trebuchet MS"/>
                <a:cs typeface="Trebuchet MS"/>
              </a:rPr>
              <a:t>2.	</a:t>
            </a:r>
            <a:r>
              <a:rPr sz="2400" i="1" u="heavy" spc="-5" dirty="0">
                <a:solidFill>
                  <a:srgbClr val="00B0F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Cofactor </a:t>
            </a:r>
            <a:r>
              <a:rPr sz="2400" i="1" u="heavy" dirty="0">
                <a:solidFill>
                  <a:srgbClr val="00B0F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of </a:t>
            </a:r>
            <a:r>
              <a:rPr sz="2400" i="1" u="heavy" spc="-5" dirty="0">
                <a:solidFill>
                  <a:srgbClr val="00B0F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an element </a:t>
            </a:r>
            <a:r>
              <a:rPr sz="2400" i="1" u="heavy" dirty="0">
                <a:solidFill>
                  <a:srgbClr val="00B0F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of a </a:t>
            </a:r>
            <a:r>
              <a:rPr sz="2400" i="1" u="heavy" spc="-5" dirty="0">
                <a:solidFill>
                  <a:srgbClr val="00B0F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Determinant</a:t>
            </a:r>
            <a:r>
              <a:rPr sz="2400" i="1" spc="-10" dirty="0">
                <a:solidFill>
                  <a:srgbClr val="00B0F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7064" y="1737995"/>
            <a:ext cx="389890" cy="282575"/>
          </a:xfrm>
          <a:custGeom>
            <a:avLst/>
            <a:gdLst/>
            <a:ahLst/>
            <a:cxnLst/>
            <a:rect l="l" t="t" r="r" b="b"/>
            <a:pathLst>
              <a:path w="389889" h="282575">
                <a:moveTo>
                  <a:pt x="299847" y="0"/>
                </a:moveTo>
                <a:lnTo>
                  <a:pt x="295910" y="11429"/>
                </a:lnTo>
                <a:lnTo>
                  <a:pt x="312217" y="18522"/>
                </a:lnTo>
                <a:lnTo>
                  <a:pt x="326263" y="28352"/>
                </a:lnTo>
                <a:lnTo>
                  <a:pt x="354806" y="73852"/>
                </a:lnTo>
                <a:lnTo>
                  <a:pt x="363188" y="115623"/>
                </a:lnTo>
                <a:lnTo>
                  <a:pt x="364236" y="139700"/>
                </a:lnTo>
                <a:lnTo>
                  <a:pt x="363188" y="164635"/>
                </a:lnTo>
                <a:lnTo>
                  <a:pt x="354806" y="207601"/>
                </a:lnTo>
                <a:lnTo>
                  <a:pt x="326310" y="253857"/>
                </a:lnTo>
                <a:lnTo>
                  <a:pt x="296291" y="270890"/>
                </a:lnTo>
                <a:lnTo>
                  <a:pt x="299847" y="282320"/>
                </a:lnTo>
                <a:lnTo>
                  <a:pt x="338407" y="264255"/>
                </a:lnTo>
                <a:lnTo>
                  <a:pt x="366776" y="233044"/>
                </a:lnTo>
                <a:lnTo>
                  <a:pt x="384095" y="191134"/>
                </a:lnTo>
                <a:lnTo>
                  <a:pt x="389890" y="141224"/>
                </a:lnTo>
                <a:lnTo>
                  <a:pt x="388437" y="115341"/>
                </a:lnTo>
                <a:lnTo>
                  <a:pt x="376816" y="69482"/>
                </a:lnTo>
                <a:lnTo>
                  <a:pt x="353764" y="32146"/>
                </a:lnTo>
                <a:lnTo>
                  <a:pt x="320375" y="7381"/>
                </a:lnTo>
                <a:lnTo>
                  <a:pt x="299847" y="0"/>
                </a:lnTo>
                <a:close/>
              </a:path>
              <a:path w="389889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71067" y="1324465"/>
          <a:ext cx="5636258" cy="10640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750"/>
                <a:gridCol w="1028065"/>
                <a:gridCol w="467995"/>
                <a:gridCol w="635635"/>
                <a:gridCol w="744854"/>
                <a:gridCol w="648970"/>
                <a:gridCol w="707389"/>
                <a:gridCol w="990600"/>
              </a:tblGrid>
              <a:tr h="3521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ts val="2675"/>
                        </a:lnSpc>
                      </a:pPr>
                      <a:r>
                        <a:rPr sz="3600" spc="-7" baseline="1157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750" spc="-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11</a:t>
                      </a:r>
                      <a:endParaRPr sz="17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75"/>
                        </a:lnSpc>
                      </a:pPr>
                      <a:r>
                        <a:rPr sz="3600" baseline="1157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75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12</a:t>
                      </a:r>
                      <a:endParaRPr sz="17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2675"/>
                        </a:lnSpc>
                      </a:pPr>
                      <a:r>
                        <a:rPr sz="3600" spc="-104" baseline="1157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750" spc="-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13</a:t>
                      </a:r>
                      <a:endParaRPr sz="17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359685">
                <a:tc>
                  <a:txBody>
                    <a:bodyPr/>
                    <a:lstStyle/>
                    <a:p>
                      <a:pPr marL="31750">
                        <a:lnSpc>
                          <a:spcPts val="2730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Trebuchet MS"/>
                          <a:cs typeface="Trebuchet MS"/>
                        </a:rPr>
                        <a:t>If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273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det</a:t>
                      </a:r>
                      <a:r>
                        <a:rPr sz="2400" spc="41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A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ts val="273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730"/>
                        </a:lnSpc>
                      </a:pPr>
                      <a:r>
                        <a:rPr sz="3600" spc="22" baseline="1157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750" spc="1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21</a:t>
                      </a:r>
                      <a:endParaRPr sz="17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730"/>
                        </a:lnSpc>
                      </a:pPr>
                      <a:r>
                        <a:rPr sz="3600" spc="30" baseline="1157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750" spc="2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22</a:t>
                      </a:r>
                      <a:endParaRPr sz="17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2730"/>
                        </a:lnSpc>
                      </a:pPr>
                      <a:r>
                        <a:rPr sz="3600" spc="-15" baseline="1157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750" spc="-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23</a:t>
                      </a:r>
                      <a:endParaRPr sz="17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2384" algn="ctr">
                        <a:lnSpc>
                          <a:spcPts val="273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42265">
                        <a:lnSpc>
                          <a:spcPts val="273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𝑡ℎ𝑒𝑛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521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ts val="2675"/>
                        </a:lnSpc>
                      </a:pPr>
                      <a:r>
                        <a:rPr sz="3600" spc="22" baseline="1157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750" spc="1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31</a:t>
                      </a:r>
                      <a:endParaRPr sz="17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675"/>
                        </a:lnSpc>
                      </a:pPr>
                      <a:r>
                        <a:rPr sz="3600" spc="30" baseline="1157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750" spc="2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32</a:t>
                      </a:r>
                      <a:endParaRPr sz="175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2675"/>
                        </a:lnSpc>
                      </a:pPr>
                      <a:r>
                        <a:rPr sz="3600" spc="-15" baseline="1157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𝑎</a:t>
                      </a:r>
                      <a:r>
                        <a:rPr sz="1750" spc="-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33</a:t>
                      </a:r>
                      <a:endParaRPr sz="1750">
                        <a:latin typeface="Cambria Math"/>
                        <a:cs typeface="Cambria Math"/>
                      </a:endParaRPr>
                    </a:p>
                  </a:txBody>
                  <a:tcPr marL="0" marR="0" marT="0" marB="0">
                    <a:lnR w="28575">
                      <a:solidFill>
                        <a:srgbClr val="40404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873120" y="3202939"/>
            <a:ext cx="2819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4605" y="3058159"/>
            <a:ext cx="2496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9264" algn="l"/>
                <a:tab pos="225615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Cofact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𝑎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79748" y="3147695"/>
            <a:ext cx="595630" cy="282575"/>
          </a:xfrm>
          <a:custGeom>
            <a:avLst/>
            <a:gdLst/>
            <a:ahLst/>
            <a:cxnLst/>
            <a:rect l="l" t="t" r="r" b="b"/>
            <a:pathLst>
              <a:path w="595629" h="282575">
                <a:moveTo>
                  <a:pt x="505587" y="0"/>
                </a:moveTo>
                <a:lnTo>
                  <a:pt x="501650" y="11429"/>
                </a:lnTo>
                <a:lnTo>
                  <a:pt x="517957" y="18522"/>
                </a:lnTo>
                <a:lnTo>
                  <a:pt x="532002" y="28352"/>
                </a:lnTo>
                <a:lnTo>
                  <a:pt x="560546" y="73852"/>
                </a:lnTo>
                <a:lnTo>
                  <a:pt x="568928" y="115623"/>
                </a:lnTo>
                <a:lnTo>
                  <a:pt x="569976" y="139700"/>
                </a:lnTo>
                <a:lnTo>
                  <a:pt x="568928" y="164635"/>
                </a:lnTo>
                <a:lnTo>
                  <a:pt x="560546" y="207601"/>
                </a:lnTo>
                <a:lnTo>
                  <a:pt x="532050" y="253857"/>
                </a:lnTo>
                <a:lnTo>
                  <a:pt x="502030" y="270890"/>
                </a:lnTo>
                <a:lnTo>
                  <a:pt x="505587" y="282320"/>
                </a:lnTo>
                <a:lnTo>
                  <a:pt x="544147" y="264255"/>
                </a:lnTo>
                <a:lnTo>
                  <a:pt x="572515" y="233044"/>
                </a:lnTo>
                <a:lnTo>
                  <a:pt x="589835" y="191134"/>
                </a:lnTo>
                <a:lnTo>
                  <a:pt x="595629" y="141224"/>
                </a:lnTo>
                <a:lnTo>
                  <a:pt x="594177" y="115341"/>
                </a:lnTo>
                <a:lnTo>
                  <a:pt x="582556" y="69482"/>
                </a:lnTo>
                <a:lnTo>
                  <a:pt x="559504" y="32146"/>
                </a:lnTo>
                <a:lnTo>
                  <a:pt x="526115" y="7381"/>
                </a:lnTo>
                <a:lnTo>
                  <a:pt x="505587" y="0"/>
                </a:lnTo>
                <a:close/>
              </a:path>
              <a:path w="595629" h="282575">
                <a:moveTo>
                  <a:pt x="90042" y="0"/>
                </a:moveTo>
                <a:lnTo>
                  <a:pt x="51657" y="18097"/>
                </a:lnTo>
                <a:lnTo>
                  <a:pt x="23367" y="49529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41725" y="2946908"/>
            <a:ext cx="1011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3600" spc="532" baseline="-2083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750" spc="10" dirty="0">
                <a:solidFill>
                  <a:srgbClr val="404040"/>
                </a:solidFill>
                <a:latin typeface="Cambria Math"/>
                <a:cs typeface="Cambria Math"/>
              </a:rPr>
              <a:t>1+1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73838" y="3037839"/>
            <a:ext cx="0" cy="500380"/>
          </a:xfrm>
          <a:custGeom>
            <a:avLst/>
            <a:gdLst/>
            <a:ahLst/>
            <a:cxnLst/>
            <a:rect l="l" t="t" r="r" b="b"/>
            <a:pathLst>
              <a:path h="500379">
                <a:moveTo>
                  <a:pt x="0" y="0"/>
                </a:moveTo>
                <a:lnTo>
                  <a:pt x="0" y="500125"/>
                </a:lnTo>
              </a:path>
            </a:pathLst>
          </a:custGeom>
          <a:ln w="2425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92154" y="3037839"/>
            <a:ext cx="0" cy="500380"/>
          </a:xfrm>
          <a:custGeom>
            <a:avLst/>
            <a:gdLst/>
            <a:ahLst/>
            <a:cxnLst/>
            <a:rect l="l" t="t" r="r" b="b"/>
            <a:pathLst>
              <a:path h="500379">
                <a:moveTo>
                  <a:pt x="0" y="0"/>
                </a:moveTo>
                <a:lnTo>
                  <a:pt x="0" y="500125"/>
                </a:lnTo>
              </a:path>
            </a:pathLst>
          </a:custGeom>
          <a:ln w="2425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03394" y="2895091"/>
            <a:ext cx="50165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50"/>
              </a:lnSpc>
              <a:spcBef>
                <a:spcPts val="100"/>
              </a:spcBef>
            </a:pPr>
            <a:r>
              <a:rPr sz="3600" spc="2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15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2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15" dirty="0">
                <a:solidFill>
                  <a:srgbClr val="404040"/>
                </a:solidFill>
                <a:latin typeface="Cambria Math"/>
                <a:cs typeface="Cambria Math"/>
              </a:rPr>
              <a:t>32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8629" y="2895091"/>
            <a:ext cx="50165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50"/>
              </a:lnSpc>
              <a:spcBef>
                <a:spcPts val="100"/>
              </a:spcBef>
            </a:pPr>
            <a:r>
              <a:rPr sz="3600" spc="2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15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2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15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80741" y="4433061"/>
            <a:ext cx="2819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84605" y="4288282"/>
            <a:ext cx="250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9264" algn="l"/>
                <a:tab pos="226377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Cofact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𝑎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85845" y="4377563"/>
            <a:ext cx="595630" cy="282575"/>
          </a:xfrm>
          <a:custGeom>
            <a:avLst/>
            <a:gdLst/>
            <a:ahLst/>
            <a:cxnLst/>
            <a:rect l="l" t="t" r="r" b="b"/>
            <a:pathLst>
              <a:path w="595629" h="282575">
                <a:moveTo>
                  <a:pt x="505587" y="0"/>
                </a:moveTo>
                <a:lnTo>
                  <a:pt x="501650" y="11430"/>
                </a:lnTo>
                <a:lnTo>
                  <a:pt x="517957" y="18522"/>
                </a:lnTo>
                <a:lnTo>
                  <a:pt x="532002" y="28352"/>
                </a:lnTo>
                <a:lnTo>
                  <a:pt x="560546" y="73852"/>
                </a:lnTo>
                <a:lnTo>
                  <a:pt x="568928" y="115623"/>
                </a:lnTo>
                <a:lnTo>
                  <a:pt x="569976" y="139700"/>
                </a:lnTo>
                <a:lnTo>
                  <a:pt x="568928" y="164635"/>
                </a:lnTo>
                <a:lnTo>
                  <a:pt x="560546" y="207601"/>
                </a:lnTo>
                <a:lnTo>
                  <a:pt x="532050" y="253857"/>
                </a:lnTo>
                <a:lnTo>
                  <a:pt x="502030" y="270891"/>
                </a:lnTo>
                <a:lnTo>
                  <a:pt x="505587" y="282320"/>
                </a:lnTo>
                <a:lnTo>
                  <a:pt x="544147" y="264255"/>
                </a:lnTo>
                <a:lnTo>
                  <a:pt x="572515" y="233044"/>
                </a:lnTo>
                <a:lnTo>
                  <a:pt x="589835" y="191134"/>
                </a:lnTo>
                <a:lnTo>
                  <a:pt x="595629" y="141224"/>
                </a:lnTo>
                <a:lnTo>
                  <a:pt x="594177" y="115341"/>
                </a:lnTo>
                <a:lnTo>
                  <a:pt x="582556" y="69482"/>
                </a:lnTo>
                <a:lnTo>
                  <a:pt x="559504" y="32146"/>
                </a:lnTo>
                <a:lnTo>
                  <a:pt x="526115" y="7381"/>
                </a:lnTo>
                <a:lnTo>
                  <a:pt x="505587" y="0"/>
                </a:lnTo>
                <a:close/>
              </a:path>
              <a:path w="595629" h="282575">
                <a:moveTo>
                  <a:pt x="90042" y="0"/>
                </a:moveTo>
                <a:lnTo>
                  <a:pt x="51657" y="18097"/>
                </a:lnTo>
                <a:lnTo>
                  <a:pt x="23367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2" y="282320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47821" y="4177029"/>
            <a:ext cx="1011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3600" spc="532" baseline="-2083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750" spc="10" dirty="0">
                <a:solidFill>
                  <a:srgbClr val="404040"/>
                </a:solidFill>
                <a:latin typeface="Cambria Math"/>
                <a:cs typeface="Cambria Math"/>
              </a:rPr>
              <a:t>1+1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81458" y="4267708"/>
            <a:ext cx="0" cy="500380"/>
          </a:xfrm>
          <a:custGeom>
            <a:avLst/>
            <a:gdLst/>
            <a:ahLst/>
            <a:cxnLst/>
            <a:rect l="l" t="t" r="r" b="b"/>
            <a:pathLst>
              <a:path h="500379">
                <a:moveTo>
                  <a:pt x="0" y="0"/>
                </a:moveTo>
                <a:lnTo>
                  <a:pt x="0" y="500126"/>
                </a:lnTo>
              </a:path>
            </a:pathLst>
          </a:custGeom>
          <a:ln w="2425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99774" y="4267708"/>
            <a:ext cx="0" cy="500380"/>
          </a:xfrm>
          <a:custGeom>
            <a:avLst/>
            <a:gdLst/>
            <a:ahLst/>
            <a:cxnLst/>
            <a:rect l="l" t="t" r="r" b="b"/>
            <a:pathLst>
              <a:path h="500379">
                <a:moveTo>
                  <a:pt x="0" y="0"/>
                </a:moveTo>
                <a:lnTo>
                  <a:pt x="0" y="500126"/>
                </a:lnTo>
              </a:path>
            </a:pathLst>
          </a:custGeom>
          <a:ln w="2425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11014" y="4125214"/>
            <a:ext cx="50165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ts val="2850"/>
              </a:lnSpc>
              <a:spcBef>
                <a:spcPts val="100"/>
              </a:spcBef>
            </a:pPr>
            <a:r>
              <a:rPr sz="3600" spc="-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2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15" dirty="0">
                <a:solidFill>
                  <a:srgbClr val="404040"/>
                </a:solidFill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54726" y="4125214"/>
            <a:ext cx="50165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ts val="2850"/>
              </a:lnSpc>
              <a:spcBef>
                <a:spcPts val="100"/>
              </a:spcBef>
            </a:pPr>
            <a:r>
              <a:rPr sz="3600" spc="-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2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15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80741" y="5664809"/>
            <a:ext cx="2819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32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4605" y="5520029"/>
            <a:ext cx="2504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9264" algn="l"/>
                <a:tab pos="226377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Cofact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𝑎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85845" y="5608954"/>
            <a:ext cx="595630" cy="282575"/>
          </a:xfrm>
          <a:custGeom>
            <a:avLst/>
            <a:gdLst/>
            <a:ahLst/>
            <a:cxnLst/>
            <a:rect l="l" t="t" r="r" b="b"/>
            <a:pathLst>
              <a:path w="595629" h="282575">
                <a:moveTo>
                  <a:pt x="505587" y="0"/>
                </a:moveTo>
                <a:lnTo>
                  <a:pt x="501650" y="11455"/>
                </a:lnTo>
                <a:lnTo>
                  <a:pt x="517957" y="18551"/>
                </a:lnTo>
                <a:lnTo>
                  <a:pt x="532002" y="28371"/>
                </a:lnTo>
                <a:lnTo>
                  <a:pt x="560546" y="73880"/>
                </a:lnTo>
                <a:lnTo>
                  <a:pt x="568928" y="115661"/>
                </a:lnTo>
                <a:lnTo>
                  <a:pt x="569976" y="139750"/>
                </a:lnTo>
                <a:lnTo>
                  <a:pt x="568928" y="164648"/>
                </a:lnTo>
                <a:lnTo>
                  <a:pt x="560546" y="207582"/>
                </a:lnTo>
                <a:lnTo>
                  <a:pt x="532050" y="253822"/>
                </a:lnTo>
                <a:lnTo>
                  <a:pt x="502030" y="270865"/>
                </a:lnTo>
                <a:lnTo>
                  <a:pt x="505587" y="282321"/>
                </a:lnTo>
                <a:lnTo>
                  <a:pt x="544147" y="264263"/>
                </a:lnTo>
                <a:lnTo>
                  <a:pt x="572515" y="232994"/>
                </a:lnTo>
                <a:lnTo>
                  <a:pt x="589835" y="191111"/>
                </a:lnTo>
                <a:lnTo>
                  <a:pt x="595629" y="141236"/>
                </a:lnTo>
                <a:lnTo>
                  <a:pt x="594177" y="115355"/>
                </a:lnTo>
                <a:lnTo>
                  <a:pt x="582556" y="69474"/>
                </a:lnTo>
                <a:lnTo>
                  <a:pt x="559504" y="32127"/>
                </a:lnTo>
                <a:lnTo>
                  <a:pt x="526115" y="7386"/>
                </a:lnTo>
                <a:lnTo>
                  <a:pt x="505587" y="0"/>
                </a:lnTo>
                <a:close/>
              </a:path>
              <a:path w="595629" h="282575">
                <a:moveTo>
                  <a:pt x="90042" y="0"/>
                </a:moveTo>
                <a:lnTo>
                  <a:pt x="51657" y="18095"/>
                </a:lnTo>
                <a:lnTo>
                  <a:pt x="23367" y="49479"/>
                </a:lnTo>
                <a:lnTo>
                  <a:pt x="5826" y="91433"/>
                </a:lnTo>
                <a:lnTo>
                  <a:pt x="0" y="141236"/>
                </a:lnTo>
                <a:lnTo>
                  <a:pt x="1452" y="167173"/>
                </a:lnTo>
                <a:lnTo>
                  <a:pt x="13073" y="213051"/>
                </a:lnTo>
                <a:lnTo>
                  <a:pt x="36125" y="250279"/>
                </a:lnTo>
                <a:lnTo>
                  <a:pt x="69514" y="274944"/>
                </a:lnTo>
                <a:lnTo>
                  <a:pt x="90042" y="282321"/>
                </a:lnTo>
                <a:lnTo>
                  <a:pt x="93599" y="270865"/>
                </a:lnTo>
                <a:lnTo>
                  <a:pt x="77549" y="263738"/>
                </a:lnTo>
                <a:lnTo>
                  <a:pt x="63690" y="253822"/>
                </a:lnTo>
                <a:lnTo>
                  <a:pt x="35210" y="207582"/>
                </a:lnTo>
                <a:lnTo>
                  <a:pt x="26828" y="164648"/>
                </a:lnTo>
                <a:lnTo>
                  <a:pt x="25780" y="139750"/>
                </a:lnTo>
                <a:lnTo>
                  <a:pt x="26828" y="115661"/>
                </a:lnTo>
                <a:lnTo>
                  <a:pt x="35210" y="73880"/>
                </a:lnTo>
                <a:lnTo>
                  <a:pt x="63801" y="28371"/>
                </a:lnTo>
                <a:lnTo>
                  <a:pt x="94106" y="11455"/>
                </a:lnTo>
                <a:lnTo>
                  <a:pt x="9004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47821" y="5408777"/>
            <a:ext cx="1011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3600" spc="532" baseline="-2083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750" spc="10" dirty="0">
                <a:solidFill>
                  <a:srgbClr val="404040"/>
                </a:solidFill>
                <a:latin typeface="Cambria Math"/>
                <a:cs typeface="Cambria Math"/>
              </a:rPr>
              <a:t>1+1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81458" y="5499100"/>
            <a:ext cx="0" cy="500380"/>
          </a:xfrm>
          <a:custGeom>
            <a:avLst/>
            <a:gdLst/>
            <a:ahLst/>
            <a:cxnLst/>
            <a:rect l="l" t="t" r="r" b="b"/>
            <a:pathLst>
              <a:path h="500379">
                <a:moveTo>
                  <a:pt x="0" y="0"/>
                </a:moveTo>
                <a:lnTo>
                  <a:pt x="0" y="500062"/>
                </a:lnTo>
              </a:path>
            </a:pathLst>
          </a:custGeom>
          <a:ln w="2425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99774" y="5499100"/>
            <a:ext cx="0" cy="500380"/>
          </a:xfrm>
          <a:custGeom>
            <a:avLst/>
            <a:gdLst/>
            <a:ahLst/>
            <a:cxnLst/>
            <a:rect l="l" t="t" r="r" b="b"/>
            <a:pathLst>
              <a:path h="500379">
                <a:moveTo>
                  <a:pt x="0" y="0"/>
                </a:moveTo>
                <a:lnTo>
                  <a:pt x="0" y="500062"/>
                </a:lnTo>
              </a:path>
            </a:pathLst>
          </a:custGeom>
          <a:ln w="2425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11014" y="5356961"/>
            <a:ext cx="50165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">
              <a:lnSpc>
                <a:spcPts val="2850"/>
              </a:lnSpc>
              <a:spcBef>
                <a:spcPts val="100"/>
              </a:spcBef>
            </a:pPr>
            <a:r>
              <a:rPr sz="3600" spc="-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2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15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54726" y="5356961"/>
            <a:ext cx="50165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>
              <a:lnSpc>
                <a:spcPts val="2850"/>
              </a:lnSpc>
              <a:spcBef>
                <a:spcPts val="100"/>
              </a:spcBef>
            </a:pPr>
            <a:r>
              <a:rPr sz="3600" spc="-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</a:pPr>
            <a:r>
              <a:rPr sz="3600" spc="2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15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endParaRPr sz="17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3923" y="370459"/>
            <a:ext cx="529717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dirty="0" smtClean="0">
                <a:solidFill>
                  <a:srgbClr val="00B0F0"/>
                </a:solidFill>
              </a:rPr>
              <a:t>3   </a:t>
            </a:r>
            <a:r>
              <a:rPr sz="2800" smtClean="0">
                <a:solidFill>
                  <a:srgbClr val="00B0F0"/>
                </a:solidFill>
              </a:rPr>
              <a:t>Adjoint </a:t>
            </a:r>
            <a:r>
              <a:rPr sz="2800" dirty="0">
                <a:solidFill>
                  <a:srgbClr val="00B0F0"/>
                </a:solidFill>
              </a:rPr>
              <a:t>of square </a:t>
            </a:r>
            <a:r>
              <a:rPr sz="2800" spc="-5" dirty="0">
                <a:solidFill>
                  <a:srgbClr val="00B0F0"/>
                </a:solidFill>
              </a:rPr>
              <a:t>Matrix</a:t>
            </a:r>
            <a:r>
              <a:rPr sz="2800" spc="-110" dirty="0">
                <a:solidFill>
                  <a:srgbClr val="00B0F0"/>
                </a:solidFill>
              </a:rPr>
              <a:t> </a:t>
            </a:r>
            <a:r>
              <a:rPr dirty="0">
                <a:solidFill>
                  <a:srgbClr val="00B0F0"/>
                </a:solidFill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3923" y="1155319"/>
            <a:ext cx="854138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5"/>
              </a:spcBef>
              <a:tabLst>
                <a:tab pos="354965" algn="l"/>
              </a:tabLst>
            </a:pPr>
            <a:r>
              <a:rPr sz="1600" spc="-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600" spc="-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000" dirty="0">
                <a:solidFill>
                  <a:srgbClr val="C00000"/>
                </a:solidFill>
                <a:latin typeface="Trebuchet MS"/>
                <a:cs typeface="Trebuchet MS"/>
              </a:rPr>
              <a:t>The </a:t>
            </a:r>
            <a:r>
              <a:rPr sz="2000" spc="-5" dirty="0">
                <a:solidFill>
                  <a:srgbClr val="C00000"/>
                </a:solidFill>
                <a:latin typeface="Trebuchet MS"/>
                <a:cs typeface="Trebuchet MS"/>
              </a:rPr>
              <a:t>transpose </a:t>
            </a:r>
            <a:r>
              <a:rPr sz="2000" dirty="0">
                <a:solidFill>
                  <a:srgbClr val="C00000"/>
                </a:solidFill>
                <a:latin typeface="Trebuchet MS"/>
                <a:cs typeface="Trebuchet MS"/>
              </a:rPr>
              <a:t>of </a:t>
            </a:r>
            <a:r>
              <a:rPr sz="2000" spc="-5" dirty="0">
                <a:solidFill>
                  <a:srgbClr val="C00000"/>
                </a:solidFill>
                <a:latin typeface="Trebuchet MS"/>
                <a:cs typeface="Trebuchet MS"/>
              </a:rPr>
              <a:t>the matrix </a:t>
            </a:r>
            <a:r>
              <a:rPr sz="2000" dirty="0">
                <a:solidFill>
                  <a:srgbClr val="C00000"/>
                </a:solidFill>
                <a:latin typeface="Trebuchet MS"/>
                <a:cs typeface="Trebuchet MS"/>
              </a:rPr>
              <a:t>of </a:t>
            </a:r>
            <a:r>
              <a:rPr sz="2000" spc="-5" dirty="0">
                <a:solidFill>
                  <a:srgbClr val="C00000"/>
                </a:solidFill>
                <a:latin typeface="Trebuchet MS"/>
                <a:cs typeface="Trebuchet MS"/>
              </a:rPr>
              <a:t>the cofactors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 is called the adjoint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the 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matrix.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69640" y="2013026"/>
            <a:ext cx="10375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02615" algn="l"/>
              </a:tabLst>
            </a:pP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𝐿𝑒𝑡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000" spc="3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84086" y="2573020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30"/>
                </a:moveTo>
                <a:lnTo>
                  <a:pt x="67690" y="11430"/>
                </a:lnTo>
                <a:lnTo>
                  <a:pt x="67690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38951" y="1842770"/>
            <a:ext cx="0" cy="730250"/>
          </a:xfrm>
          <a:custGeom>
            <a:avLst/>
            <a:gdLst/>
            <a:ahLst/>
            <a:cxnLst/>
            <a:rect l="l" t="t" r="r" b="b"/>
            <a:pathLst>
              <a:path h="730250">
                <a:moveTo>
                  <a:pt x="0" y="0"/>
                </a:moveTo>
                <a:lnTo>
                  <a:pt x="0" y="730250"/>
                </a:lnTo>
              </a:path>
            </a:pathLst>
          </a:custGeom>
          <a:ln w="2565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84086" y="183007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690" y="12700"/>
                </a:lnTo>
                <a:lnTo>
                  <a:pt x="6769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92320" y="2573020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30"/>
                </a:moveTo>
                <a:lnTo>
                  <a:pt x="67690" y="11430"/>
                </a:lnTo>
                <a:lnTo>
                  <a:pt x="67690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05146" y="1842770"/>
            <a:ext cx="0" cy="730250"/>
          </a:xfrm>
          <a:custGeom>
            <a:avLst/>
            <a:gdLst/>
            <a:ahLst/>
            <a:cxnLst/>
            <a:rect l="l" t="t" r="r" b="b"/>
            <a:pathLst>
              <a:path h="730250">
                <a:moveTo>
                  <a:pt x="0" y="0"/>
                </a:moveTo>
                <a:lnTo>
                  <a:pt x="0" y="730250"/>
                </a:lnTo>
              </a:path>
            </a:pathLst>
          </a:custGeom>
          <a:ln w="2565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92320" y="183007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690" y="12700"/>
                </a:lnTo>
                <a:lnTo>
                  <a:pt x="6769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28641" y="1728343"/>
            <a:ext cx="434340" cy="927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">
              <a:lnSpc>
                <a:spcPts val="2370"/>
              </a:lnSpc>
              <a:spcBef>
                <a:spcPts val="105"/>
              </a:spcBef>
            </a:pPr>
            <a:r>
              <a:rPr sz="3000" spc="15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10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45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75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31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50434" y="1728343"/>
            <a:ext cx="434340" cy="927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">
              <a:lnSpc>
                <a:spcPts val="2370"/>
              </a:lnSpc>
              <a:spcBef>
                <a:spcPts val="105"/>
              </a:spcBef>
            </a:pPr>
            <a:r>
              <a:rPr sz="3000" spc="15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10" dirty="0">
                <a:solidFill>
                  <a:srgbClr val="404040"/>
                </a:solidFill>
                <a:latin typeface="Cambria Math"/>
                <a:cs typeface="Cambria Math"/>
              </a:rPr>
              <a:t>12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45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75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32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2607" y="1728343"/>
            <a:ext cx="434340" cy="927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640">
              <a:lnSpc>
                <a:spcPts val="2370"/>
              </a:lnSpc>
              <a:spcBef>
                <a:spcPts val="105"/>
              </a:spcBef>
            </a:pPr>
            <a:r>
              <a:rPr sz="3000" spc="15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10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45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ts val="2375"/>
              </a:lnSpc>
            </a:pPr>
            <a:r>
              <a:rPr sz="3000" spc="37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25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93586" y="3978909"/>
            <a:ext cx="70485" cy="13970"/>
          </a:xfrm>
          <a:custGeom>
            <a:avLst/>
            <a:gdLst/>
            <a:ahLst/>
            <a:cxnLst/>
            <a:rect l="l" t="t" r="r" b="b"/>
            <a:pathLst>
              <a:path w="70485" h="13970">
                <a:moveTo>
                  <a:pt x="0" y="13970"/>
                </a:moveTo>
                <a:lnTo>
                  <a:pt x="70103" y="13970"/>
                </a:lnTo>
                <a:lnTo>
                  <a:pt x="70103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50800" y="3072129"/>
            <a:ext cx="0" cy="906780"/>
          </a:xfrm>
          <a:custGeom>
            <a:avLst/>
            <a:gdLst/>
            <a:ahLst/>
            <a:cxnLst/>
            <a:rect l="l" t="t" r="r" b="b"/>
            <a:pathLst>
              <a:path h="906779">
                <a:moveTo>
                  <a:pt x="0" y="0"/>
                </a:moveTo>
                <a:lnTo>
                  <a:pt x="0" y="906780"/>
                </a:lnTo>
              </a:path>
            </a:pathLst>
          </a:custGeom>
          <a:ln w="2578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93586" y="3059429"/>
            <a:ext cx="70485" cy="12700"/>
          </a:xfrm>
          <a:custGeom>
            <a:avLst/>
            <a:gdLst/>
            <a:ahLst/>
            <a:cxnLst/>
            <a:rect l="l" t="t" r="r" b="b"/>
            <a:pathLst>
              <a:path w="70485" h="12700">
                <a:moveTo>
                  <a:pt x="0" y="12700"/>
                </a:moveTo>
                <a:lnTo>
                  <a:pt x="70103" y="12700"/>
                </a:lnTo>
                <a:lnTo>
                  <a:pt x="7010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42257" y="3978909"/>
            <a:ext cx="70485" cy="13970"/>
          </a:xfrm>
          <a:custGeom>
            <a:avLst/>
            <a:gdLst/>
            <a:ahLst/>
            <a:cxnLst/>
            <a:rect l="l" t="t" r="r" b="b"/>
            <a:pathLst>
              <a:path w="70485" h="13970">
                <a:moveTo>
                  <a:pt x="0" y="13970"/>
                </a:moveTo>
                <a:lnTo>
                  <a:pt x="70103" y="13970"/>
                </a:lnTo>
                <a:lnTo>
                  <a:pt x="70103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42257" y="3059429"/>
            <a:ext cx="70485" cy="12700"/>
          </a:xfrm>
          <a:custGeom>
            <a:avLst/>
            <a:gdLst/>
            <a:ahLst/>
            <a:cxnLst/>
            <a:rect l="l" t="t" r="r" b="b"/>
            <a:pathLst>
              <a:path w="70485" h="12700">
                <a:moveTo>
                  <a:pt x="0" y="12700"/>
                </a:moveTo>
                <a:lnTo>
                  <a:pt x="70103" y="12700"/>
                </a:lnTo>
                <a:lnTo>
                  <a:pt x="7010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342257" y="3065779"/>
          <a:ext cx="1754504" cy="920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770"/>
                <a:gridCol w="640715"/>
                <a:gridCol w="541019"/>
              </a:tblGrid>
              <a:tr h="313731">
                <a:tc>
                  <a:txBody>
                    <a:bodyPr/>
                    <a:lstStyle/>
                    <a:p>
                      <a:pPr marL="66040">
                        <a:lnSpc>
                          <a:spcPts val="2285"/>
                        </a:lnSpc>
                        <a:spcBef>
                          <a:spcPts val="85"/>
                        </a:spcBef>
                      </a:pPr>
                      <a:r>
                        <a:rPr sz="3000" spc="15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45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10795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285"/>
                        </a:lnSpc>
                        <a:spcBef>
                          <a:spcPts val="85"/>
                        </a:spcBef>
                      </a:pPr>
                      <a:r>
                        <a:rPr sz="3000" spc="15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45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ts val="2285"/>
                        </a:lnSpc>
                        <a:spcBef>
                          <a:spcPts val="85"/>
                        </a:spcBef>
                      </a:pPr>
                      <a:r>
                        <a:rPr sz="3000" spc="-75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450" spc="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13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10795" marB="0"/>
                </a:tc>
              </a:tr>
              <a:tr h="306667">
                <a:tc>
                  <a:txBody>
                    <a:bodyPr/>
                    <a:lstStyle/>
                    <a:p>
                      <a:pPr marL="62865">
                        <a:lnSpc>
                          <a:spcPts val="2285"/>
                        </a:lnSpc>
                        <a:spcBef>
                          <a:spcPts val="25"/>
                        </a:spcBef>
                      </a:pPr>
                      <a:r>
                        <a:rPr sz="3000" spc="44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45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3175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285"/>
                        </a:lnSpc>
                        <a:spcBef>
                          <a:spcPts val="25"/>
                        </a:spcBef>
                      </a:pPr>
                      <a:r>
                        <a:rPr sz="3000" spc="44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45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5"/>
                        </a:lnSpc>
                        <a:spcBef>
                          <a:spcPts val="25"/>
                        </a:spcBef>
                      </a:pPr>
                      <a:r>
                        <a:rPr sz="3000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450" spc="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23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3175" marB="0"/>
                </a:tc>
              </a:tr>
              <a:tr h="299716">
                <a:tc>
                  <a:txBody>
                    <a:bodyPr/>
                    <a:lstStyle/>
                    <a:p>
                      <a:pPr marL="62865">
                        <a:lnSpc>
                          <a:spcPts val="2230"/>
                        </a:lnSpc>
                        <a:spcBef>
                          <a:spcPts val="25"/>
                        </a:spcBef>
                      </a:pPr>
                      <a:r>
                        <a:rPr sz="3000" spc="44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45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31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3175" marB="0">
                    <a:lnL w="28575">
                      <a:solidFill>
                        <a:srgbClr val="40404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230"/>
                        </a:lnSpc>
                        <a:spcBef>
                          <a:spcPts val="25"/>
                        </a:spcBef>
                      </a:pPr>
                      <a:r>
                        <a:rPr sz="3000" spc="44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450" spc="3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32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30"/>
                        </a:lnSpc>
                        <a:spcBef>
                          <a:spcPts val="25"/>
                        </a:spcBef>
                      </a:pPr>
                      <a:r>
                        <a:rPr sz="3000" baseline="11111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𝐴</a:t>
                      </a:r>
                      <a:r>
                        <a:rPr sz="1450" spc="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33</a:t>
                      </a:r>
                      <a:endParaRPr sz="1450">
                        <a:latin typeface="Cambria Math"/>
                        <a:cs typeface="Cambria Math"/>
                      </a:endParaRPr>
                    </a:p>
                  </a:txBody>
                  <a:tcPr marL="0" marR="0" marT="3175" marB="0"/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515823" y="2699385"/>
            <a:ext cx="6677659" cy="1727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formed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by the cofactors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the element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 A</a:t>
            </a:r>
            <a:r>
              <a:rPr sz="2000" spc="-4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200">
              <a:latin typeface="Times New Roman"/>
              <a:cs typeface="Times New Roman"/>
            </a:endParaRPr>
          </a:p>
          <a:p>
            <a:pPr marL="150495" algn="ctr">
              <a:lnSpc>
                <a:spcPct val="100000"/>
              </a:lnSpc>
              <a:spcBef>
                <a:spcPts val="5"/>
              </a:spcBef>
            </a:pPr>
            <a:r>
              <a:rPr sz="2000" spc="-80" dirty="0">
                <a:solidFill>
                  <a:srgbClr val="404040"/>
                </a:solidFill>
                <a:latin typeface="Cambria Math"/>
                <a:cs typeface="Cambria Math"/>
              </a:rPr>
              <a:t>𝐶</a:t>
            </a:r>
            <a:r>
              <a:rPr sz="2175" spc="-120" baseline="-15325" dirty="0">
                <a:solidFill>
                  <a:srgbClr val="404040"/>
                </a:solidFill>
                <a:latin typeface="Cambria Math"/>
                <a:cs typeface="Cambria Math"/>
              </a:rPr>
              <a:t>𝐴 </a:t>
            </a:r>
            <a:r>
              <a:rPr sz="2175" spc="-30" baseline="-153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where </a:t>
            </a:r>
            <a:r>
              <a:rPr sz="2000" spc="7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175" spc="104" baseline="-15325" dirty="0">
                <a:solidFill>
                  <a:srgbClr val="404040"/>
                </a:solidFill>
                <a:latin typeface="Cambria Math"/>
                <a:cs typeface="Cambria Math"/>
              </a:rPr>
              <a:t>𝑖𝑗 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is the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cofactor of</a:t>
            </a:r>
            <a:r>
              <a:rPr sz="2000" spc="-1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175" spc="127" baseline="-15325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r>
              <a:rPr sz="2000" spc="85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3923" y="4884877"/>
            <a:ext cx="16090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19785" algn="l"/>
              </a:tabLst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Then,	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adj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3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248535" y="4961128"/>
            <a:ext cx="425450" cy="236220"/>
          </a:xfrm>
          <a:custGeom>
            <a:avLst/>
            <a:gdLst/>
            <a:ahLst/>
            <a:cxnLst/>
            <a:rect l="l" t="t" r="r" b="b"/>
            <a:pathLst>
              <a:path w="425450" h="236220">
                <a:moveTo>
                  <a:pt x="350012" y="0"/>
                </a:moveTo>
                <a:lnTo>
                  <a:pt x="346582" y="9652"/>
                </a:lnTo>
                <a:lnTo>
                  <a:pt x="360277" y="15557"/>
                </a:lnTo>
                <a:lnTo>
                  <a:pt x="372030" y="23749"/>
                </a:lnTo>
                <a:lnTo>
                  <a:pt x="395837" y="61706"/>
                </a:lnTo>
                <a:lnTo>
                  <a:pt x="403606" y="116713"/>
                </a:lnTo>
                <a:lnTo>
                  <a:pt x="402744" y="137497"/>
                </a:lnTo>
                <a:lnTo>
                  <a:pt x="389635" y="188468"/>
                </a:lnTo>
                <a:lnTo>
                  <a:pt x="360418" y="220257"/>
                </a:lnTo>
                <a:lnTo>
                  <a:pt x="346963" y="226187"/>
                </a:lnTo>
                <a:lnTo>
                  <a:pt x="350012" y="235712"/>
                </a:lnTo>
                <a:lnTo>
                  <a:pt x="394999" y="208994"/>
                </a:lnTo>
                <a:lnTo>
                  <a:pt x="420338" y="159607"/>
                </a:lnTo>
                <a:lnTo>
                  <a:pt x="425195" y="117983"/>
                </a:lnTo>
                <a:lnTo>
                  <a:pt x="423981" y="96337"/>
                </a:lnTo>
                <a:lnTo>
                  <a:pt x="414266" y="58046"/>
                </a:lnTo>
                <a:lnTo>
                  <a:pt x="382079" y="15128"/>
                </a:lnTo>
                <a:lnTo>
                  <a:pt x="367081" y="6165"/>
                </a:lnTo>
                <a:lnTo>
                  <a:pt x="350012" y="0"/>
                </a:lnTo>
                <a:close/>
              </a:path>
              <a:path w="425450" h="236220">
                <a:moveTo>
                  <a:pt x="75183" y="0"/>
                </a:moveTo>
                <a:lnTo>
                  <a:pt x="30267" y="26878"/>
                </a:lnTo>
                <a:lnTo>
                  <a:pt x="4857" y="76358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7" y="220257"/>
                </a:lnTo>
                <a:lnTo>
                  <a:pt x="53181" y="211994"/>
                </a:lnTo>
                <a:lnTo>
                  <a:pt x="29412" y="173398"/>
                </a:lnTo>
                <a:lnTo>
                  <a:pt x="21589" y="116713"/>
                </a:lnTo>
                <a:lnTo>
                  <a:pt x="22451" y="96567"/>
                </a:lnTo>
                <a:lnTo>
                  <a:pt x="35559" y="46990"/>
                </a:lnTo>
                <a:lnTo>
                  <a:pt x="64992" y="15557"/>
                </a:lnTo>
                <a:lnTo>
                  <a:pt x="78612" y="9652"/>
                </a:lnTo>
                <a:lnTo>
                  <a:pt x="7518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683255" y="4860493"/>
            <a:ext cx="140335" cy="2489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50" spc="60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80920" y="4884877"/>
            <a:ext cx="89979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670560" algn="l"/>
              </a:tabLst>
            </a:pPr>
            <a:r>
              <a:rPr sz="2000" spc="-80" dirty="0">
                <a:solidFill>
                  <a:srgbClr val="404040"/>
                </a:solidFill>
                <a:latin typeface="Cambria Math"/>
                <a:cs typeface="Cambria Math"/>
              </a:rPr>
              <a:t>𝐶</a:t>
            </a:r>
            <a:r>
              <a:rPr sz="2175" spc="-120" baseline="-15325" dirty="0">
                <a:solidFill>
                  <a:srgbClr val="404040"/>
                </a:solidFill>
                <a:latin typeface="Cambria Math"/>
                <a:cs typeface="Cambria Math"/>
              </a:rPr>
              <a:t>𝐴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85639" y="5532120"/>
            <a:ext cx="70485" cy="13970"/>
          </a:xfrm>
          <a:custGeom>
            <a:avLst/>
            <a:gdLst/>
            <a:ahLst/>
            <a:cxnLst/>
            <a:rect l="l" t="t" r="r" b="b"/>
            <a:pathLst>
              <a:path w="70485" h="13970">
                <a:moveTo>
                  <a:pt x="0" y="13969"/>
                </a:moveTo>
                <a:lnTo>
                  <a:pt x="70103" y="13969"/>
                </a:lnTo>
                <a:lnTo>
                  <a:pt x="70103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42852" y="4625340"/>
            <a:ext cx="0" cy="906780"/>
          </a:xfrm>
          <a:custGeom>
            <a:avLst/>
            <a:gdLst/>
            <a:ahLst/>
            <a:cxnLst/>
            <a:rect l="l" t="t" r="r" b="b"/>
            <a:pathLst>
              <a:path h="906779">
                <a:moveTo>
                  <a:pt x="0" y="0"/>
                </a:moveTo>
                <a:lnTo>
                  <a:pt x="0" y="906780"/>
                </a:lnTo>
              </a:path>
            </a:pathLst>
          </a:custGeom>
          <a:ln w="2578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85639" y="4612640"/>
            <a:ext cx="70485" cy="12700"/>
          </a:xfrm>
          <a:custGeom>
            <a:avLst/>
            <a:gdLst/>
            <a:ahLst/>
            <a:cxnLst/>
            <a:rect l="l" t="t" r="r" b="b"/>
            <a:pathLst>
              <a:path w="70485" h="12700">
                <a:moveTo>
                  <a:pt x="0" y="12700"/>
                </a:moveTo>
                <a:lnTo>
                  <a:pt x="70103" y="12700"/>
                </a:lnTo>
                <a:lnTo>
                  <a:pt x="7010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40404" y="5532120"/>
            <a:ext cx="70485" cy="13970"/>
          </a:xfrm>
          <a:custGeom>
            <a:avLst/>
            <a:gdLst/>
            <a:ahLst/>
            <a:cxnLst/>
            <a:rect l="l" t="t" r="r" b="b"/>
            <a:pathLst>
              <a:path w="70485" h="13970">
                <a:moveTo>
                  <a:pt x="0" y="13969"/>
                </a:moveTo>
                <a:lnTo>
                  <a:pt x="70104" y="13969"/>
                </a:lnTo>
                <a:lnTo>
                  <a:pt x="70104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53359" y="4625340"/>
            <a:ext cx="0" cy="906780"/>
          </a:xfrm>
          <a:custGeom>
            <a:avLst/>
            <a:gdLst/>
            <a:ahLst/>
            <a:cxnLst/>
            <a:rect l="l" t="t" r="r" b="b"/>
            <a:pathLst>
              <a:path h="906779">
                <a:moveTo>
                  <a:pt x="0" y="0"/>
                </a:moveTo>
                <a:lnTo>
                  <a:pt x="0" y="906780"/>
                </a:lnTo>
              </a:path>
            </a:pathLst>
          </a:custGeom>
          <a:ln w="259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40404" y="4612640"/>
            <a:ext cx="70485" cy="12700"/>
          </a:xfrm>
          <a:custGeom>
            <a:avLst/>
            <a:gdLst/>
            <a:ahLst/>
            <a:cxnLst/>
            <a:rect l="l" t="t" r="r" b="b"/>
            <a:pathLst>
              <a:path w="70485" h="12700">
                <a:moveTo>
                  <a:pt x="0" y="12700"/>
                </a:moveTo>
                <a:lnTo>
                  <a:pt x="70104" y="12700"/>
                </a:lnTo>
                <a:lnTo>
                  <a:pt x="7010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278123" y="4616958"/>
            <a:ext cx="448309" cy="94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5" baseline="1111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450" spc="10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3000" spc="22" baseline="1111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450" spc="15" dirty="0">
                <a:solidFill>
                  <a:srgbClr val="404040"/>
                </a:solidFill>
                <a:latin typeface="Cambria Math"/>
                <a:cs typeface="Cambria Math"/>
              </a:rPr>
              <a:t>12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3000" spc="15" baseline="1111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450" spc="10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13885" y="4616958"/>
            <a:ext cx="454659" cy="94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44" baseline="1111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450" spc="30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3000" spc="44" baseline="1111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450" spc="30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3000" spc="44" baseline="1111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450" spc="30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53965" y="4616958"/>
            <a:ext cx="454659" cy="9442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44" baseline="1111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450" spc="30" dirty="0">
                <a:solidFill>
                  <a:srgbClr val="404040"/>
                </a:solidFill>
                <a:latin typeface="Cambria Math"/>
                <a:cs typeface="Cambria Math"/>
              </a:rPr>
              <a:t>31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3000" spc="44" baseline="1111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450" spc="30" dirty="0">
                <a:solidFill>
                  <a:srgbClr val="404040"/>
                </a:solidFill>
                <a:latin typeface="Cambria Math"/>
                <a:cs typeface="Cambria Math"/>
              </a:rPr>
              <a:t>32</a:t>
            </a:r>
            <a:endParaRPr sz="14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5"/>
              </a:spcBef>
            </a:pPr>
            <a:r>
              <a:rPr sz="3000" spc="44" baseline="1111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450" spc="30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4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5311" y="584454"/>
            <a:ext cx="41357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FF0000"/>
                </a:solidFill>
              </a:rPr>
              <a:t>Invertible </a:t>
            </a:r>
            <a:r>
              <a:rPr sz="4000" spc="-10" dirty="0">
                <a:solidFill>
                  <a:srgbClr val="FF0000"/>
                </a:solidFill>
              </a:rPr>
              <a:t>Matrix</a:t>
            </a:r>
            <a:r>
              <a:rPr sz="4000" spc="-70" dirty="0">
                <a:solidFill>
                  <a:srgbClr val="FF0000"/>
                </a:solidFill>
              </a:rPr>
              <a:t> </a:t>
            </a:r>
            <a:r>
              <a:rPr sz="4000" spc="-5" dirty="0">
                <a:solidFill>
                  <a:srgbClr val="FF0000"/>
                </a:solidFill>
              </a:rPr>
              <a:t>: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2611" y="1570735"/>
            <a:ext cx="8511540" cy="2109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square matrix and if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B 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same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order</a:t>
            </a:r>
            <a:r>
              <a:rPr sz="2400" spc="-2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can  be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found such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that</a:t>
            </a:r>
            <a:endParaRPr sz="2400">
              <a:latin typeface="Trebuchet MS"/>
              <a:cs typeface="Trebuchet MS"/>
            </a:endParaRPr>
          </a:p>
          <a:p>
            <a:pPr marL="1397000">
              <a:lnSpc>
                <a:spcPct val="100000"/>
              </a:lnSpc>
              <a:spcBef>
                <a:spcPts val="994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AB = BA =</a:t>
            </a:r>
            <a:r>
              <a:rPr sz="2400" spc="-1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I</a:t>
            </a:r>
            <a:endParaRPr sz="2400">
              <a:latin typeface="Trebuchet MS"/>
              <a:cs typeface="Trebuchet MS"/>
            </a:endParaRPr>
          </a:p>
          <a:p>
            <a:pPr marL="25400" marR="161925">
              <a:lnSpc>
                <a:spcPct val="100000"/>
              </a:lnSpc>
              <a:spcBef>
                <a:spcPts val="101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said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be invertible and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B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an inverse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400" spc="-3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A.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𝐵 =</a:t>
            </a:r>
            <a:r>
              <a:rPr sz="2400" spc="-17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2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30" baseline="28571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2400" spc="2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84" y="154050"/>
            <a:ext cx="4941316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>
                <a:solidFill>
                  <a:srgbClr val="FF0000"/>
                </a:solidFill>
              </a:rPr>
              <a:t>Inverse </a:t>
            </a:r>
            <a:r>
              <a:rPr sz="4000" spc="-5" dirty="0">
                <a:solidFill>
                  <a:srgbClr val="FF0000"/>
                </a:solidFill>
              </a:rPr>
              <a:t>of a </a:t>
            </a:r>
            <a:r>
              <a:rPr sz="4000" spc="-10">
                <a:solidFill>
                  <a:srgbClr val="FF0000"/>
                </a:solidFill>
              </a:rPr>
              <a:t>Matrix </a:t>
            </a:r>
            <a:r>
              <a:rPr sz="4000" spc="-5" smtClean="0">
                <a:solidFill>
                  <a:srgbClr val="FF0000"/>
                </a:solidFill>
              </a:rPr>
              <a:t>: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2134" y="1342135"/>
            <a:ext cx="5339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non-singular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square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matrix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2400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3444" y="1782571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1750" spc="3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baseline="-20833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 baseline="-20833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0925" y="2124710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251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00903" y="166370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8859" y="2098040"/>
            <a:ext cx="899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de</a:t>
            </a:r>
            <a:r>
              <a:rPr sz="2400" spc="5" dirty="0">
                <a:solidFill>
                  <a:srgbClr val="404040"/>
                </a:solidFill>
                <a:latin typeface="Cambria Math"/>
                <a:cs typeface="Cambria Math"/>
              </a:rPr>
              <a:t>t</a:t>
            </a:r>
            <a:r>
              <a:rPr sz="2400" spc="10" dirty="0">
                <a:solidFill>
                  <a:srgbClr val="404040"/>
                </a:solidFill>
                <a:latin typeface="Cambria Math"/>
                <a:cs typeface="Cambria Math"/>
              </a:rPr>
              <a:t>(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9714" y="1893823"/>
            <a:ext cx="746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𝑎𝑑𝑗</a:t>
            </a:r>
            <a:r>
              <a:rPr sz="2400" spc="-5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6734" y="2890774"/>
            <a:ext cx="6078220" cy="137922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Note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495300">
              <a:lnSpc>
                <a:spcPct val="100000"/>
              </a:lnSpc>
              <a:spcBef>
                <a:spcPts val="101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(1) If det (A)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= 0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not</a:t>
            </a:r>
            <a:r>
              <a:rPr sz="2400" spc="-25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invertible.</a:t>
            </a:r>
            <a:endParaRPr sz="2400">
              <a:latin typeface="Trebuchet MS"/>
              <a:cs typeface="Trebuchet MS"/>
            </a:endParaRPr>
          </a:p>
          <a:p>
            <a:pPr marL="1047115">
              <a:lnSpc>
                <a:spcPct val="100000"/>
              </a:lnSpc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 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-15" baseline="28571" dirty="0">
                <a:solidFill>
                  <a:srgbClr val="404040"/>
                </a:solidFill>
                <a:latin typeface="Cambria Math"/>
                <a:cs typeface="Cambria Math"/>
              </a:rPr>
              <a:t>−1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does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not</a:t>
            </a:r>
            <a:r>
              <a:rPr sz="2400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exist.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9689" y="4787010"/>
            <a:ext cx="1296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(2) If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A</a:t>
            </a: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82340" y="52539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39426" y="477900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82340" y="476630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29102" y="52539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2882" y="477900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29102" y="476630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94254" y="4626991"/>
            <a:ext cx="68516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  <a:tabLst>
                <a:tab pos="5016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𝑎	𝑏</a:t>
            </a:r>
            <a:endParaRPr sz="2400">
              <a:latin typeface="Cambria Math"/>
              <a:cs typeface="Cambria Math"/>
            </a:endParaRPr>
          </a:p>
          <a:p>
            <a:pPr marL="26034">
              <a:lnSpc>
                <a:spcPts val="2845"/>
              </a:lnSpc>
              <a:tabLst>
                <a:tab pos="49530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𝑐	𝑑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92144" y="4787010"/>
            <a:ext cx="188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375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𝑡ℎ𝑒𝑛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𝑎𝑑𝑗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400" spc="10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09816" y="52539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66902" y="477900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09816" y="476630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5098" y="525399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8878" y="477900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45098" y="476630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810758" y="4626991"/>
            <a:ext cx="109855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ts val="2845"/>
              </a:lnSpc>
              <a:spcBef>
                <a:spcPts val="100"/>
              </a:spcBef>
              <a:tabLst>
                <a:tab pos="69342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𝑑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  <a:tabLst>
                <a:tab pos="804545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−𝑐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61489" y="5826658"/>
            <a:ext cx="1207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6385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∴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-7" baseline="28571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2625" spc="457" baseline="2857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082417" y="6056693"/>
            <a:ext cx="704215" cy="0"/>
          </a:xfrm>
          <a:custGeom>
            <a:avLst/>
            <a:gdLst/>
            <a:ahLst/>
            <a:cxnLst/>
            <a:rect l="l" t="t" r="r" b="b"/>
            <a:pathLst>
              <a:path w="704214">
                <a:moveTo>
                  <a:pt x="0" y="0"/>
                </a:moveTo>
                <a:lnTo>
                  <a:pt x="70408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58134" y="5730646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70098" y="6062878"/>
            <a:ext cx="7213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20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245" dirty="0">
                <a:solidFill>
                  <a:srgbClr val="404040"/>
                </a:solidFill>
                <a:latin typeface="Cambria Math"/>
                <a:cs typeface="Cambria Math"/>
              </a:rPr>
              <a:t>𝑑</a:t>
            </a:r>
            <a:r>
              <a:rPr sz="1750" spc="-4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1750" spc="19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r>
              <a:rPr sz="1750" spc="165" dirty="0">
                <a:solidFill>
                  <a:srgbClr val="404040"/>
                </a:solidFill>
                <a:latin typeface="Cambria Math"/>
                <a:cs typeface="Cambria Math"/>
              </a:rPr>
              <a:t>𝑐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35296" y="629285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92382" y="581914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35296" y="580517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70">
                <a:moveTo>
                  <a:pt x="0" y="13969"/>
                </a:moveTo>
                <a:lnTo>
                  <a:pt x="70865" y="13969"/>
                </a:lnTo>
                <a:lnTo>
                  <a:pt x="7086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70578" y="629285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84358" y="581914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70578" y="580517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70">
                <a:moveTo>
                  <a:pt x="0" y="13969"/>
                </a:moveTo>
                <a:lnTo>
                  <a:pt x="70866" y="13969"/>
                </a:lnTo>
                <a:lnTo>
                  <a:pt x="7086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935984" y="5666638"/>
            <a:ext cx="109855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ts val="2845"/>
              </a:lnSpc>
              <a:spcBef>
                <a:spcPts val="100"/>
              </a:spcBef>
              <a:tabLst>
                <a:tab pos="69342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𝑑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𝑏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  <a:tabLst>
                <a:tab pos="804545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−𝑐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2000" y="8382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00B0F0"/>
                </a:solidFill>
              </a:rPr>
              <a:t>1    </a:t>
            </a:r>
            <a:r>
              <a:rPr lang="en-US" sz="2000" b="1" spc="-5" dirty="0" smtClean="0">
                <a:solidFill>
                  <a:srgbClr val="00B0F0"/>
                </a:solidFill>
              </a:rPr>
              <a:t>By </a:t>
            </a:r>
            <a:r>
              <a:rPr lang="en-US" sz="2000" b="1" spc="-10" dirty="0" smtClean="0">
                <a:solidFill>
                  <a:srgbClr val="00B0F0"/>
                </a:solidFill>
              </a:rPr>
              <a:t>Determinant Method</a:t>
            </a:r>
            <a:endParaRPr lang="en-US" sz="20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728" y="115412"/>
            <a:ext cx="7619365" cy="1824989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  <a:tabLst>
                <a:tab pos="469265" algn="l"/>
              </a:tabLst>
            </a:pPr>
            <a:r>
              <a:rPr sz="1900" spc="5" dirty="0">
                <a:solidFill>
                  <a:srgbClr val="17AFE3"/>
                </a:solidFill>
                <a:latin typeface="Trebuchet MS"/>
                <a:cs typeface="Trebuchet MS"/>
              </a:rPr>
              <a:t>3.	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Square Matrix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469900" marR="5080" indent="457200">
              <a:lnSpc>
                <a:spcPct val="100000"/>
              </a:lnSpc>
              <a:spcBef>
                <a:spcPts val="132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in which the number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rows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equal</a:t>
            </a:r>
            <a:r>
              <a:rPr sz="2400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 the number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columns is 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square matrix.  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3273" y="288162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69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38868" y="200660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30">
                <a:moveTo>
                  <a:pt x="0" y="0"/>
                </a:moveTo>
                <a:lnTo>
                  <a:pt x="0" y="875029"/>
                </a:lnTo>
              </a:path>
            </a:pathLst>
          </a:custGeom>
          <a:ln w="306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3273" y="199136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40"/>
                </a:moveTo>
                <a:lnTo>
                  <a:pt x="80899" y="15240"/>
                </a:lnTo>
                <a:lnTo>
                  <a:pt x="80899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5886" y="288162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69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1254" y="200660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30">
                <a:moveTo>
                  <a:pt x="0" y="0"/>
                </a:moveTo>
                <a:lnTo>
                  <a:pt x="0" y="875029"/>
                </a:lnTo>
              </a:path>
            </a:pathLst>
          </a:custGeom>
          <a:ln w="307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5886" y="199136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40"/>
                </a:moveTo>
                <a:lnTo>
                  <a:pt x="81025" y="15240"/>
                </a:lnTo>
                <a:lnTo>
                  <a:pt x="8102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11579" y="1868881"/>
            <a:ext cx="1368425" cy="110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484505" algn="l"/>
                <a:tab pos="118554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2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  <a:tabLst>
                <a:tab pos="598805" algn="l"/>
                <a:tab pos="118554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	1	4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  <a:tabLst>
                <a:tab pos="59880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5	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59658" y="2634488"/>
            <a:ext cx="78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9259" dirty="0">
                <a:solidFill>
                  <a:srgbClr val="404040"/>
                </a:solidFill>
                <a:latin typeface="Cambria Math"/>
                <a:cs typeface="Cambria Math"/>
              </a:rPr>
              <a:t>6</a:t>
            </a:r>
            <a:r>
              <a:rPr sz="3600" spc="532" baseline="9259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750" spc="25" dirty="0">
                <a:solidFill>
                  <a:srgbClr val="404040"/>
                </a:solidFill>
                <a:latin typeface="Cambria Math"/>
                <a:cs typeface="Cambria Math"/>
              </a:rPr>
              <a:t>3×3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19292" y="267970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76379" y="220472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80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19292" y="219202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6411" y="267970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0191" y="220472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80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6411" y="219202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06416" y="2049271"/>
            <a:ext cx="1484630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>
              <a:lnSpc>
                <a:spcPts val="2850"/>
              </a:lnSpc>
              <a:spcBef>
                <a:spcPts val="100"/>
              </a:spcBef>
              <a:tabLst>
                <a:tab pos="73723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2</a:t>
            </a:r>
            <a:endParaRPr sz="2400">
              <a:latin typeface="Cambria Math"/>
              <a:cs typeface="Cambria Math"/>
            </a:endParaRPr>
          </a:p>
          <a:p>
            <a:pPr marL="38100">
              <a:lnSpc>
                <a:spcPts val="2850"/>
              </a:lnSpc>
              <a:tabLst>
                <a:tab pos="737235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−1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4</a:t>
            </a:r>
            <a:r>
              <a:rPr sz="2400" spc="28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625" spc="37" baseline="-11111" dirty="0">
                <a:solidFill>
                  <a:srgbClr val="404040"/>
                </a:solidFill>
                <a:latin typeface="Cambria Math"/>
                <a:cs typeface="Cambria Math"/>
              </a:rPr>
              <a:t>2×2</a:t>
            </a:r>
            <a:endParaRPr sz="2625" baseline="-11111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846197" y="614807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39"/>
                </a:moveTo>
                <a:lnTo>
                  <a:pt x="80898" y="15239"/>
                </a:lnTo>
                <a:lnTo>
                  <a:pt x="80898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11792" y="5274309"/>
            <a:ext cx="0" cy="873760"/>
          </a:xfrm>
          <a:custGeom>
            <a:avLst/>
            <a:gdLst/>
            <a:ahLst/>
            <a:cxnLst/>
            <a:rect l="l" t="t" r="r" b="b"/>
            <a:pathLst>
              <a:path h="873760">
                <a:moveTo>
                  <a:pt x="0" y="0"/>
                </a:moveTo>
                <a:lnTo>
                  <a:pt x="0" y="873759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46197" y="525907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39"/>
                </a:moveTo>
                <a:lnTo>
                  <a:pt x="80898" y="15239"/>
                </a:lnTo>
                <a:lnTo>
                  <a:pt x="80898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35886" y="614807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1254" y="5274309"/>
            <a:ext cx="0" cy="873760"/>
          </a:xfrm>
          <a:custGeom>
            <a:avLst/>
            <a:gdLst/>
            <a:ahLst/>
            <a:cxnLst/>
            <a:rect l="l" t="t" r="r" b="b"/>
            <a:pathLst>
              <a:path h="873760">
                <a:moveTo>
                  <a:pt x="0" y="0"/>
                </a:moveTo>
                <a:lnTo>
                  <a:pt x="0" y="873759"/>
                </a:lnTo>
              </a:path>
            </a:pathLst>
          </a:custGeom>
          <a:ln w="307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35886" y="525907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1692529" y="5217650"/>
          <a:ext cx="1178559" cy="1019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425"/>
                <a:gridCol w="473075"/>
                <a:gridCol w="353059"/>
              </a:tblGrid>
              <a:tr h="331606">
                <a:tc>
                  <a:txBody>
                    <a:bodyPr/>
                    <a:lstStyle/>
                    <a:p>
                      <a:pPr marL="31750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57365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0856">
                <a:tc>
                  <a:txBody>
                    <a:bodyPr/>
                    <a:lstStyle/>
                    <a:p>
                      <a:pPr marL="3175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4190365" y="594614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70">
                <a:moveTo>
                  <a:pt x="0" y="13970"/>
                </a:moveTo>
                <a:lnTo>
                  <a:pt x="70865" y="13970"/>
                </a:lnTo>
                <a:lnTo>
                  <a:pt x="7086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7451" y="5472429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90365" y="545972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64559" y="594614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70">
                <a:moveTo>
                  <a:pt x="0" y="13970"/>
                </a:moveTo>
                <a:lnTo>
                  <a:pt x="70865" y="13970"/>
                </a:lnTo>
                <a:lnTo>
                  <a:pt x="7086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8339" y="5472429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64559" y="545972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17728" y="3384550"/>
            <a:ext cx="7489825" cy="26809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1900" spc="5" dirty="0">
                <a:solidFill>
                  <a:srgbClr val="17AFE3"/>
                </a:solidFill>
                <a:latin typeface="Trebuchet MS"/>
                <a:cs typeface="Trebuchet MS"/>
              </a:rPr>
              <a:t>4.	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Null </a:t>
            </a:r>
            <a:r>
              <a:rPr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or 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Zero Matrix</a:t>
            </a:r>
            <a:r>
              <a:rPr sz="2400" spc="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469900" marR="5080" indent="4572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in which each element is equal to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zero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null matrix and is denoted by</a:t>
            </a:r>
            <a:r>
              <a:rPr sz="2400" spc="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O.</a:t>
            </a: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  <a:p>
            <a:pPr marR="190500" algn="ctr">
              <a:lnSpc>
                <a:spcPts val="2850"/>
              </a:lnSpc>
              <a:spcBef>
                <a:spcPts val="1045"/>
              </a:spcBef>
              <a:tabLst>
                <a:tab pos="47180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2400">
              <a:latin typeface="Cambria Math"/>
              <a:cs typeface="Cambria Math"/>
            </a:endParaRPr>
          </a:p>
          <a:p>
            <a:pPr marR="190500" algn="ctr">
              <a:lnSpc>
                <a:spcPts val="2850"/>
              </a:lnSpc>
              <a:tabLst>
                <a:tab pos="47180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24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/>
              <p14:cNvContentPartPr/>
              <p14:nvPr/>
            </p14:nvContentPartPr>
            <p14:xfrm>
              <a:off x="466575" y="262365"/>
              <a:ext cx="567720" cy="27864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935" y="252645"/>
                <a:ext cx="5821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Ink 37"/>
              <p14:cNvContentPartPr/>
              <p14:nvPr/>
            </p14:nvContentPartPr>
            <p14:xfrm>
              <a:off x="839175" y="2162805"/>
              <a:ext cx="744120" cy="43092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975" y="2154165"/>
                <a:ext cx="75852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/>
              <p14:cNvContentPartPr/>
              <p14:nvPr/>
            </p14:nvContentPartPr>
            <p14:xfrm>
              <a:off x="3074415" y="3054525"/>
              <a:ext cx="693000" cy="666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6135" y="3044085"/>
                <a:ext cx="7117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/>
              <p14:cNvContentPartPr/>
              <p14:nvPr/>
            </p14:nvContentPartPr>
            <p14:xfrm>
              <a:off x="3130215" y="3024645"/>
              <a:ext cx="538560" cy="853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1215" y="3014925"/>
                <a:ext cx="5572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/>
              <p14:cNvContentPartPr/>
              <p14:nvPr/>
            </p14:nvContentPartPr>
            <p14:xfrm>
              <a:off x="410415" y="3251805"/>
              <a:ext cx="981000" cy="3988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775" y="3241005"/>
                <a:ext cx="100008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/>
              <p14:cNvContentPartPr/>
              <p14:nvPr/>
            </p14:nvContentPartPr>
            <p14:xfrm>
              <a:off x="1076415" y="6303885"/>
              <a:ext cx="2743200" cy="1490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0655" y="6295605"/>
                <a:ext cx="27572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/>
              <p14:cNvContentPartPr/>
              <p14:nvPr/>
            </p14:nvContentPartPr>
            <p14:xfrm>
              <a:off x="3729255" y="3445845"/>
              <a:ext cx="1501200" cy="3632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21695" y="3434325"/>
                <a:ext cx="1520280" cy="38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84" y="154050"/>
            <a:ext cx="9208516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4000" spc="-10" dirty="0" smtClean="0">
                <a:solidFill>
                  <a:srgbClr val="FF0000"/>
                </a:solidFill>
              </a:rPr>
              <a:t>Find </a:t>
            </a:r>
            <a:r>
              <a:rPr sz="4000" spc="-10" smtClean="0">
                <a:solidFill>
                  <a:srgbClr val="FF0000"/>
                </a:solidFill>
              </a:rPr>
              <a:t>Inverse </a:t>
            </a:r>
            <a:r>
              <a:rPr sz="4000" spc="-5" dirty="0">
                <a:solidFill>
                  <a:srgbClr val="FF0000"/>
                </a:solidFill>
              </a:rPr>
              <a:t>of a </a:t>
            </a:r>
            <a:r>
              <a:rPr sz="4000" spc="-10">
                <a:solidFill>
                  <a:srgbClr val="FF0000"/>
                </a:solidFill>
              </a:rPr>
              <a:t>Matrix </a:t>
            </a:r>
            <a:r>
              <a:rPr sz="4000" spc="-5" smtClean="0">
                <a:solidFill>
                  <a:srgbClr val="FF0000"/>
                </a:solidFill>
              </a:rPr>
              <a:t>:</a:t>
            </a:r>
            <a:endParaRPr sz="4000">
              <a:solidFill>
                <a:srgbClr val="FF000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2134" y="1342135"/>
            <a:ext cx="5339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non-singular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square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matrix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,</a:t>
            </a:r>
            <a:r>
              <a:rPr sz="2400" spc="-2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33444" y="1782571"/>
            <a:ext cx="883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1750" spc="3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baseline="-20833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 baseline="-20833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0925" y="2124710"/>
            <a:ext cx="873760" cy="0"/>
          </a:xfrm>
          <a:custGeom>
            <a:avLst/>
            <a:gdLst/>
            <a:ahLst/>
            <a:cxnLst/>
            <a:rect l="l" t="t" r="r" b="b"/>
            <a:pathLst>
              <a:path w="873760">
                <a:moveTo>
                  <a:pt x="0" y="0"/>
                </a:moveTo>
                <a:lnTo>
                  <a:pt x="873251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00903" y="1663700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48859" y="2098040"/>
            <a:ext cx="8991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de</a:t>
            </a:r>
            <a:r>
              <a:rPr sz="2400" spc="5" dirty="0">
                <a:solidFill>
                  <a:srgbClr val="404040"/>
                </a:solidFill>
                <a:latin typeface="Cambria Math"/>
                <a:cs typeface="Cambria Math"/>
              </a:rPr>
              <a:t>t</a:t>
            </a:r>
            <a:r>
              <a:rPr sz="2400" spc="10" dirty="0">
                <a:solidFill>
                  <a:srgbClr val="404040"/>
                </a:solidFill>
                <a:latin typeface="Cambria Math"/>
                <a:cs typeface="Cambria Math"/>
              </a:rPr>
              <a:t>(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39714" y="1893823"/>
            <a:ext cx="746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𝑎𝑑𝑗</a:t>
            </a:r>
            <a:r>
              <a:rPr sz="2400" spc="-5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2000" y="838200"/>
            <a:ext cx="449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00B0F0"/>
                </a:solidFill>
              </a:rPr>
              <a:t>1    </a:t>
            </a:r>
            <a:r>
              <a:rPr lang="en-US" sz="2000" b="1" spc="-5" dirty="0" smtClean="0">
                <a:solidFill>
                  <a:srgbClr val="00B0F0"/>
                </a:solidFill>
              </a:rPr>
              <a:t>By </a:t>
            </a:r>
            <a:r>
              <a:rPr lang="en-US" sz="2000" b="1" spc="-10" dirty="0" smtClean="0">
                <a:solidFill>
                  <a:srgbClr val="00B0F0"/>
                </a:solidFill>
              </a:rPr>
              <a:t>Determinant Method</a:t>
            </a:r>
            <a:endParaRPr lang="en-US" sz="2000" b="1" dirty="0">
              <a:solidFill>
                <a:srgbClr val="00B0F0"/>
              </a:solidFill>
            </a:endParaRPr>
          </a:p>
        </p:txBody>
      </p:sp>
      <p:pic>
        <p:nvPicPr>
          <p:cNvPr id="1026" name="Picture 2" descr="C:\Users\Asus\Desktop\0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048000"/>
            <a:ext cx="8169275" cy="2678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289" y="167385"/>
            <a:ext cx="69830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374390" algn="l"/>
              </a:tabLst>
            </a:pPr>
            <a:r>
              <a:rPr spc="-5" dirty="0">
                <a:solidFill>
                  <a:srgbClr val="FF0000"/>
                </a:solidFill>
              </a:rPr>
              <a:t>Inverse </a:t>
            </a:r>
            <a:r>
              <a:rPr dirty="0">
                <a:solidFill>
                  <a:srgbClr val="FF0000"/>
                </a:solidFill>
              </a:rPr>
              <a:t>of a </a:t>
            </a:r>
            <a:r>
              <a:rPr spc="-5">
                <a:solidFill>
                  <a:srgbClr val="FF0000"/>
                </a:solidFill>
              </a:rPr>
              <a:t>matrix </a:t>
            </a:r>
            <a:r>
              <a:rPr lang="en-IN" spc="-5" dirty="0" smtClean="0">
                <a:solidFill>
                  <a:srgbClr val="FF0000"/>
                </a:solidFill>
              </a:rPr>
              <a:t/>
            </a:r>
            <a:br>
              <a:rPr lang="en-IN" spc="-5" dirty="0" smtClean="0">
                <a:solidFill>
                  <a:srgbClr val="FF0000"/>
                </a:solidFill>
              </a:rPr>
            </a:br>
            <a:r>
              <a:rPr lang="en-IN" sz="2400" spc="-5" dirty="0" smtClean="0">
                <a:solidFill>
                  <a:srgbClr val="00B0F0"/>
                </a:solidFill>
              </a:rPr>
              <a:t>2.  B</a:t>
            </a:r>
            <a:r>
              <a:rPr sz="2400" spc="-5" smtClean="0">
                <a:solidFill>
                  <a:srgbClr val="00B0F0"/>
                </a:solidFill>
              </a:rPr>
              <a:t>y</a:t>
            </a:r>
            <a:r>
              <a:rPr sz="2400" spc="-80" smtClean="0">
                <a:solidFill>
                  <a:srgbClr val="00B0F0"/>
                </a:solidFill>
              </a:rPr>
              <a:t> </a:t>
            </a:r>
            <a:r>
              <a:rPr sz="2400" dirty="0">
                <a:solidFill>
                  <a:srgbClr val="00B0F0"/>
                </a:solidFill>
              </a:rPr>
              <a:t>Elementary  </a:t>
            </a:r>
            <a:r>
              <a:rPr sz="2400" spc="-30" dirty="0">
                <a:solidFill>
                  <a:srgbClr val="00B0F0"/>
                </a:solidFill>
              </a:rPr>
              <a:t>Transformation</a:t>
            </a:r>
            <a:r>
              <a:rPr spc="-30" dirty="0"/>
              <a:t>	</a:t>
            </a:r>
            <a:r>
              <a:rPr dirty="0"/>
              <a:t>:</a:t>
            </a:r>
          </a:p>
        </p:txBody>
      </p:sp>
      <p:sp>
        <p:nvSpPr>
          <p:cNvPr id="3" name="object 3"/>
          <p:cNvSpPr/>
          <p:nvPr/>
        </p:nvSpPr>
        <p:spPr>
          <a:xfrm>
            <a:off x="6013958" y="373125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76886" y="3426459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799"/>
                </a:lnTo>
              </a:path>
            </a:pathLst>
          </a:custGeom>
          <a:ln w="2882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3958" y="341375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8245" y="373125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2596" y="3426459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799"/>
                </a:lnTo>
              </a:path>
            </a:pathLst>
          </a:custGeom>
          <a:ln w="2870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8245" y="341375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5089" y="458470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69" h="12700">
                <a:moveTo>
                  <a:pt x="0" y="12700"/>
                </a:moveTo>
                <a:lnTo>
                  <a:pt x="77343" y="12700"/>
                </a:lnTo>
                <a:lnTo>
                  <a:pt x="7734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8018" y="42799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5089" y="426720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69" h="12700">
                <a:moveTo>
                  <a:pt x="0" y="12700"/>
                </a:moveTo>
                <a:lnTo>
                  <a:pt x="77343" y="12700"/>
                </a:lnTo>
                <a:lnTo>
                  <a:pt x="7734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3359" y="458470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30" y="12700"/>
                </a:lnTo>
                <a:lnTo>
                  <a:pt x="7733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748" y="42799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77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359" y="426720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30" y="12700"/>
                </a:lnTo>
                <a:lnTo>
                  <a:pt x="7733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2389" y="1521358"/>
            <a:ext cx="8973820" cy="312919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105"/>
              </a:spcBef>
            </a:pPr>
            <a:r>
              <a:rPr sz="2800" spc="-5" dirty="0">
                <a:solidFill>
                  <a:srgbClr val="C00000"/>
                </a:solidFill>
                <a:latin typeface="Trebuchet MS"/>
                <a:cs typeface="Trebuchet MS"/>
              </a:rPr>
              <a:t>Gauss-Jordan </a:t>
            </a:r>
            <a:r>
              <a:rPr sz="2800" spc="-10" dirty="0">
                <a:solidFill>
                  <a:srgbClr val="C00000"/>
                </a:solidFill>
                <a:latin typeface="Trebuchet MS"/>
                <a:cs typeface="Trebuchet MS"/>
              </a:rPr>
              <a:t>Method</a:t>
            </a:r>
            <a:r>
              <a:rPr sz="2800" spc="3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endParaRPr sz="2800">
              <a:solidFill>
                <a:srgbClr val="C00000"/>
              </a:solidFill>
              <a:latin typeface="Trebuchet MS"/>
              <a:cs typeface="Trebuchet MS"/>
            </a:endParaRPr>
          </a:p>
          <a:p>
            <a:pPr marL="101600" marR="1304290">
              <a:lnSpc>
                <a:spcPct val="129600"/>
              </a:lnSpc>
              <a:spcBef>
                <a:spcPts val="15"/>
              </a:spcBef>
              <a:tabLst>
                <a:tab pos="1129665" algn="l"/>
              </a:tabLst>
            </a:pP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Let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A be a given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non-singular matrix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of order</a:t>
            </a:r>
            <a:r>
              <a:rPr sz="2800" spc="-229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.  Let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rgbClr val="404040"/>
                </a:solidFill>
                <a:latin typeface="Cambria Math"/>
                <a:cs typeface="Cambria Math"/>
              </a:rPr>
              <a:t>𝐼</a:t>
            </a:r>
            <a:r>
              <a:rPr sz="3075" spc="-22" baseline="-16260" dirty="0">
                <a:solidFill>
                  <a:srgbClr val="404040"/>
                </a:solidFill>
                <a:latin typeface="Cambria Math"/>
                <a:cs typeface="Cambria Math"/>
              </a:rPr>
              <a:t>𝑛	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be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 unit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matrix of order</a:t>
            </a:r>
            <a:r>
              <a:rPr sz="28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 marL="101600" marR="68580">
              <a:lnSpc>
                <a:spcPts val="3350"/>
              </a:lnSpc>
              <a:spcBef>
                <a:spcPts val="1130"/>
              </a:spcBef>
              <a:tabLst>
                <a:tab pos="4821555" algn="l"/>
                <a:tab pos="5433060" algn="l"/>
                <a:tab pos="5964555" algn="l"/>
              </a:tabLst>
            </a:pPr>
            <a:r>
              <a:rPr sz="2800" spc="-180" dirty="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find </a:t>
            </a:r>
            <a:r>
              <a:rPr sz="2800" spc="2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3075" spc="30" baseline="27100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2800" spc="20" dirty="0">
                <a:solidFill>
                  <a:srgbClr val="404040"/>
                </a:solidFill>
                <a:latin typeface="Trebuchet MS"/>
                <a:cs typeface="Trebuchet MS"/>
              </a:rPr>
              <a:t>,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take</a:t>
            </a:r>
            <a:r>
              <a:rPr sz="2800" spc="2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8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matrix	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800" spc="19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∶	</a:t>
            </a:r>
            <a:r>
              <a:rPr sz="2800" spc="-15" dirty="0">
                <a:solidFill>
                  <a:srgbClr val="404040"/>
                </a:solidFill>
                <a:latin typeface="Cambria Math"/>
                <a:cs typeface="Cambria Math"/>
              </a:rPr>
              <a:t>𝐼</a:t>
            </a:r>
            <a:r>
              <a:rPr sz="3075" spc="-22" baseline="-16260" dirty="0">
                <a:solidFill>
                  <a:srgbClr val="404040"/>
                </a:solidFill>
                <a:latin typeface="Cambria Math"/>
                <a:cs typeface="Cambria Math"/>
              </a:rPr>
              <a:t>𝑛	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reduce it</a:t>
            </a:r>
            <a:r>
              <a:rPr sz="2800" spc="-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with  the help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of a series of row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operations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to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800" spc="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form</a:t>
            </a:r>
            <a:endParaRPr sz="2800">
              <a:latin typeface="Trebuchet MS"/>
              <a:cs typeface="Trebuchet MS"/>
            </a:endParaRPr>
          </a:p>
          <a:p>
            <a:pPr marL="226060">
              <a:lnSpc>
                <a:spcPts val="3260"/>
              </a:lnSpc>
              <a:tabLst>
                <a:tab pos="1200150" algn="l"/>
              </a:tabLst>
            </a:pPr>
            <a:r>
              <a:rPr sz="2800" spc="-15" dirty="0">
                <a:solidFill>
                  <a:srgbClr val="404040"/>
                </a:solidFill>
                <a:latin typeface="Cambria Math"/>
                <a:cs typeface="Cambria Math"/>
              </a:rPr>
              <a:t>𝐼</a:t>
            </a:r>
            <a:r>
              <a:rPr sz="3075" spc="-22" baseline="-16260" dirty="0">
                <a:solidFill>
                  <a:srgbClr val="404040"/>
                </a:solidFill>
                <a:latin typeface="Cambria Math"/>
                <a:cs typeface="Cambria Math"/>
              </a:rPr>
              <a:t>𝑛 </a:t>
            </a:r>
            <a:r>
              <a:rPr sz="3075" spc="60" baseline="-1626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∶</a:t>
            </a:r>
            <a:r>
              <a:rPr sz="2800" spc="16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𝐵	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. Then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𝐵 =</a:t>
            </a:r>
            <a:r>
              <a:rPr sz="2800" spc="-28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2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3075" spc="30" baseline="27100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2800" spc="2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013958" y="373125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3958" y="341375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8245" y="373125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22596" y="3426459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799"/>
                </a:lnTo>
              </a:path>
            </a:pathLst>
          </a:custGeom>
          <a:ln w="2870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08245" y="3413759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42" y="12700"/>
                </a:lnTo>
                <a:lnTo>
                  <a:pt x="77342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5089" y="458470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69" h="12700">
                <a:moveTo>
                  <a:pt x="0" y="12700"/>
                </a:moveTo>
                <a:lnTo>
                  <a:pt x="77343" y="12700"/>
                </a:lnTo>
                <a:lnTo>
                  <a:pt x="7734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18018" y="42799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82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5089" y="426720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69" h="12700">
                <a:moveTo>
                  <a:pt x="0" y="12700"/>
                </a:moveTo>
                <a:lnTo>
                  <a:pt x="77343" y="12700"/>
                </a:lnTo>
                <a:lnTo>
                  <a:pt x="7734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3359" y="458470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30" y="12700"/>
                </a:lnTo>
                <a:lnTo>
                  <a:pt x="7733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748" y="427990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ln w="2877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359" y="4267200"/>
            <a:ext cx="77470" cy="12700"/>
          </a:xfrm>
          <a:custGeom>
            <a:avLst/>
            <a:gdLst/>
            <a:ahLst/>
            <a:cxnLst/>
            <a:rect l="l" t="t" r="r" b="b"/>
            <a:pathLst>
              <a:path w="77470" h="12700">
                <a:moveTo>
                  <a:pt x="0" y="12700"/>
                </a:moveTo>
                <a:lnTo>
                  <a:pt x="77330" y="12700"/>
                </a:lnTo>
                <a:lnTo>
                  <a:pt x="7733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C:\Users\Asus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1" y="457200"/>
            <a:ext cx="9753600" cy="609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289" y="167385"/>
            <a:ext cx="698309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374390" algn="l"/>
              </a:tabLst>
            </a:pPr>
            <a:r>
              <a:rPr lang="en-IN" spc="-5" dirty="0" smtClean="0">
                <a:solidFill>
                  <a:srgbClr val="FF0000"/>
                </a:solidFill>
              </a:rPr>
              <a:t>Find the </a:t>
            </a:r>
            <a:r>
              <a:rPr spc="-5" smtClean="0">
                <a:solidFill>
                  <a:srgbClr val="FF0000"/>
                </a:solidFill>
              </a:rPr>
              <a:t>Inverse </a:t>
            </a:r>
            <a:r>
              <a:rPr dirty="0">
                <a:solidFill>
                  <a:srgbClr val="FF0000"/>
                </a:solidFill>
              </a:rPr>
              <a:t>of a </a:t>
            </a:r>
            <a:r>
              <a:rPr spc="-5">
                <a:solidFill>
                  <a:srgbClr val="FF0000"/>
                </a:solidFill>
              </a:rPr>
              <a:t>matrix </a:t>
            </a:r>
            <a:r>
              <a:rPr lang="en-IN" spc="-5" dirty="0" smtClean="0">
                <a:solidFill>
                  <a:srgbClr val="FF0000"/>
                </a:solidFill>
              </a:rPr>
              <a:t/>
            </a:r>
            <a:br>
              <a:rPr lang="en-IN" spc="-5" dirty="0" smtClean="0">
                <a:solidFill>
                  <a:srgbClr val="FF0000"/>
                </a:solidFill>
              </a:rPr>
            </a:br>
            <a:r>
              <a:rPr lang="en-IN" sz="2400" spc="-5" dirty="0" smtClean="0">
                <a:solidFill>
                  <a:srgbClr val="00B0F0"/>
                </a:solidFill>
              </a:rPr>
              <a:t>2.  B</a:t>
            </a:r>
            <a:r>
              <a:rPr sz="2400" spc="-5" smtClean="0">
                <a:solidFill>
                  <a:srgbClr val="00B0F0"/>
                </a:solidFill>
              </a:rPr>
              <a:t>y</a:t>
            </a:r>
            <a:r>
              <a:rPr sz="2400" spc="-80" smtClean="0">
                <a:solidFill>
                  <a:srgbClr val="00B0F0"/>
                </a:solidFill>
              </a:rPr>
              <a:t> </a:t>
            </a:r>
            <a:r>
              <a:rPr sz="2400" dirty="0">
                <a:solidFill>
                  <a:srgbClr val="00B0F0"/>
                </a:solidFill>
              </a:rPr>
              <a:t>Elementary  </a:t>
            </a:r>
            <a:r>
              <a:rPr sz="2400" spc="-30" dirty="0">
                <a:solidFill>
                  <a:srgbClr val="00B0F0"/>
                </a:solidFill>
              </a:rPr>
              <a:t>Transformation</a:t>
            </a:r>
            <a:r>
              <a:rPr spc="-30" dirty="0"/>
              <a:t>	</a:t>
            </a:r>
            <a:r>
              <a:rPr dirty="0"/>
              <a:t>: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2389" y="1521358"/>
            <a:ext cx="8973820" cy="572593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105"/>
              </a:spcBef>
            </a:pPr>
            <a:r>
              <a:rPr sz="2800" spc="-5" dirty="0">
                <a:solidFill>
                  <a:srgbClr val="C00000"/>
                </a:solidFill>
                <a:latin typeface="Trebuchet MS"/>
                <a:cs typeface="Trebuchet MS"/>
              </a:rPr>
              <a:t>Gauss-Jordan </a:t>
            </a:r>
            <a:r>
              <a:rPr sz="2800" spc="-10">
                <a:solidFill>
                  <a:srgbClr val="C00000"/>
                </a:solidFill>
                <a:latin typeface="Trebuchet MS"/>
                <a:cs typeface="Trebuchet MS"/>
              </a:rPr>
              <a:t>Method</a:t>
            </a:r>
            <a:r>
              <a:rPr sz="2800" spc="3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5" smtClean="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endParaRPr sz="2800">
              <a:solidFill>
                <a:srgbClr val="C00000"/>
              </a:solidFill>
              <a:latin typeface="Trebuchet MS"/>
              <a:cs typeface="Trebuchet MS"/>
            </a:endParaRPr>
          </a:p>
        </p:txBody>
      </p:sp>
      <p:pic>
        <p:nvPicPr>
          <p:cNvPr id="2050" name="Picture 2" descr="C:\Users\Asus\Desktop\0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590800"/>
            <a:ext cx="8458200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0"/>
            <a:ext cx="9677400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883" y="195833"/>
            <a:ext cx="77654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Inverses and </a:t>
            </a:r>
            <a:r>
              <a:rPr sz="3200" spc="-25" dirty="0"/>
              <a:t>Powers </a:t>
            </a:r>
            <a:r>
              <a:rPr sz="3200" dirty="0"/>
              <a:t>of </a:t>
            </a:r>
            <a:r>
              <a:rPr sz="3200" spc="-5" dirty="0"/>
              <a:t>Diagonal Matrices</a:t>
            </a:r>
            <a:r>
              <a:rPr sz="3200" spc="40" dirty="0"/>
              <a:t> </a:t>
            </a:r>
            <a:r>
              <a:rPr sz="3200" dirty="0"/>
              <a:t>: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590156" y="3037204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1657" y="176022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30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90156" y="1751329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777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9750" y="3037204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66133" y="176022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30">
                <a:moveTo>
                  <a:pt x="0" y="0"/>
                </a:moveTo>
                <a:lnTo>
                  <a:pt x="0" y="1268730"/>
                </a:lnTo>
              </a:path>
            </a:pathLst>
          </a:custGeom>
          <a:ln w="3276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9750" y="1751329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777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412488" y="1688066"/>
          <a:ext cx="2185669" cy="1433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205"/>
                <a:gridCol w="613409"/>
                <a:gridCol w="579755"/>
                <a:gridCol w="495300"/>
              </a:tblGrid>
              <a:tr h="360458">
                <a:tc>
                  <a:txBody>
                    <a:bodyPr/>
                    <a:lstStyle/>
                    <a:p>
                      <a:pPr marR="159385" algn="r">
                        <a:lnSpc>
                          <a:spcPts val="2350"/>
                        </a:lnSpc>
                      </a:pPr>
                      <a:r>
                        <a:rPr sz="2400" spc="-6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𝑑</a:t>
                      </a:r>
                      <a:r>
                        <a:rPr sz="2625" baseline="-15873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261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⋯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1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712840">
                <a:tc>
                  <a:txBody>
                    <a:bodyPr/>
                    <a:lstStyle/>
                    <a:p>
                      <a:pPr marL="102870">
                        <a:lnSpc>
                          <a:spcPts val="244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  <a:p>
                      <a:pPr marL="214629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⋮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ts val="2440"/>
                        </a:lnSpc>
                      </a:pPr>
                      <a:r>
                        <a:rPr sz="2400" spc="2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𝑑</a:t>
                      </a:r>
                      <a:r>
                        <a:rPr sz="2625" spc="30" baseline="-15873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  <a:p>
                      <a:pPr marL="18986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⋮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020" algn="ctr">
                        <a:lnSpc>
                          <a:spcPts val="259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⋯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247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  <a:p>
                      <a:pPr marL="296545">
                        <a:lnSpc>
                          <a:spcPts val="27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⋮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59817">
                <a:tc>
                  <a:txBody>
                    <a:bodyPr/>
                    <a:lstStyle/>
                    <a:p>
                      <a:pPr marR="142240" algn="r">
                        <a:lnSpc>
                          <a:spcPts val="267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ts val="267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3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⋯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43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𝑑</a:t>
                      </a:r>
                      <a:r>
                        <a:rPr sz="2625" baseline="-15873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𝑛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456183" y="1153795"/>
            <a:ext cx="8458200" cy="405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general </a:t>
            </a: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×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𝑛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diagonal 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can be written</a:t>
            </a:r>
            <a:r>
              <a:rPr sz="2400" spc="-3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R="1611630" algn="ctr">
              <a:lnSpc>
                <a:spcPct val="100000"/>
              </a:lnSpc>
              <a:spcBef>
                <a:spcPts val="1845"/>
              </a:spcBef>
              <a:tabLst>
                <a:tab pos="35306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D	=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05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diagonal matrix is invertible if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only if all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its</a:t>
            </a:r>
            <a:r>
              <a:rPr sz="24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diagonal</a:t>
            </a:r>
            <a:endParaRPr sz="24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entries are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non-zero.</a:t>
            </a:r>
            <a:endParaRPr sz="24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In this case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D</a:t>
            </a:r>
            <a:r>
              <a:rPr sz="24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imes New Roman"/>
              <a:cs typeface="Times New Roman"/>
            </a:endParaRPr>
          </a:p>
          <a:p>
            <a:pPr marL="2373630">
              <a:lnSpc>
                <a:spcPct val="100000"/>
              </a:lnSpc>
            </a:pPr>
            <a:r>
              <a:rPr sz="3600" spc="37" baseline="-20833" dirty="0">
                <a:solidFill>
                  <a:srgbClr val="404040"/>
                </a:solidFill>
                <a:latin typeface="Cambria Math"/>
                <a:cs typeface="Cambria Math"/>
              </a:rPr>
              <a:t>𝐷</a:t>
            </a:r>
            <a:r>
              <a:rPr sz="1750" spc="25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1750" spc="37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baseline="-20833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 baseline="-20833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43013" y="5806440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83" y="0"/>
                </a:lnTo>
              </a:path>
            </a:pathLst>
          </a:custGeom>
          <a:ln w="1777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14514" y="452882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29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43013" y="4520565"/>
            <a:ext cx="88265" cy="0"/>
          </a:xfrm>
          <a:custGeom>
            <a:avLst/>
            <a:gdLst/>
            <a:ahLst/>
            <a:cxnLst/>
            <a:rect l="l" t="t" r="r" b="b"/>
            <a:pathLst>
              <a:path w="88265">
                <a:moveTo>
                  <a:pt x="0" y="0"/>
                </a:moveTo>
                <a:lnTo>
                  <a:pt x="87883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49878" y="5806440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777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66260" y="452882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29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49878" y="452056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7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914140" y="4445617"/>
          <a:ext cx="3440429" cy="14574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4865"/>
                <a:gridCol w="1064260"/>
                <a:gridCol w="709930"/>
                <a:gridCol w="841374"/>
              </a:tblGrid>
              <a:tr h="373412">
                <a:tc>
                  <a:txBody>
                    <a:bodyPr/>
                    <a:lstStyle/>
                    <a:p>
                      <a:pPr marL="31750">
                        <a:lnSpc>
                          <a:spcPts val="2445"/>
                        </a:lnSpc>
                      </a:pP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600" spc="345" baseline="231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𝑑</a:t>
                      </a:r>
                      <a:r>
                        <a:rPr sz="2625" spc="-15" baseline="-15873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ctr">
                        <a:lnSpc>
                          <a:spcPts val="244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271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⋯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ts val="271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1084087">
                <a:tc>
                  <a:txBody>
                    <a:bodyPr/>
                    <a:lstStyle/>
                    <a:p>
                      <a:pPr marR="106045" algn="ctr">
                        <a:lnSpc>
                          <a:spcPts val="254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  <a:p>
                      <a:pPr marL="280035" marR="367665" indent="-1270" algn="ctr">
                        <a:lnSpc>
                          <a:spcPts val="2820"/>
                        </a:lnSpc>
                        <a:spcBef>
                          <a:spcPts val="290"/>
                        </a:spcBef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⋮  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ts val="2540"/>
                        </a:lnSpc>
                      </a:pPr>
                      <a:r>
                        <a:rPr sz="2400" spc="-1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600" spc="367" baseline="231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2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𝑑</a:t>
                      </a:r>
                      <a:r>
                        <a:rPr sz="2625" spc="30" baseline="-15873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  <a:p>
                      <a:pPr marL="397510" marR="489584" indent="-1270" algn="ctr">
                        <a:lnSpc>
                          <a:spcPts val="2820"/>
                        </a:lnSpc>
                        <a:spcBef>
                          <a:spcPts val="290"/>
                        </a:spcBef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⋮  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1620">
                        <a:lnSpc>
                          <a:spcPts val="259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⋯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389255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49580">
                        <a:lnSpc>
                          <a:spcPts val="252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  <a:p>
                      <a:pPr marL="474345">
                        <a:lnSpc>
                          <a:spcPts val="277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⋮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  <a:p>
                      <a:pPr marL="150495">
                        <a:lnSpc>
                          <a:spcPts val="2845"/>
                        </a:lnSpc>
                      </a:pPr>
                      <a:r>
                        <a:rPr sz="2400" spc="-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r>
                        <a:rPr sz="3600" spc="300" baseline="2314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6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𝑑</a:t>
                      </a:r>
                      <a:r>
                        <a:rPr sz="2625" spc="97" baseline="-15873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𝑛</a:t>
                      </a:r>
                      <a:endParaRPr sz="2625" baseline="-15873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5177" y="1130554"/>
            <a:ext cx="18605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5" dirty="0">
                <a:solidFill>
                  <a:srgbClr val="404040"/>
                </a:solidFill>
                <a:latin typeface="Cambria Math"/>
                <a:cs typeface="Cambria Math"/>
              </a:rPr>
              <a:t>𝐾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5722" y="1159509"/>
            <a:ext cx="737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720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𝐷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42182" y="217423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534" y="0"/>
                </a:lnTo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7803" y="613409"/>
            <a:ext cx="0" cy="1554480"/>
          </a:xfrm>
          <a:custGeom>
            <a:avLst/>
            <a:gdLst/>
            <a:ahLst/>
            <a:cxnLst/>
            <a:rect l="l" t="t" r="r" b="b"/>
            <a:pathLst>
              <a:path h="1554480">
                <a:moveTo>
                  <a:pt x="0" y="0"/>
                </a:moveTo>
                <a:lnTo>
                  <a:pt x="0" y="1554480"/>
                </a:lnTo>
              </a:path>
            </a:pathLst>
          </a:custGeom>
          <a:ln w="3124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42182" y="6070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89534" y="0"/>
                </a:lnTo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77050" y="2174239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534" y="0"/>
                </a:lnTo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50964" y="613409"/>
            <a:ext cx="0" cy="1554480"/>
          </a:xfrm>
          <a:custGeom>
            <a:avLst/>
            <a:gdLst/>
            <a:ahLst/>
            <a:cxnLst/>
            <a:rect l="l" t="t" r="r" b="b"/>
            <a:pathLst>
              <a:path h="1554480">
                <a:moveTo>
                  <a:pt x="0" y="0"/>
                </a:moveTo>
                <a:lnTo>
                  <a:pt x="0" y="1554480"/>
                </a:lnTo>
              </a:path>
            </a:pathLst>
          </a:custGeom>
          <a:ln w="3124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77050" y="607059"/>
            <a:ext cx="89535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534" y="0"/>
                </a:lnTo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12285" y="374396"/>
            <a:ext cx="521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spc="60" baseline="-26620" dirty="0">
                <a:solidFill>
                  <a:srgbClr val="404040"/>
                </a:solidFill>
                <a:latin typeface="Cambria Math"/>
                <a:cs typeface="Cambria Math"/>
              </a:rPr>
              <a:t>𝑑</a:t>
            </a:r>
            <a:r>
              <a:rPr sz="2625" spc="60" baseline="-5238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1750" spc="40" dirty="0">
                <a:solidFill>
                  <a:srgbClr val="404040"/>
                </a:solidFill>
                <a:latin typeface="Cambria Math"/>
                <a:cs typeface="Cambria Math"/>
              </a:rPr>
              <a:t>𝐾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04817" y="906526"/>
            <a:ext cx="244475" cy="132397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62865" marR="5080" indent="2540">
              <a:lnSpc>
                <a:spcPts val="2810"/>
              </a:lnSpc>
              <a:spcBef>
                <a:spcPts val="98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⋮  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33595" y="519176"/>
            <a:ext cx="553720" cy="171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>
              <a:lnSpc>
                <a:spcPts val="281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38100">
              <a:lnSpc>
                <a:spcPts val="2810"/>
              </a:lnSpc>
            </a:pPr>
            <a:r>
              <a:rPr sz="3600" spc="82" baseline="-26620" dirty="0">
                <a:solidFill>
                  <a:srgbClr val="404040"/>
                </a:solidFill>
                <a:latin typeface="Cambria Math"/>
                <a:cs typeface="Cambria Math"/>
              </a:rPr>
              <a:t>𝑑</a:t>
            </a:r>
            <a:r>
              <a:rPr sz="2625" spc="82" baseline="-5238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r>
              <a:rPr sz="1750" spc="55" dirty="0">
                <a:solidFill>
                  <a:srgbClr val="404040"/>
                </a:solidFill>
                <a:latin typeface="Cambria Math"/>
                <a:cs typeface="Cambria Math"/>
              </a:rPr>
              <a:t>𝐾</a:t>
            </a:r>
            <a:endParaRPr sz="1750">
              <a:latin typeface="Cambria Math"/>
              <a:cs typeface="Cambria Math"/>
            </a:endParaRPr>
          </a:p>
          <a:p>
            <a:pPr marL="174625" marR="201295" indent="36195">
              <a:lnSpc>
                <a:spcPts val="2810"/>
              </a:lnSpc>
              <a:spcBef>
                <a:spcPts val="212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⋮  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33998" y="1798065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7263" y="601167"/>
            <a:ext cx="1078230" cy="1443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845"/>
              </a:lnSpc>
              <a:spcBef>
                <a:spcPts val="100"/>
              </a:spcBef>
              <a:tabLst>
                <a:tab pos="60134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	0</a:t>
            </a:r>
            <a:endParaRPr sz="2400">
              <a:latin typeface="Cambria Math"/>
              <a:cs typeface="Cambria Math"/>
            </a:endParaRPr>
          </a:p>
          <a:p>
            <a:pPr marL="38100">
              <a:lnSpc>
                <a:spcPts val="2845"/>
              </a:lnSpc>
              <a:tabLst>
                <a:tab pos="60134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⋯	0</a:t>
            </a:r>
            <a:endParaRPr sz="2400">
              <a:latin typeface="Cambria Math"/>
              <a:cs typeface="Cambria Math"/>
            </a:endParaRPr>
          </a:p>
          <a:p>
            <a:pPr marL="760095">
              <a:lnSpc>
                <a:spcPts val="2380"/>
              </a:lnSpc>
              <a:spcBef>
                <a:spcPts val="71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⋮</a:t>
            </a:r>
            <a:endParaRPr sz="2400">
              <a:latin typeface="Cambria Math"/>
              <a:cs typeface="Cambria Math"/>
            </a:endParaRPr>
          </a:p>
          <a:p>
            <a:pPr marL="530225">
              <a:lnSpc>
                <a:spcPts val="2380"/>
              </a:lnSpc>
            </a:pPr>
            <a:r>
              <a:rPr sz="3600" spc="142" baseline="-26620" dirty="0">
                <a:solidFill>
                  <a:srgbClr val="404040"/>
                </a:solidFill>
                <a:latin typeface="Cambria Math"/>
                <a:cs typeface="Cambria Math"/>
              </a:rPr>
              <a:t>𝑑</a:t>
            </a:r>
            <a:r>
              <a:rPr sz="2625" spc="142" baseline="-52380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r>
              <a:rPr sz="1750" spc="95" dirty="0">
                <a:solidFill>
                  <a:srgbClr val="404040"/>
                </a:solidFill>
                <a:latin typeface="Cambria Math"/>
                <a:cs typeface="Cambria Math"/>
              </a:rPr>
              <a:t>𝐾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8483" y="2333371"/>
            <a:ext cx="502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4492" y="3124327"/>
            <a:ext cx="759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400" spc="-3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14240" y="379349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1025" y="13969"/>
                </a:lnTo>
                <a:lnTo>
                  <a:pt x="8102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79900" y="291846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14240" y="29032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76982" y="379349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92285" y="291846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76982" y="29032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852673" y="2781427"/>
            <a:ext cx="136842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598805" algn="l"/>
                <a:tab pos="118554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0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  <a:tabLst>
                <a:tab pos="484505" algn="l"/>
                <a:tab pos="118554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  <a:tabLst>
                <a:tab pos="598805" algn="l"/>
                <a:tab pos="118554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	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08678" y="3124327"/>
            <a:ext cx="1217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4835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,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53539" y="4662296"/>
            <a:ext cx="882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7" baseline="-20833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r>
              <a:rPr sz="1750" spc="3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baseline="-20833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3600" baseline="-20833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98872" y="5647690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777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70373" y="437007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29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98872" y="436181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884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80970" y="5647690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777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97352" y="4370070"/>
            <a:ext cx="0" cy="1268730"/>
          </a:xfrm>
          <a:custGeom>
            <a:avLst/>
            <a:gdLst/>
            <a:ahLst/>
            <a:cxnLst/>
            <a:rect l="l" t="t" r="r" b="b"/>
            <a:pathLst>
              <a:path h="1268729">
                <a:moveTo>
                  <a:pt x="0" y="0"/>
                </a:moveTo>
                <a:lnTo>
                  <a:pt x="0" y="1268729"/>
                </a:lnTo>
              </a:path>
            </a:pathLst>
          </a:custGeom>
          <a:ln w="3276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80970" y="4361815"/>
            <a:ext cx="88265" cy="0"/>
          </a:xfrm>
          <a:custGeom>
            <a:avLst/>
            <a:gdLst/>
            <a:ahLst/>
            <a:cxnLst/>
            <a:rect l="l" t="t" r="r" b="b"/>
            <a:pathLst>
              <a:path w="88264">
                <a:moveTo>
                  <a:pt x="0" y="0"/>
                </a:moveTo>
                <a:lnTo>
                  <a:pt x="87756" y="0"/>
                </a:lnTo>
              </a:path>
            </a:pathLst>
          </a:custGeom>
          <a:ln w="1651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764282" y="4221860"/>
            <a:ext cx="194310" cy="13608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11322" y="4258436"/>
            <a:ext cx="758825" cy="1324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2645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645"/>
              </a:lnSpc>
            </a:pPr>
            <a:r>
              <a:rPr lang="en-IN" sz="3600" baseline="-41666" dirty="0" smtClean="0">
                <a:solidFill>
                  <a:srgbClr val="404040"/>
                </a:solidFill>
                <a:latin typeface="Cambria Math"/>
                <a:cs typeface="Cambria Math"/>
              </a:rPr>
              <a:t>-</a:t>
            </a:r>
            <a:r>
              <a:rPr sz="3600" baseline="-41666" smtClean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3600" baseline="-41666">
              <a:latin typeface="Cambria Math"/>
              <a:cs typeface="Cambria Math"/>
            </a:endParaRPr>
          </a:p>
          <a:p>
            <a:pPr marL="1270" algn="ctr">
              <a:lnSpc>
                <a:spcPct val="100000"/>
              </a:lnSpc>
              <a:spcBef>
                <a:spcPts val="2055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198873" y="4221860"/>
            <a:ext cx="531495" cy="12649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3600" baseline="-41666" smtClean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3600" baseline="-41666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34051" y="4773548"/>
            <a:ext cx="720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10" smtClean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15" baseline="28571" dirty="0">
                <a:solidFill>
                  <a:srgbClr val="404040"/>
                </a:solidFill>
                <a:latin typeface="Cambria Math"/>
                <a:cs typeface="Cambria Math"/>
              </a:rPr>
              <a:t>5</a:t>
            </a:r>
            <a:r>
              <a:rPr sz="2625" spc="457" baseline="2857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42529" y="544195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108188" y="456692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29"/>
                </a:lnTo>
              </a:path>
            </a:pathLst>
          </a:custGeom>
          <a:ln w="307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42529" y="455295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1025" y="13969"/>
                </a:lnTo>
                <a:lnTo>
                  <a:pt x="8102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00826" y="544195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16129" y="456692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29"/>
                </a:lnTo>
              </a:path>
            </a:pathLst>
          </a:custGeom>
          <a:ln w="306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00826" y="455295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75375" y="4430648"/>
            <a:ext cx="187452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768350" algn="l"/>
                <a:tab pos="16065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0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  <a:tabLst>
                <a:tab pos="486409" algn="l"/>
                <a:tab pos="16065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−243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  <a:tabLst>
                <a:tab pos="768350" algn="l"/>
                <a:tab pos="152273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	32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7323" y="261619"/>
            <a:ext cx="36474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Rank </a:t>
            </a:r>
            <a:r>
              <a:rPr sz="4000" spc="-5" dirty="0"/>
              <a:t>of </a:t>
            </a:r>
            <a:r>
              <a:rPr sz="4000" spc="-10" dirty="0"/>
              <a:t>Matrix</a:t>
            </a:r>
            <a:r>
              <a:rPr sz="4000" spc="-50" dirty="0"/>
              <a:t> </a:t>
            </a:r>
            <a:r>
              <a:rPr sz="4000" spc="-5" dirty="0"/>
              <a:t>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087323" y="1395729"/>
            <a:ext cx="8342630" cy="4755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561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said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be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rank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 it satisfies the following  properties</a:t>
            </a:r>
            <a:r>
              <a:rPr sz="24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527685" indent="-515620">
              <a:lnSpc>
                <a:spcPct val="100000"/>
              </a:lnSpc>
              <a:spcBef>
                <a:spcPts val="994"/>
              </a:spcBef>
              <a:buClr>
                <a:srgbClr val="5FCAEE"/>
              </a:buClr>
              <a:buAutoNum type="romanUcPeriod"/>
              <a:tabLst>
                <a:tab pos="527685" algn="l"/>
                <a:tab pos="528320" algn="l"/>
                <a:tab pos="5669280" algn="l"/>
                <a:tab pos="5980430" algn="l"/>
              </a:tabLst>
            </a:pP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There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at least one minor</a:t>
            </a:r>
            <a:r>
              <a:rPr sz="2400" i="1" spc="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400" i="1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order	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r	</a:t>
            </a: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which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not</a:t>
            </a:r>
            <a:r>
              <a:rPr sz="2400" i="1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zero</a:t>
            </a:r>
            <a:endParaRPr sz="2400">
              <a:latin typeface="Trebuchet MS"/>
              <a:cs typeface="Trebuchet MS"/>
            </a:endParaRPr>
          </a:p>
          <a:p>
            <a:pPr marL="527685" indent="-515620">
              <a:lnSpc>
                <a:spcPct val="100000"/>
              </a:lnSpc>
              <a:spcBef>
                <a:spcPts val="1010"/>
              </a:spcBef>
              <a:buClr>
                <a:srgbClr val="5FCAEE"/>
              </a:buClr>
              <a:buAutoNum type="romanUcPeriod"/>
              <a:tabLst>
                <a:tab pos="527685" algn="l"/>
                <a:tab pos="528320" algn="l"/>
              </a:tabLst>
            </a:pP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Every </a:t>
            </a:r>
            <a:r>
              <a:rPr sz="2400" i="1" spc="-10" dirty="0">
                <a:solidFill>
                  <a:srgbClr val="404040"/>
                </a:solidFill>
                <a:latin typeface="Trebuchet MS"/>
                <a:cs typeface="Trebuchet MS"/>
              </a:rPr>
              <a:t>minor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order </a:t>
            </a:r>
            <a:r>
              <a:rPr sz="2400" i="1" spc="-10" dirty="0">
                <a:solidFill>
                  <a:srgbClr val="404040"/>
                </a:solidFill>
                <a:latin typeface="Trebuchet MS"/>
                <a:cs typeface="Trebuchet MS"/>
              </a:rPr>
              <a:t>(r+1)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400" i="1" spc="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i="1" spc="-5" dirty="0">
                <a:solidFill>
                  <a:srgbClr val="404040"/>
                </a:solidFill>
                <a:latin typeface="Trebuchet MS"/>
                <a:cs typeface="Trebuchet MS"/>
              </a:rPr>
              <a:t>zero.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655"/>
              </a:spcBef>
              <a:buClr>
                <a:srgbClr val="5FCAEE"/>
              </a:buClr>
              <a:buFont typeface="Wingdings"/>
              <a:buChar char=""/>
              <a:tabLst>
                <a:tab pos="35623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Rank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i="1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denoted by</a:t>
            </a:r>
            <a:r>
              <a:rPr sz="2400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C00000"/>
                </a:solidFill>
                <a:latin typeface="Cambria Math"/>
                <a:cs typeface="Cambria Math"/>
              </a:rPr>
              <a:t>𝜌(𝐴)</a:t>
            </a:r>
            <a:r>
              <a:rPr sz="2400" i="1" spc="10" dirty="0">
                <a:solidFill>
                  <a:srgbClr val="C00000"/>
                </a:solidFill>
                <a:latin typeface="Trebuchet MS"/>
                <a:cs typeface="Trebuchet MS"/>
              </a:rPr>
              <a:t>.</a:t>
            </a:r>
            <a:endParaRPr sz="2400">
              <a:solidFill>
                <a:srgbClr val="C00000"/>
              </a:solidFill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10"/>
              </a:spcBef>
              <a:buClr>
                <a:srgbClr val="5FCAEE"/>
              </a:buClr>
              <a:tabLst>
                <a:tab pos="356235" algn="l"/>
              </a:tabLst>
            </a:pP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There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are three methods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for finding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rank of a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matrix</a:t>
            </a:r>
            <a:endParaRPr sz="2400">
              <a:solidFill>
                <a:srgbClr val="C00000"/>
              </a:solidFill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994"/>
              </a:spcBef>
              <a:buClr>
                <a:srgbClr val="5FCAEE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Rank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by Determinant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method.</a:t>
            </a:r>
            <a:endParaRPr sz="24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1000"/>
              </a:spcBef>
              <a:buClr>
                <a:srgbClr val="5FCAEE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Rank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by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Echelon</a:t>
            </a:r>
            <a:r>
              <a:rPr sz="2400" spc="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form.</a:t>
            </a:r>
            <a:endParaRPr sz="2400">
              <a:latin typeface="Trebuchet MS"/>
              <a:cs typeface="Trebuchet MS"/>
            </a:endParaRPr>
          </a:p>
          <a:p>
            <a:pPr marL="469900" indent="-457834">
              <a:lnSpc>
                <a:spcPct val="100000"/>
              </a:lnSpc>
              <a:spcBef>
                <a:spcPts val="1005"/>
              </a:spcBef>
              <a:buClr>
                <a:srgbClr val="5FCAEE"/>
              </a:buClr>
              <a:buAutoNum type="arabicPeriod"/>
              <a:tabLst>
                <a:tab pos="469900" algn="l"/>
                <a:tab pos="470534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Rank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by Normal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form.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4917" y="1058036"/>
            <a:ext cx="13595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-10" dirty="0">
                <a:solidFill>
                  <a:srgbClr val="C00000"/>
                </a:solidFill>
                <a:latin typeface="Wingdings 3"/>
                <a:cs typeface="Wingdings 3"/>
              </a:rPr>
              <a:t></a:t>
            </a:r>
            <a:r>
              <a:rPr sz="2250" spc="-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C00000"/>
                </a:solidFill>
                <a:latin typeface="Trebuchet MS"/>
                <a:cs typeface="Trebuchet MS"/>
              </a:rPr>
              <a:t>Note</a:t>
            </a:r>
            <a:r>
              <a:rPr sz="2800" spc="11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endParaRPr sz="2800">
              <a:solidFill>
                <a:srgbClr val="C00000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09817" y="1714500"/>
            <a:ext cx="461645" cy="328930"/>
          </a:xfrm>
          <a:custGeom>
            <a:avLst/>
            <a:gdLst/>
            <a:ahLst/>
            <a:cxnLst/>
            <a:rect l="l" t="t" r="r" b="b"/>
            <a:pathLst>
              <a:path w="461645" h="328930">
                <a:moveTo>
                  <a:pt x="356489" y="0"/>
                </a:moveTo>
                <a:lnTo>
                  <a:pt x="351790" y="13335"/>
                </a:lnTo>
                <a:lnTo>
                  <a:pt x="370840" y="21597"/>
                </a:lnTo>
                <a:lnTo>
                  <a:pt x="387223" y="33051"/>
                </a:lnTo>
                <a:lnTo>
                  <a:pt x="411988" y="65532"/>
                </a:lnTo>
                <a:lnTo>
                  <a:pt x="426561" y="109219"/>
                </a:lnTo>
                <a:lnTo>
                  <a:pt x="431419" y="162813"/>
                </a:lnTo>
                <a:lnTo>
                  <a:pt x="430202" y="191845"/>
                </a:lnTo>
                <a:lnTo>
                  <a:pt x="420435" y="241859"/>
                </a:lnTo>
                <a:lnTo>
                  <a:pt x="400839" y="280912"/>
                </a:lnTo>
                <a:lnTo>
                  <a:pt x="371034" y="307288"/>
                </a:lnTo>
                <a:lnTo>
                  <a:pt x="352298" y="315595"/>
                </a:lnTo>
                <a:lnTo>
                  <a:pt x="356489" y="328929"/>
                </a:lnTo>
                <a:lnTo>
                  <a:pt x="401367" y="307879"/>
                </a:lnTo>
                <a:lnTo>
                  <a:pt x="434340" y="271399"/>
                </a:lnTo>
                <a:lnTo>
                  <a:pt x="454628" y="222662"/>
                </a:lnTo>
                <a:lnTo>
                  <a:pt x="461391" y="164591"/>
                </a:lnTo>
                <a:lnTo>
                  <a:pt x="459698" y="134417"/>
                </a:lnTo>
                <a:lnTo>
                  <a:pt x="446121" y="80974"/>
                </a:lnTo>
                <a:lnTo>
                  <a:pt x="419211" y="37468"/>
                </a:lnTo>
                <a:lnTo>
                  <a:pt x="380349" y="8616"/>
                </a:lnTo>
                <a:lnTo>
                  <a:pt x="356489" y="0"/>
                </a:lnTo>
                <a:close/>
              </a:path>
              <a:path w="461645" h="328930">
                <a:moveTo>
                  <a:pt x="104902" y="0"/>
                </a:moveTo>
                <a:lnTo>
                  <a:pt x="60134" y="21113"/>
                </a:lnTo>
                <a:lnTo>
                  <a:pt x="27178" y="57658"/>
                </a:lnTo>
                <a:lnTo>
                  <a:pt x="6778" y="106553"/>
                </a:lnTo>
                <a:lnTo>
                  <a:pt x="0" y="164591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2" y="328929"/>
                </a:lnTo>
                <a:lnTo>
                  <a:pt x="109093" y="315595"/>
                </a:lnTo>
                <a:lnTo>
                  <a:pt x="90302" y="307288"/>
                </a:lnTo>
                <a:lnTo>
                  <a:pt x="74120" y="295719"/>
                </a:lnTo>
                <a:lnTo>
                  <a:pt x="49530" y="262889"/>
                </a:lnTo>
                <a:lnTo>
                  <a:pt x="34845" y="218186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1" y="13335"/>
                </a:lnTo>
                <a:lnTo>
                  <a:pt x="10490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94917" y="1612468"/>
            <a:ext cx="60121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7685" algn="l"/>
                <a:tab pos="950594" algn="l"/>
                <a:tab pos="1353820" algn="l"/>
                <a:tab pos="4831715" algn="l"/>
                <a:tab pos="5306060" algn="l"/>
              </a:tabLst>
            </a:pPr>
            <a:r>
              <a:rPr sz="2800" spc="-5" dirty="0">
                <a:solidFill>
                  <a:srgbClr val="5FCAEE"/>
                </a:solidFill>
              </a:rPr>
              <a:t>I.	</a:t>
            </a:r>
            <a:r>
              <a:rPr sz="2800" spc="-5" dirty="0">
                <a:solidFill>
                  <a:srgbClr val="404040"/>
                </a:solidFill>
              </a:rPr>
              <a:t>If	A	</a:t>
            </a:r>
            <a:r>
              <a:rPr sz="2800" spc="-10" dirty="0">
                <a:solidFill>
                  <a:srgbClr val="404040"/>
                </a:solidFill>
              </a:rPr>
              <a:t>is </a:t>
            </a:r>
            <a:r>
              <a:rPr sz="2800" dirty="0">
                <a:solidFill>
                  <a:srgbClr val="404040"/>
                </a:solidFill>
              </a:rPr>
              <a:t>zero </a:t>
            </a:r>
            <a:r>
              <a:rPr sz="2800" spc="-10" dirty="0">
                <a:solidFill>
                  <a:srgbClr val="404040"/>
                </a:solidFill>
              </a:rPr>
              <a:t>matrix</a:t>
            </a:r>
            <a:r>
              <a:rPr sz="2800" spc="25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then</a:t>
            </a:r>
            <a:r>
              <a:rPr sz="2800" spc="25" dirty="0">
                <a:solidFill>
                  <a:srgbClr val="404040"/>
                </a:solidFill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𝜌	𝐴	=</a:t>
            </a:r>
            <a:r>
              <a:rPr sz="2800" spc="8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r>
              <a:rPr sz="2800" dirty="0">
                <a:solidFill>
                  <a:srgbClr val="404040"/>
                </a:solidFill>
              </a:rPr>
              <a:t>.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34885" y="2267711"/>
            <a:ext cx="461645" cy="328930"/>
          </a:xfrm>
          <a:custGeom>
            <a:avLst/>
            <a:gdLst/>
            <a:ahLst/>
            <a:cxnLst/>
            <a:rect l="l" t="t" r="r" b="b"/>
            <a:pathLst>
              <a:path w="461645" h="328930">
                <a:moveTo>
                  <a:pt x="356489" y="0"/>
                </a:moveTo>
                <a:lnTo>
                  <a:pt x="351790" y="13335"/>
                </a:lnTo>
                <a:lnTo>
                  <a:pt x="370840" y="21597"/>
                </a:lnTo>
                <a:lnTo>
                  <a:pt x="387223" y="33051"/>
                </a:lnTo>
                <a:lnTo>
                  <a:pt x="411988" y="65532"/>
                </a:lnTo>
                <a:lnTo>
                  <a:pt x="426561" y="109219"/>
                </a:lnTo>
                <a:lnTo>
                  <a:pt x="431419" y="162813"/>
                </a:lnTo>
                <a:lnTo>
                  <a:pt x="430202" y="191845"/>
                </a:lnTo>
                <a:lnTo>
                  <a:pt x="420435" y="241859"/>
                </a:lnTo>
                <a:lnTo>
                  <a:pt x="400839" y="280912"/>
                </a:lnTo>
                <a:lnTo>
                  <a:pt x="371034" y="307288"/>
                </a:lnTo>
                <a:lnTo>
                  <a:pt x="352298" y="315595"/>
                </a:lnTo>
                <a:lnTo>
                  <a:pt x="356489" y="328929"/>
                </a:lnTo>
                <a:lnTo>
                  <a:pt x="401367" y="307879"/>
                </a:lnTo>
                <a:lnTo>
                  <a:pt x="434340" y="271399"/>
                </a:lnTo>
                <a:lnTo>
                  <a:pt x="454628" y="222662"/>
                </a:lnTo>
                <a:lnTo>
                  <a:pt x="461391" y="164591"/>
                </a:lnTo>
                <a:lnTo>
                  <a:pt x="459698" y="134417"/>
                </a:lnTo>
                <a:lnTo>
                  <a:pt x="446121" y="80974"/>
                </a:lnTo>
                <a:lnTo>
                  <a:pt x="419211" y="37468"/>
                </a:lnTo>
                <a:lnTo>
                  <a:pt x="380349" y="8616"/>
                </a:lnTo>
                <a:lnTo>
                  <a:pt x="356489" y="0"/>
                </a:lnTo>
                <a:close/>
              </a:path>
              <a:path w="461645" h="328930">
                <a:moveTo>
                  <a:pt x="104902" y="0"/>
                </a:moveTo>
                <a:lnTo>
                  <a:pt x="60134" y="21113"/>
                </a:lnTo>
                <a:lnTo>
                  <a:pt x="27178" y="57658"/>
                </a:lnTo>
                <a:lnTo>
                  <a:pt x="6778" y="106553"/>
                </a:lnTo>
                <a:lnTo>
                  <a:pt x="0" y="164591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2" y="328929"/>
                </a:lnTo>
                <a:lnTo>
                  <a:pt x="109093" y="315595"/>
                </a:lnTo>
                <a:lnTo>
                  <a:pt x="90302" y="307288"/>
                </a:lnTo>
                <a:lnTo>
                  <a:pt x="74120" y="295719"/>
                </a:lnTo>
                <a:lnTo>
                  <a:pt x="49530" y="262889"/>
                </a:lnTo>
                <a:lnTo>
                  <a:pt x="34845" y="218186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5"/>
                </a:lnTo>
                <a:lnTo>
                  <a:pt x="10490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94917" y="2166366"/>
            <a:ext cx="6938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7685" algn="l"/>
                <a:tab pos="950594" algn="l"/>
                <a:tab pos="1353820" algn="l"/>
                <a:tab pos="5756910" algn="l"/>
                <a:tab pos="6232525" algn="l"/>
              </a:tabLst>
            </a:pPr>
            <a:r>
              <a:rPr sz="2800" spc="-5" dirty="0">
                <a:solidFill>
                  <a:srgbClr val="5FCAEE"/>
                </a:solidFill>
                <a:latin typeface="Trebuchet MS"/>
                <a:cs typeface="Trebuchet MS"/>
              </a:rPr>
              <a:t>II.	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If	A	is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not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a zero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matrix</a:t>
            </a:r>
            <a:r>
              <a:rPr sz="2800" spc="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r>
              <a:rPr sz="2800" spc="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𝜌	𝐴	≥</a:t>
            </a:r>
            <a:r>
              <a:rPr sz="2800" spc="7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280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07069" y="2820923"/>
            <a:ext cx="461645" cy="328930"/>
          </a:xfrm>
          <a:custGeom>
            <a:avLst/>
            <a:gdLst/>
            <a:ahLst/>
            <a:cxnLst/>
            <a:rect l="l" t="t" r="r" b="b"/>
            <a:pathLst>
              <a:path w="461645" h="328930">
                <a:moveTo>
                  <a:pt x="356488" y="0"/>
                </a:moveTo>
                <a:lnTo>
                  <a:pt x="351789" y="13335"/>
                </a:lnTo>
                <a:lnTo>
                  <a:pt x="370840" y="21597"/>
                </a:lnTo>
                <a:lnTo>
                  <a:pt x="387223" y="33051"/>
                </a:lnTo>
                <a:lnTo>
                  <a:pt x="411987" y="65531"/>
                </a:lnTo>
                <a:lnTo>
                  <a:pt x="426561" y="109219"/>
                </a:lnTo>
                <a:lnTo>
                  <a:pt x="431419" y="162813"/>
                </a:lnTo>
                <a:lnTo>
                  <a:pt x="430202" y="191845"/>
                </a:lnTo>
                <a:lnTo>
                  <a:pt x="420435" y="241859"/>
                </a:lnTo>
                <a:lnTo>
                  <a:pt x="400839" y="280912"/>
                </a:lnTo>
                <a:lnTo>
                  <a:pt x="371034" y="307288"/>
                </a:lnTo>
                <a:lnTo>
                  <a:pt x="352298" y="315595"/>
                </a:lnTo>
                <a:lnTo>
                  <a:pt x="356488" y="328929"/>
                </a:lnTo>
                <a:lnTo>
                  <a:pt x="401367" y="307879"/>
                </a:lnTo>
                <a:lnTo>
                  <a:pt x="434339" y="271399"/>
                </a:lnTo>
                <a:lnTo>
                  <a:pt x="454628" y="222662"/>
                </a:lnTo>
                <a:lnTo>
                  <a:pt x="461390" y="164591"/>
                </a:lnTo>
                <a:lnTo>
                  <a:pt x="459698" y="134417"/>
                </a:lnTo>
                <a:lnTo>
                  <a:pt x="446121" y="80974"/>
                </a:lnTo>
                <a:lnTo>
                  <a:pt x="419211" y="37468"/>
                </a:lnTo>
                <a:lnTo>
                  <a:pt x="380349" y="8616"/>
                </a:lnTo>
                <a:lnTo>
                  <a:pt x="356488" y="0"/>
                </a:lnTo>
                <a:close/>
              </a:path>
              <a:path w="461645" h="328930">
                <a:moveTo>
                  <a:pt x="104901" y="0"/>
                </a:moveTo>
                <a:lnTo>
                  <a:pt x="60134" y="21113"/>
                </a:lnTo>
                <a:lnTo>
                  <a:pt x="27177" y="57658"/>
                </a:lnTo>
                <a:lnTo>
                  <a:pt x="6778" y="106553"/>
                </a:lnTo>
                <a:lnTo>
                  <a:pt x="0" y="164591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29"/>
                </a:lnTo>
                <a:lnTo>
                  <a:pt x="109093" y="315595"/>
                </a:lnTo>
                <a:lnTo>
                  <a:pt x="90302" y="307288"/>
                </a:lnTo>
                <a:lnTo>
                  <a:pt x="74120" y="295719"/>
                </a:lnTo>
                <a:lnTo>
                  <a:pt x="49529" y="262889"/>
                </a:lnTo>
                <a:lnTo>
                  <a:pt x="34845" y="218186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887714" y="2719577"/>
            <a:ext cx="7308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800" spc="7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20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r>
              <a:rPr sz="2800" spc="2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58085" y="3375659"/>
            <a:ext cx="533400" cy="328930"/>
          </a:xfrm>
          <a:custGeom>
            <a:avLst/>
            <a:gdLst/>
            <a:ahLst/>
            <a:cxnLst/>
            <a:rect l="l" t="t" r="r" b="b"/>
            <a:pathLst>
              <a:path w="533400" h="328929">
                <a:moveTo>
                  <a:pt x="428116" y="0"/>
                </a:moveTo>
                <a:lnTo>
                  <a:pt x="423418" y="13335"/>
                </a:lnTo>
                <a:lnTo>
                  <a:pt x="442468" y="21597"/>
                </a:lnTo>
                <a:lnTo>
                  <a:pt x="458850" y="33051"/>
                </a:lnTo>
                <a:lnTo>
                  <a:pt x="483615" y="65531"/>
                </a:lnTo>
                <a:lnTo>
                  <a:pt x="498189" y="109219"/>
                </a:lnTo>
                <a:lnTo>
                  <a:pt x="503046" y="162813"/>
                </a:lnTo>
                <a:lnTo>
                  <a:pt x="501830" y="191845"/>
                </a:lnTo>
                <a:lnTo>
                  <a:pt x="492063" y="241859"/>
                </a:lnTo>
                <a:lnTo>
                  <a:pt x="472467" y="280912"/>
                </a:lnTo>
                <a:lnTo>
                  <a:pt x="442662" y="307288"/>
                </a:lnTo>
                <a:lnTo>
                  <a:pt x="423925" y="315594"/>
                </a:lnTo>
                <a:lnTo>
                  <a:pt x="428116" y="328929"/>
                </a:lnTo>
                <a:lnTo>
                  <a:pt x="472995" y="307879"/>
                </a:lnTo>
                <a:lnTo>
                  <a:pt x="505968" y="271398"/>
                </a:lnTo>
                <a:lnTo>
                  <a:pt x="526256" y="222662"/>
                </a:lnTo>
                <a:lnTo>
                  <a:pt x="533019" y="164591"/>
                </a:lnTo>
                <a:lnTo>
                  <a:pt x="531326" y="134417"/>
                </a:lnTo>
                <a:lnTo>
                  <a:pt x="517749" y="80974"/>
                </a:lnTo>
                <a:lnTo>
                  <a:pt x="490839" y="37468"/>
                </a:lnTo>
                <a:lnTo>
                  <a:pt x="451977" y="8616"/>
                </a:lnTo>
                <a:lnTo>
                  <a:pt x="428116" y="0"/>
                </a:lnTo>
                <a:close/>
              </a:path>
              <a:path w="533400" h="328929">
                <a:moveTo>
                  <a:pt x="104901" y="0"/>
                </a:moveTo>
                <a:lnTo>
                  <a:pt x="60134" y="21113"/>
                </a:lnTo>
                <a:lnTo>
                  <a:pt x="27177" y="57657"/>
                </a:lnTo>
                <a:lnTo>
                  <a:pt x="6778" y="106553"/>
                </a:lnTo>
                <a:lnTo>
                  <a:pt x="0" y="164591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29"/>
                </a:lnTo>
                <a:lnTo>
                  <a:pt x="109093" y="315594"/>
                </a:lnTo>
                <a:lnTo>
                  <a:pt x="90302" y="307288"/>
                </a:lnTo>
                <a:lnTo>
                  <a:pt x="74120" y="295719"/>
                </a:lnTo>
                <a:lnTo>
                  <a:pt x="49530" y="262889"/>
                </a:lnTo>
                <a:lnTo>
                  <a:pt x="34845" y="218186"/>
                </a:lnTo>
                <a:lnTo>
                  <a:pt x="29971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5"/>
                </a:lnTo>
                <a:lnTo>
                  <a:pt x="1049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7561" y="3928871"/>
            <a:ext cx="461645" cy="328930"/>
          </a:xfrm>
          <a:custGeom>
            <a:avLst/>
            <a:gdLst/>
            <a:ahLst/>
            <a:cxnLst/>
            <a:rect l="l" t="t" r="r" b="b"/>
            <a:pathLst>
              <a:path w="461645" h="328929">
                <a:moveTo>
                  <a:pt x="356488" y="0"/>
                </a:moveTo>
                <a:lnTo>
                  <a:pt x="351789" y="13334"/>
                </a:lnTo>
                <a:lnTo>
                  <a:pt x="370839" y="21597"/>
                </a:lnTo>
                <a:lnTo>
                  <a:pt x="387222" y="33051"/>
                </a:lnTo>
                <a:lnTo>
                  <a:pt x="411988" y="65531"/>
                </a:lnTo>
                <a:lnTo>
                  <a:pt x="426561" y="109219"/>
                </a:lnTo>
                <a:lnTo>
                  <a:pt x="431418" y="162813"/>
                </a:lnTo>
                <a:lnTo>
                  <a:pt x="430202" y="191845"/>
                </a:lnTo>
                <a:lnTo>
                  <a:pt x="420435" y="241859"/>
                </a:lnTo>
                <a:lnTo>
                  <a:pt x="400839" y="280912"/>
                </a:lnTo>
                <a:lnTo>
                  <a:pt x="371034" y="307288"/>
                </a:lnTo>
                <a:lnTo>
                  <a:pt x="352298" y="315594"/>
                </a:lnTo>
                <a:lnTo>
                  <a:pt x="356488" y="328929"/>
                </a:lnTo>
                <a:lnTo>
                  <a:pt x="401367" y="307879"/>
                </a:lnTo>
                <a:lnTo>
                  <a:pt x="434339" y="271398"/>
                </a:lnTo>
                <a:lnTo>
                  <a:pt x="454628" y="222662"/>
                </a:lnTo>
                <a:lnTo>
                  <a:pt x="461390" y="164591"/>
                </a:lnTo>
                <a:lnTo>
                  <a:pt x="459698" y="134417"/>
                </a:lnTo>
                <a:lnTo>
                  <a:pt x="446121" y="80974"/>
                </a:lnTo>
                <a:lnTo>
                  <a:pt x="419211" y="37468"/>
                </a:lnTo>
                <a:lnTo>
                  <a:pt x="380349" y="8616"/>
                </a:lnTo>
                <a:lnTo>
                  <a:pt x="356488" y="0"/>
                </a:lnTo>
                <a:close/>
              </a:path>
              <a:path w="461645" h="328929">
                <a:moveTo>
                  <a:pt x="104901" y="0"/>
                </a:moveTo>
                <a:lnTo>
                  <a:pt x="60134" y="21113"/>
                </a:lnTo>
                <a:lnTo>
                  <a:pt x="27177" y="57657"/>
                </a:lnTo>
                <a:lnTo>
                  <a:pt x="6778" y="106552"/>
                </a:lnTo>
                <a:lnTo>
                  <a:pt x="0" y="164591"/>
                </a:lnTo>
                <a:lnTo>
                  <a:pt x="1690" y="194782"/>
                </a:lnTo>
                <a:lnTo>
                  <a:pt x="15216" y="248209"/>
                </a:lnTo>
                <a:lnTo>
                  <a:pt x="42054" y="291568"/>
                </a:lnTo>
                <a:lnTo>
                  <a:pt x="80968" y="320333"/>
                </a:lnTo>
                <a:lnTo>
                  <a:pt x="104901" y="328929"/>
                </a:lnTo>
                <a:lnTo>
                  <a:pt x="109092" y="315594"/>
                </a:lnTo>
                <a:lnTo>
                  <a:pt x="90302" y="307288"/>
                </a:lnTo>
                <a:lnTo>
                  <a:pt x="74120" y="295719"/>
                </a:lnTo>
                <a:lnTo>
                  <a:pt x="49529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696"/>
                </a:lnTo>
                <a:lnTo>
                  <a:pt x="90624" y="21597"/>
                </a:lnTo>
                <a:lnTo>
                  <a:pt x="109600" y="13334"/>
                </a:lnTo>
                <a:lnTo>
                  <a:pt x="1049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43697" y="3928236"/>
            <a:ext cx="967105" cy="330835"/>
          </a:xfrm>
          <a:custGeom>
            <a:avLst/>
            <a:gdLst/>
            <a:ahLst/>
            <a:cxnLst/>
            <a:rect l="l" t="t" r="r" b="b"/>
            <a:pathLst>
              <a:path w="967104" h="330835">
                <a:moveTo>
                  <a:pt x="861059" y="0"/>
                </a:moveTo>
                <a:lnTo>
                  <a:pt x="856487" y="0"/>
                </a:lnTo>
                <a:lnTo>
                  <a:pt x="856487" y="13081"/>
                </a:lnTo>
                <a:lnTo>
                  <a:pt x="859154" y="13081"/>
                </a:lnTo>
                <a:lnTo>
                  <a:pt x="871039" y="13912"/>
                </a:lnTo>
                <a:lnTo>
                  <a:pt x="904692" y="33857"/>
                </a:lnTo>
                <a:lnTo>
                  <a:pt x="912622" y="69468"/>
                </a:lnTo>
                <a:lnTo>
                  <a:pt x="912407" y="75920"/>
                </a:lnTo>
                <a:lnTo>
                  <a:pt x="911764" y="83073"/>
                </a:lnTo>
                <a:lnTo>
                  <a:pt x="910693" y="90918"/>
                </a:lnTo>
                <a:lnTo>
                  <a:pt x="909193" y="99440"/>
                </a:lnTo>
                <a:lnTo>
                  <a:pt x="907692" y="107751"/>
                </a:lnTo>
                <a:lnTo>
                  <a:pt x="906621" y="114776"/>
                </a:lnTo>
                <a:lnTo>
                  <a:pt x="905978" y="120515"/>
                </a:lnTo>
                <a:lnTo>
                  <a:pt x="905763" y="124968"/>
                </a:lnTo>
                <a:lnTo>
                  <a:pt x="906309" y="131990"/>
                </a:lnTo>
                <a:lnTo>
                  <a:pt x="935101" y="163068"/>
                </a:lnTo>
                <a:lnTo>
                  <a:pt x="935101" y="166243"/>
                </a:lnTo>
                <a:lnTo>
                  <a:pt x="906309" y="197322"/>
                </a:lnTo>
                <a:lnTo>
                  <a:pt x="905763" y="204343"/>
                </a:lnTo>
                <a:lnTo>
                  <a:pt x="905978" y="208795"/>
                </a:lnTo>
                <a:lnTo>
                  <a:pt x="906621" y="214534"/>
                </a:lnTo>
                <a:lnTo>
                  <a:pt x="907692" y="221559"/>
                </a:lnTo>
                <a:lnTo>
                  <a:pt x="909193" y="229869"/>
                </a:lnTo>
                <a:lnTo>
                  <a:pt x="910693" y="238446"/>
                </a:lnTo>
                <a:lnTo>
                  <a:pt x="911764" y="246284"/>
                </a:lnTo>
                <a:lnTo>
                  <a:pt x="912407" y="253408"/>
                </a:lnTo>
                <a:lnTo>
                  <a:pt x="912622" y="259842"/>
                </a:lnTo>
                <a:lnTo>
                  <a:pt x="911740" y="274413"/>
                </a:lnTo>
                <a:lnTo>
                  <a:pt x="890712" y="310032"/>
                </a:lnTo>
                <a:lnTo>
                  <a:pt x="859154" y="317373"/>
                </a:lnTo>
                <a:lnTo>
                  <a:pt x="856487" y="317373"/>
                </a:lnTo>
                <a:lnTo>
                  <a:pt x="856487" y="330581"/>
                </a:lnTo>
                <a:lnTo>
                  <a:pt x="861059" y="330581"/>
                </a:lnTo>
                <a:lnTo>
                  <a:pt x="880139" y="329199"/>
                </a:lnTo>
                <a:lnTo>
                  <a:pt x="922020" y="311912"/>
                </a:lnTo>
                <a:lnTo>
                  <a:pt x="940950" y="274175"/>
                </a:lnTo>
                <a:lnTo>
                  <a:pt x="942212" y="256794"/>
                </a:lnTo>
                <a:lnTo>
                  <a:pt x="941951" y="249316"/>
                </a:lnTo>
                <a:lnTo>
                  <a:pt x="941165" y="241363"/>
                </a:lnTo>
                <a:lnTo>
                  <a:pt x="939855" y="232933"/>
                </a:lnTo>
                <a:lnTo>
                  <a:pt x="938022" y="224027"/>
                </a:lnTo>
                <a:lnTo>
                  <a:pt x="935354" y="211708"/>
                </a:lnTo>
                <a:lnTo>
                  <a:pt x="933957" y="203581"/>
                </a:lnTo>
                <a:lnTo>
                  <a:pt x="933957" y="191388"/>
                </a:lnTo>
                <a:lnTo>
                  <a:pt x="936751" y="184912"/>
                </a:lnTo>
                <a:lnTo>
                  <a:pt x="967104" y="171831"/>
                </a:lnTo>
                <a:lnTo>
                  <a:pt x="967104" y="157606"/>
                </a:lnTo>
                <a:lnTo>
                  <a:pt x="933957" y="137921"/>
                </a:lnTo>
                <a:lnTo>
                  <a:pt x="933957" y="125856"/>
                </a:lnTo>
                <a:lnTo>
                  <a:pt x="935354" y="117601"/>
                </a:lnTo>
                <a:lnTo>
                  <a:pt x="938022" y="105410"/>
                </a:lnTo>
                <a:lnTo>
                  <a:pt x="939855" y="96432"/>
                </a:lnTo>
                <a:lnTo>
                  <a:pt x="941165" y="87979"/>
                </a:lnTo>
                <a:lnTo>
                  <a:pt x="941951" y="80049"/>
                </a:lnTo>
                <a:lnTo>
                  <a:pt x="942212" y="72643"/>
                </a:lnTo>
                <a:lnTo>
                  <a:pt x="940950" y="55707"/>
                </a:lnTo>
                <a:lnTo>
                  <a:pt x="922020" y="18542"/>
                </a:lnTo>
                <a:lnTo>
                  <a:pt x="880139" y="1379"/>
                </a:lnTo>
                <a:lnTo>
                  <a:pt x="861059" y="0"/>
                </a:lnTo>
                <a:close/>
              </a:path>
              <a:path w="967104" h="330835">
                <a:moveTo>
                  <a:pt x="110617" y="0"/>
                </a:moveTo>
                <a:lnTo>
                  <a:pt x="106045" y="0"/>
                </a:lnTo>
                <a:lnTo>
                  <a:pt x="87020" y="1379"/>
                </a:lnTo>
                <a:lnTo>
                  <a:pt x="45211" y="18542"/>
                </a:lnTo>
                <a:lnTo>
                  <a:pt x="26281" y="55600"/>
                </a:lnTo>
                <a:lnTo>
                  <a:pt x="25128" y="75775"/>
                </a:lnTo>
                <a:lnTo>
                  <a:pt x="25261" y="79867"/>
                </a:lnTo>
                <a:lnTo>
                  <a:pt x="26003" y="87820"/>
                </a:lnTo>
                <a:lnTo>
                  <a:pt x="27269" y="96250"/>
                </a:lnTo>
                <a:lnTo>
                  <a:pt x="29082" y="105156"/>
                </a:lnTo>
                <a:lnTo>
                  <a:pt x="31750" y="117475"/>
                </a:lnTo>
                <a:lnTo>
                  <a:pt x="33147" y="125730"/>
                </a:lnTo>
                <a:lnTo>
                  <a:pt x="33147" y="137794"/>
                </a:lnTo>
                <a:lnTo>
                  <a:pt x="30352" y="144271"/>
                </a:lnTo>
                <a:lnTo>
                  <a:pt x="0" y="157352"/>
                </a:lnTo>
                <a:lnTo>
                  <a:pt x="0" y="171576"/>
                </a:lnTo>
                <a:lnTo>
                  <a:pt x="33147" y="191262"/>
                </a:lnTo>
                <a:lnTo>
                  <a:pt x="33147" y="203326"/>
                </a:lnTo>
                <a:lnTo>
                  <a:pt x="31750" y="211581"/>
                </a:lnTo>
                <a:lnTo>
                  <a:pt x="29082" y="223774"/>
                </a:lnTo>
                <a:lnTo>
                  <a:pt x="27269" y="232751"/>
                </a:lnTo>
                <a:lnTo>
                  <a:pt x="26003" y="241204"/>
                </a:lnTo>
                <a:lnTo>
                  <a:pt x="25261" y="249134"/>
                </a:lnTo>
                <a:lnTo>
                  <a:pt x="25019" y="256539"/>
                </a:lnTo>
                <a:lnTo>
                  <a:pt x="26281" y="274067"/>
                </a:lnTo>
                <a:lnTo>
                  <a:pt x="45211" y="311912"/>
                </a:lnTo>
                <a:lnTo>
                  <a:pt x="87020" y="329199"/>
                </a:lnTo>
                <a:lnTo>
                  <a:pt x="106045" y="330581"/>
                </a:lnTo>
                <a:lnTo>
                  <a:pt x="110617" y="330581"/>
                </a:lnTo>
                <a:lnTo>
                  <a:pt x="110617" y="317373"/>
                </a:lnTo>
                <a:lnTo>
                  <a:pt x="107950" y="317373"/>
                </a:lnTo>
                <a:lnTo>
                  <a:pt x="96067" y="316561"/>
                </a:lnTo>
                <a:lnTo>
                  <a:pt x="62466" y="296630"/>
                </a:lnTo>
                <a:lnTo>
                  <a:pt x="54482" y="259714"/>
                </a:lnTo>
                <a:lnTo>
                  <a:pt x="54697" y="253263"/>
                </a:lnTo>
                <a:lnTo>
                  <a:pt x="55340" y="246110"/>
                </a:lnTo>
                <a:lnTo>
                  <a:pt x="56411" y="238265"/>
                </a:lnTo>
                <a:lnTo>
                  <a:pt x="57911" y="229743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3" y="166115"/>
                </a:lnTo>
                <a:lnTo>
                  <a:pt x="32003" y="162940"/>
                </a:lnTo>
                <a:lnTo>
                  <a:pt x="60795" y="131861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1" y="99313"/>
                </a:lnTo>
                <a:lnTo>
                  <a:pt x="56411" y="90737"/>
                </a:lnTo>
                <a:lnTo>
                  <a:pt x="55340" y="82899"/>
                </a:lnTo>
                <a:lnTo>
                  <a:pt x="54697" y="75775"/>
                </a:lnTo>
                <a:lnTo>
                  <a:pt x="54482" y="69342"/>
                </a:lnTo>
                <a:lnTo>
                  <a:pt x="55366" y="55364"/>
                </a:lnTo>
                <a:lnTo>
                  <a:pt x="76446" y="20528"/>
                </a:lnTo>
                <a:lnTo>
                  <a:pt x="107950" y="13081"/>
                </a:lnTo>
                <a:lnTo>
                  <a:pt x="110617" y="13081"/>
                </a:lnTo>
                <a:lnTo>
                  <a:pt x="11061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56817" y="2615529"/>
            <a:ext cx="7741920" cy="166433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565785" indent="-515620">
              <a:lnSpc>
                <a:spcPct val="100000"/>
              </a:lnSpc>
              <a:spcBef>
                <a:spcPts val="915"/>
              </a:spcBef>
              <a:buClr>
                <a:srgbClr val="5FCAEE"/>
              </a:buClr>
              <a:buAutoNum type="romanUcPeriod" startAt="3"/>
              <a:tabLst>
                <a:tab pos="566420" algn="l"/>
                <a:tab pos="988694" algn="l"/>
                <a:tab pos="1391920" algn="l"/>
                <a:tab pos="7267575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If	A	is a non-singular </a:t>
            </a:r>
            <a:r>
              <a:rPr sz="2800" i="1" spc="-5" dirty="0">
                <a:solidFill>
                  <a:srgbClr val="404040"/>
                </a:solidFill>
                <a:latin typeface="Trebuchet MS"/>
                <a:cs typeface="Trebuchet MS"/>
              </a:rPr>
              <a:t>n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× 𝑛 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matrix</a:t>
            </a:r>
            <a:r>
              <a:rPr sz="2800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r>
              <a:rPr sz="28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𝜌	𝐴</a:t>
            </a:r>
            <a:endParaRPr sz="2800">
              <a:latin typeface="Cambria Math"/>
              <a:cs typeface="Cambria Math"/>
            </a:endParaRPr>
          </a:p>
          <a:p>
            <a:pPr marL="565785" indent="-515620">
              <a:lnSpc>
                <a:spcPct val="100000"/>
              </a:lnSpc>
              <a:spcBef>
                <a:spcPts val="860"/>
              </a:spcBef>
              <a:buClr>
                <a:srgbClr val="5FCAEE"/>
              </a:buClr>
              <a:buSzPct val="105357"/>
              <a:buFont typeface="Cambria Math"/>
              <a:buAutoNum type="romanUcPeriod" startAt="3"/>
              <a:tabLst>
                <a:tab pos="566420" algn="l"/>
                <a:tab pos="917575" algn="l"/>
                <a:tab pos="1464945" algn="l"/>
              </a:tabLst>
            </a:pP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𝜌	</a:t>
            </a:r>
            <a:r>
              <a:rPr sz="2800" spc="-15" dirty="0">
                <a:solidFill>
                  <a:srgbClr val="404040"/>
                </a:solidFill>
                <a:latin typeface="Cambria Math"/>
                <a:cs typeface="Cambria Math"/>
              </a:rPr>
              <a:t>𝐼</a:t>
            </a:r>
            <a:r>
              <a:rPr sz="3075" spc="-22" baseline="-16260" dirty="0">
                <a:solidFill>
                  <a:srgbClr val="404040"/>
                </a:solidFill>
                <a:latin typeface="Cambria Math"/>
                <a:cs typeface="Cambria Math"/>
              </a:rPr>
              <a:t>𝑛	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= 𝑛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,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where </a:t>
            </a:r>
            <a:r>
              <a:rPr sz="2800" spc="-15" dirty="0">
                <a:solidFill>
                  <a:srgbClr val="404040"/>
                </a:solidFill>
                <a:latin typeface="Cambria Math"/>
                <a:cs typeface="Cambria Math"/>
              </a:rPr>
              <a:t>𝐼</a:t>
            </a:r>
            <a:r>
              <a:rPr sz="3075" spc="-22" baseline="-16260" dirty="0">
                <a:solidFill>
                  <a:srgbClr val="404040"/>
                </a:solidFill>
                <a:latin typeface="Cambria Math"/>
                <a:cs typeface="Cambria Math"/>
              </a:rPr>
              <a:t>𝑛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𝑛 × 𝑛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unit matrix</a:t>
            </a:r>
            <a:r>
              <a:rPr sz="2800" spc="-25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965"/>
              </a:spcBef>
              <a:tabLst>
                <a:tab pos="565785" algn="l"/>
                <a:tab pos="988694" algn="l"/>
                <a:tab pos="1391920" algn="l"/>
                <a:tab pos="5107940" algn="l"/>
                <a:tab pos="5583555" algn="l"/>
                <a:tab pos="6708140" algn="l"/>
                <a:tab pos="7572375" algn="l"/>
              </a:tabLst>
            </a:pPr>
            <a:r>
              <a:rPr sz="2800" spc="-5" dirty="0">
                <a:solidFill>
                  <a:srgbClr val="5FCAEE"/>
                </a:solidFill>
                <a:latin typeface="Trebuchet MS"/>
                <a:cs typeface="Trebuchet MS"/>
              </a:rPr>
              <a:t>V.	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If	A	is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𝑚 × 𝑛 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matrix</a:t>
            </a:r>
            <a:r>
              <a:rPr sz="2800" spc="-20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r>
              <a:rPr sz="28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𝜌	𝐴	≤</a:t>
            </a:r>
            <a:r>
              <a:rPr sz="2800" spc="17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10" dirty="0">
                <a:solidFill>
                  <a:srgbClr val="404040"/>
                </a:solidFill>
                <a:latin typeface="Cambria Math"/>
                <a:cs typeface="Cambria Math"/>
              </a:rPr>
              <a:t>𝑚𝑖𝑛	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𝑚</a:t>
            </a:r>
            <a:r>
              <a:rPr sz="2800" spc="5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,</a:t>
            </a:r>
            <a:r>
              <a:rPr sz="2800" spc="-1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𝑛	</a:t>
            </a: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706" y="207340"/>
            <a:ext cx="86575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Rank of </a:t>
            </a:r>
            <a:r>
              <a:rPr sz="4000" spc="-10" dirty="0"/>
              <a:t>Matrix </a:t>
            </a:r>
            <a:r>
              <a:rPr sz="4000" spc="-5" dirty="0"/>
              <a:t>by </a:t>
            </a:r>
            <a:r>
              <a:rPr sz="4000" spc="-60" dirty="0"/>
              <a:t>Row </a:t>
            </a:r>
            <a:r>
              <a:rPr sz="4000" spc="-5" dirty="0"/>
              <a:t>Echelon Form</a:t>
            </a:r>
            <a:r>
              <a:rPr sz="4000" spc="55" dirty="0"/>
              <a:t> </a:t>
            </a:r>
            <a:r>
              <a:rPr sz="4000" spc="-5" dirty="0"/>
              <a:t>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95706" y="1104391"/>
            <a:ext cx="7751445" cy="223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rank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in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echelon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form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equal to the  number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non-zero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rows 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  <a:p>
            <a:pPr marL="1532255">
              <a:lnSpc>
                <a:spcPct val="100000"/>
              </a:lnSpc>
              <a:spcBef>
                <a:spcPts val="101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Rank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=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Number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non-zero</a:t>
            </a:r>
            <a:r>
              <a:rPr sz="24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e.g.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7682" y="4095115"/>
            <a:ext cx="309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𝐼𝑓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2270" y="4095115"/>
            <a:ext cx="534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400" spc="6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43957" y="476377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1025" y="13969"/>
                </a:lnTo>
                <a:lnTo>
                  <a:pt x="8102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09615" y="388874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43957" y="387477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1025" y="13969"/>
                </a:lnTo>
                <a:lnTo>
                  <a:pt x="8102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61334" y="476377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6637" y="388874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1334" y="387477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35502" y="3782695"/>
            <a:ext cx="161544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  <a:tabLst>
                <a:tab pos="486409" algn="l"/>
                <a:tab pos="958850" algn="l"/>
                <a:tab pos="1433195" algn="l"/>
              </a:tabLst>
            </a:pPr>
            <a:r>
              <a:rPr sz="3600" baseline="1157" dirty="0">
                <a:solidFill>
                  <a:srgbClr val="404040"/>
                </a:solidFill>
                <a:latin typeface="Cambria Math"/>
                <a:cs typeface="Cambria Math"/>
              </a:rPr>
              <a:t>1	2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5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605"/>
              </a:lnSpc>
              <a:tabLst>
                <a:tab pos="486409" algn="l"/>
                <a:tab pos="958850" algn="l"/>
                <a:tab pos="143319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	1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640"/>
              </a:lnSpc>
              <a:tabLst>
                <a:tab pos="486409" algn="l"/>
                <a:tab pos="958850" algn="l"/>
                <a:tab pos="143319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	0	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7597" y="4095115"/>
            <a:ext cx="641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𝑡ℎ𝑒𝑛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11323" y="5140071"/>
            <a:ext cx="396240" cy="282575"/>
          </a:xfrm>
          <a:custGeom>
            <a:avLst/>
            <a:gdLst/>
            <a:ahLst/>
            <a:cxnLst/>
            <a:rect l="l" t="t" r="r" b="b"/>
            <a:pathLst>
              <a:path w="396239" h="282575">
                <a:moveTo>
                  <a:pt x="306069" y="0"/>
                </a:moveTo>
                <a:lnTo>
                  <a:pt x="302006" y="11429"/>
                </a:lnTo>
                <a:lnTo>
                  <a:pt x="318315" y="18504"/>
                </a:lnTo>
                <a:lnTo>
                  <a:pt x="332374" y="28305"/>
                </a:lnTo>
                <a:lnTo>
                  <a:pt x="360955" y="73852"/>
                </a:lnTo>
                <a:lnTo>
                  <a:pt x="369286" y="115623"/>
                </a:lnTo>
                <a:lnTo>
                  <a:pt x="370331" y="139699"/>
                </a:lnTo>
                <a:lnTo>
                  <a:pt x="369284" y="164580"/>
                </a:lnTo>
                <a:lnTo>
                  <a:pt x="360902" y="207529"/>
                </a:lnTo>
                <a:lnTo>
                  <a:pt x="332406" y="253730"/>
                </a:lnTo>
                <a:lnTo>
                  <a:pt x="302387" y="270763"/>
                </a:lnTo>
                <a:lnTo>
                  <a:pt x="306069" y="282320"/>
                </a:lnTo>
                <a:lnTo>
                  <a:pt x="344519" y="264191"/>
                </a:lnTo>
                <a:lnTo>
                  <a:pt x="372871" y="232917"/>
                </a:lnTo>
                <a:lnTo>
                  <a:pt x="390302" y="191023"/>
                </a:lnTo>
                <a:lnTo>
                  <a:pt x="396113" y="141223"/>
                </a:lnTo>
                <a:lnTo>
                  <a:pt x="394640" y="115339"/>
                </a:lnTo>
                <a:lnTo>
                  <a:pt x="382932" y="69429"/>
                </a:lnTo>
                <a:lnTo>
                  <a:pt x="359862" y="32093"/>
                </a:lnTo>
                <a:lnTo>
                  <a:pt x="326524" y="7379"/>
                </a:lnTo>
                <a:lnTo>
                  <a:pt x="306069" y="0"/>
                </a:lnTo>
                <a:close/>
              </a:path>
              <a:path w="396239" h="282575">
                <a:moveTo>
                  <a:pt x="90043" y="0"/>
                </a:moveTo>
                <a:lnTo>
                  <a:pt x="51657" y="18081"/>
                </a:lnTo>
                <a:lnTo>
                  <a:pt x="23368" y="49402"/>
                </a:lnTo>
                <a:lnTo>
                  <a:pt x="5826" y="91408"/>
                </a:lnTo>
                <a:lnTo>
                  <a:pt x="0" y="141223"/>
                </a:lnTo>
                <a:lnTo>
                  <a:pt x="1452" y="167106"/>
                </a:lnTo>
                <a:lnTo>
                  <a:pt x="13073" y="212965"/>
                </a:lnTo>
                <a:lnTo>
                  <a:pt x="36125" y="250209"/>
                </a:lnTo>
                <a:lnTo>
                  <a:pt x="69514" y="274887"/>
                </a:lnTo>
                <a:lnTo>
                  <a:pt x="90043" y="282320"/>
                </a:lnTo>
                <a:lnTo>
                  <a:pt x="93599" y="270763"/>
                </a:lnTo>
                <a:lnTo>
                  <a:pt x="77549" y="263646"/>
                </a:lnTo>
                <a:lnTo>
                  <a:pt x="63690" y="253730"/>
                </a:lnTo>
                <a:lnTo>
                  <a:pt x="35210" y="207529"/>
                </a:lnTo>
                <a:lnTo>
                  <a:pt x="26828" y="164580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05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97073" y="5050916"/>
            <a:ext cx="520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32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𝜌	𝐴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07257" y="5050916"/>
            <a:ext cx="4161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 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𝑁𝑢𝑚𝑏𝑒𝑟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𝑜𝑓 </a:t>
            </a:r>
            <a:r>
              <a:rPr sz="2400">
                <a:solidFill>
                  <a:srgbClr val="404040"/>
                </a:solidFill>
                <a:latin typeface="Cambria Math"/>
                <a:cs typeface="Cambria Math"/>
              </a:rPr>
              <a:t>𝑛𝑜𝑛 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08275" y="5801423"/>
            <a:ext cx="396240" cy="282575"/>
          </a:xfrm>
          <a:custGeom>
            <a:avLst/>
            <a:gdLst/>
            <a:ahLst/>
            <a:cxnLst/>
            <a:rect l="l" t="t" r="r" b="b"/>
            <a:pathLst>
              <a:path w="396239" h="282575">
                <a:moveTo>
                  <a:pt x="306069" y="0"/>
                </a:moveTo>
                <a:lnTo>
                  <a:pt x="302006" y="11468"/>
                </a:lnTo>
                <a:lnTo>
                  <a:pt x="318315" y="18556"/>
                </a:lnTo>
                <a:lnTo>
                  <a:pt x="332374" y="28373"/>
                </a:lnTo>
                <a:lnTo>
                  <a:pt x="360955" y="73880"/>
                </a:lnTo>
                <a:lnTo>
                  <a:pt x="369286" y="115661"/>
                </a:lnTo>
                <a:lnTo>
                  <a:pt x="370331" y="139750"/>
                </a:lnTo>
                <a:lnTo>
                  <a:pt x="369284" y="164649"/>
                </a:lnTo>
                <a:lnTo>
                  <a:pt x="360902" y="207587"/>
                </a:lnTo>
                <a:lnTo>
                  <a:pt x="332406" y="253828"/>
                </a:lnTo>
                <a:lnTo>
                  <a:pt x="302387" y="270865"/>
                </a:lnTo>
                <a:lnTo>
                  <a:pt x="306069" y="282333"/>
                </a:lnTo>
                <a:lnTo>
                  <a:pt x="344519" y="264264"/>
                </a:lnTo>
                <a:lnTo>
                  <a:pt x="372872" y="232994"/>
                </a:lnTo>
                <a:lnTo>
                  <a:pt x="390302" y="191115"/>
                </a:lnTo>
                <a:lnTo>
                  <a:pt x="396113" y="141236"/>
                </a:lnTo>
                <a:lnTo>
                  <a:pt x="394640" y="115357"/>
                </a:lnTo>
                <a:lnTo>
                  <a:pt x="382932" y="69484"/>
                </a:lnTo>
                <a:lnTo>
                  <a:pt x="359862" y="32139"/>
                </a:lnTo>
                <a:lnTo>
                  <a:pt x="326524" y="7393"/>
                </a:lnTo>
                <a:lnTo>
                  <a:pt x="306069" y="0"/>
                </a:lnTo>
                <a:close/>
              </a:path>
              <a:path w="396239" h="282575">
                <a:moveTo>
                  <a:pt x="90043" y="0"/>
                </a:moveTo>
                <a:lnTo>
                  <a:pt x="51657" y="18107"/>
                </a:lnTo>
                <a:lnTo>
                  <a:pt x="23368" y="49491"/>
                </a:lnTo>
                <a:lnTo>
                  <a:pt x="5826" y="91439"/>
                </a:lnTo>
                <a:lnTo>
                  <a:pt x="0" y="141236"/>
                </a:lnTo>
                <a:lnTo>
                  <a:pt x="1452" y="167175"/>
                </a:lnTo>
                <a:lnTo>
                  <a:pt x="13073" y="213056"/>
                </a:lnTo>
                <a:lnTo>
                  <a:pt x="36125" y="250279"/>
                </a:lnTo>
                <a:lnTo>
                  <a:pt x="69514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549" y="263743"/>
                </a:lnTo>
                <a:lnTo>
                  <a:pt x="63690" y="253828"/>
                </a:lnTo>
                <a:lnTo>
                  <a:pt x="35210" y="207587"/>
                </a:lnTo>
                <a:lnTo>
                  <a:pt x="26828" y="164649"/>
                </a:lnTo>
                <a:lnTo>
                  <a:pt x="25781" y="139750"/>
                </a:lnTo>
                <a:lnTo>
                  <a:pt x="26828" y="115661"/>
                </a:lnTo>
                <a:lnTo>
                  <a:pt x="35210" y="73880"/>
                </a:lnTo>
                <a:lnTo>
                  <a:pt x="63801" y="28373"/>
                </a:lnTo>
                <a:lnTo>
                  <a:pt x="94106" y="11468"/>
                </a:lnTo>
                <a:lnTo>
                  <a:pt x="900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94026" y="5712358"/>
            <a:ext cx="1215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325" algn="l"/>
                <a:tab pos="72263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𝜌	𝐴	=</a:t>
            </a:r>
            <a:r>
              <a:rPr sz="2400" spc="3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328" y="178815"/>
            <a:ext cx="7933055" cy="182435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1900" spc="5" dirty="0">
                <a:solidFill>
                  <a:srgbClr val="17AFE3"/>
                </a:solidFill>
                <a:latin typeface="Trebuchet MS"/>
                <a:cs typeface="Trebuchet MS"/>
              </a:rPr>
              <a:t>5.	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Diagonal Matrix</a:t>
            </a:r>
            <a:r>
              <a:rPr sz="2400" spc="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469900" marR="5080" indent="457200">
              <a:lnSpc>
                <a:spcPct val="100000"/>
              </a:lnSpc>
              <a:spcBef>
                <a:spcPts val="132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square matrix is 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diagonal matrix if all its  non diagonal elements are</a:t>
            </a:r>
            <a:r>
              <a:rPr sz="2400" spc="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zero.</a:t>
            </a: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74797" y="294386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40"/>
                </a:moveTo>
                <a:lnTo>
                  <a:pt x="80898" y="15240"/>
                </a:lnTo>
                <a:lnTo>
                  <a:pt x="80898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40392" y="20688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30">
                <a:moveTo>
                  <a:pt x="0" y="0"/>
                </a:moveTo>
                <a:lnTo>
                  <a:pt x="0" y="875029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74797" y="205486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69">
                <a:moveTo>
                  <a:pt x="0" y="13970"/>
                </a:moveTo>
                <a:lnTo>
                  <a:pt x="80898" y="13970"/>
                </a:lnTo>
                <a:lnTo>
                  <a:pt x="80898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64486" y="294386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40"/>
                </a:moveTo>
                <a:lnTo>
                  <a:pt x="81025" y="15240"/>
                </a:lnTo>
                <a:lnTo>
                  <a:pt x="8102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79854" y="20688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30">
                <a:moveTo>
                  <a:pt x="0" y="0"/>
                </a:moveTo>
                <a:lnTo>
                  <a:pt x="0" y="875029"/>
                </a:lnTo>
              </a:path>
            </a:pathLst>
          </a:custGeom>
          <a:ln w="307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4486" y="205486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69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40179" y="1931619"/>
            <a:ext cx="1141095" cy="110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484505" algn="l"/>
                <a:tab pos="9588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0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  <a:tabLst>
                <a:tab pos="484505" algn="l"/>
                <a:tab pos="9588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2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  <a:tabLst>
                <a:tab pos="484505" algn="l"/>
                <a:tab pos="9588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	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11928" y="274192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69015" y="226822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11928" y="225425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69">
                <a:moveTo>
                  <a:pt x="0" y="13969"/>
                </a:moveTo>
                <a:lnTo>
                  <a:pt x="70866" y="13969"/>
                </a:lnTo>
                <a:lnTo>
                  <a:pt x="7086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84600" y="274192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98379" y="226822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84600" y="225425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69">
                <a:moveTo>
                  <a:pt x="0" y="13969"/>
                </a:moveTo>
                <a:lnTo>
                  <a:pt x="70865" y="13969"/>
                </a:lnTo>
                <a:lnTo>
                  <a:pt x="7086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50004" y="2110485"/>
            <a:ext cx="66865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486409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	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  <a:tabLst>
                <a:tab pos="486409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66236" y="616077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31832" y="528574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66236" y="527177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55926" y="616077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71294" y="528574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4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55926" y="527177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69"/>
                </a:moveTo>
                <a:lnTo>
                  <a:pt x="81025" y="13969"/>
                </a:lnTo>
                <a:lnTo>
                  <a:pt x="8102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2012569" y="5230096"/>
          <a:ext cx="1178560" cy="10198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060"/>
                <a:gridCol w="473075"/>
                <a:gridCol w="352425"/>
              </a:tblGrid>
              <a:tr h="331631">
                <a:tc>
                  <a:txBody>
                    <a:bodyPr/>
                    <a:lstStyle/>
                    <a:p>
                      <a:pPr marL="31750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57390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0856">
                <a:tc>
                  <a:txBody>
                    <a:bodyPr/>
                    <a:lstStyle/>
                    <a:p>
                      <a:pPr marL="3175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4969128" y="595884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26215" y="5485129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69128" y="547242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41800" y="595884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55579" y="5485129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1800" y="547242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6328" y="3397122"/>
            <a:ext cx="7824470" cy="268414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1900" spc="5" dirty="0">
                <a:solidFill>
                  <a:srgbClr val="17AFE3"/>
                </a:solidFill>
                <a:latin typeface="Trebuchet MS"/>
                <a:cs typeface="Trebuchet MS"/>
              </a:rPr>
              <a:t>6.	</a:t>
            </a:r>
            <a:r>
              <a:rPr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Scalar 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Matrix</a:t>
            </a:r>
            <a:r>
              <a:rPr sz="24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469900" marR="5080" indent="4572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diagonal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whose all diagonal elements are  equal is 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scalar</a:t>
            </a:r>
            <a:r>
              <a:rPr sz="2400" spc="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matrix.</a:t>
            </a: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  <a:p>
            <a:pPr marL="565150" algn="ctr">
              <a:lnSpc>
                <a:spcPts val="2845"/>
              </a:lnSpc>
              <a:spcBef>
                <a:spcPts val="1080"/>
              </a:spcBef>
              <a:tabLst>
                <a:tab pos="103886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5	0</a:t>
            </a:r>
            <a:endParaRPr sz="2400">
              <a:latin typeface="Cambria Math"/>
              <a:cs typeface="Cambria Math"/>
            </a:endParaRPr>
          </a:p>
          <a:p>
            <a:pPr marL="565150" algn="ctr">
              <a:lnSpc>
                <a:spcPts val="2845"/>
              </a:lnSpc>
              <a:tabLst>
                <a:tab pos="103886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5</a:t>
            </a:r>
            <a:endParaRPr sz="24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/>
              <p14:cNvContentPartPr/>
              <p14:nvPr/>
            </p14:nvContentPartPr>
            <p14:xfrm>
              <a:off x="784455" y="380805"/>
              <a:ext cx="588600" cy="28080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895" y="371085"/>
                <a:ext cx="6055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/>
              <p14:cNvContentPartPr/>
              <p14:nvPr/>
            </p14:nvContentPartPr>
            <p14:xfrm>
              <a:off x="1680135" y="3046965"/>
              <a:ext cx="1645560" cy="40572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2935" y="3038325"/>
                <a:ext cx="16635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/>
              <p14:cNvContentPartPr/>
              <p14:nvPr/>
            </p14:nvContentPartPr>
            <p14:xfrm>
              <a:off x="3467535" y="3000885"/>
              <a:ext cx="717480" cy="3319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7815" y="2991165"/>
                <a:ext cx="7376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/>
              <p14:cNvContentPartPr/>
              <p14:nvPr/>
            </p14:nvContentPartPr>
            <p14:xfrm>
              <a:off x="2576175" y="1634685"/>
              <a:ext cx="699480" cy="1814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8615" y="1628925"/>
                <a:ext cx="712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/>
              <p14:cNvContentPartPr/>
              <p14:nvPr/>
            </p14:nvContentPartPr>
            <p14:xfrm>
              <a:off x="1737375" y="1871565"/>
              <a:ext cx="1422720" cy="117396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29455" y="1861845"/>
                <a:ext cx="1440000" cy="11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/>
              <p14:cNvContentPartPr/>
              <p14:nvPr/>
            </p14:nvContentPartPr>
            <p14:xfrm>
              <a:off x="1739535" y="3073965"/>
              <a:ext cx="631080" cy="1188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31615" y="3067845"/>
                <a:ext cx="6440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/>
              <p14:cNvContentPartPr/>
              <p14:nvPr/>
            </p14:nvContentPartPr>
            <p14:xfrm>
              <a:off x="5159175" y="1619205"/>
              <a:ext cx="1935720" cy="7174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3415" y="1614885"/>
                <a:ext cx="194580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/>
              <p14:cNvContentPartPr/>
              <p14:nvPr/>
            </p14:nvContentPartPr>
            <p14:xfrm>
              <a:off x="3079455" y="3702165"/>
              <a:ext cx="771120" cy="31680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72255" y="3693525"/>
                <a:ext cx="7869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/>
              <p14:cNvContentPartPr/>
              <p14:nvPr/>
            </p14:nvContentPartPr>
            <p14:xfrm>
              <a:off x="1883895" y="5116965"/>
              <a:ext cx="1223640" cy="121788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79575" y="5107605"/>
                <a:ext cx="123660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/>
              <p14:cNvContentPartPr/>
              <p14:nvPr/>
            </p14:nvContentPartPr>
            <p14:xfrm>
              <a:off x="3589215" y="5254485"/>
              <a:ext cx="746280" cy="499320"/>
            </p14:xfrm>
          </p:contentPart>
        </mc:Choice>
        <mc:Fallback xmlns="">
          <p:pic>
            <p:nvPicPr>
              <p:cNvPr id="57" name="Ink 5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81295" y="5246205"/>
                <a:ext cx="761040" cy="516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223"/>
            <a:ext cx="12191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8477" y="1"/>
            <a:ext cx="632352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" y="0"/>
            <a:ext cx="12117609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304800" y="762000"/>
            <a:ext cx="1219412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r>
              <a:rPr lang="en-IN" sz="4400" dirty="0" smtClean="0">
                <a:latin typeface="Times New Roman" pitchFamily="18" charset="0"/>
                <a:cs typeface="Times New Roman" pitchFamily="18" charset="0"/>
              </a:rPr>
              <a:t>Rank By Minor Method</a:t>
            </a:r>
            <a:endParaRPr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5800" y="1447800"/>
            <a:ext cx="10972800" cy="4526280"/>
          </a:xfrm>
          <a:custGeom>
            <a:avLst/>
            <a:gdLst/>
            <a:ahLst/>
            <a:cxnLst/>
            <a:rect l="l" t="t" r="r" b="b"/>
            <a:pathLst>
              <a:path w="8229600" h="4526280">
                <a:moveTo>
                  <a:pt x="0" y="4526280"/>
                </a:moveTo>
                <a:lnTo>
                  <a:pt x="8229600" y="4526280"/>
                </a:lnTo>
                <a:lnTo>
                  <a:pt x="8229600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216" y="1448561"/>
            <a:ext cx="10972800" cy="4526280"/>
          </a:xfrm>
          <a:custGeom>
            <a:avLst/>
            <a:gdLst/>
            <a:ahLst/>
            <a:cxnLst/>
            <a:rect l="l" t="t" r="r" b="b"/>
            <a:pathLst>
              <a:path w="8229600" h="4526280">
                <a:moveTo>
                  <a:pt x="0" y="4526280"/>
                </a:moveTo>
                <a:lnTo>
                  <a:pt x="8229600" y="4526280"/>
                </a:lnTo>
                <a:lnTo>
                  <a:pt x="8229600" y="0"/>
                </a:lnTo>
                <a:lnTo>
                  <a:pt x="0" y="0"/>
                </a:lnTo>
                <a:lnTo>
                  <a:pt x="0" y="4526280"/>
                </a:lnTo>
                <a:close/>
              </a:path>
            </a:pathLst>
          </a:custGeom>
          <a:ln w="25908">
            <a:solidFill>
              <a:srgbClr val="0597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81948" y="1459739"/>
            <a:ext cx="2554393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10" dirty="0">
                <a:solidFill>
                  <a:srgbClr val="FFFFFF"/>
                </a:solidFill>
                <a:latin typeface="Constantia"/>
                <a:cs typeface="Constantia"/>
              </a:rPr>
              <a:t>EXAMPLE</a:t>
            </a:r>
            <a:r>
              <a:rPr sz="2600" b="1" spc="-75" dirty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sz="2600" b="1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3083" y="2530535"/>
            <a:ext cx="555243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10" dirty="0">
                <a:latin typeface="Times New Roman"/>
                <a:cs typeface="Times New Roman"/>
              </a:rPr>
              <a:t>Find </a:t>
            </a:r>
            <a:r>
              <a:rPr sz="3050" dirty="0">
                <a:latin typeface="Times New Roman"/>
                <a:cs typeface="Times New Roman"/>
              </a:rPr>
              <a:t>the </a:t>
            </a:r>
            <a:r>
              <a:rPr sz="3050" spc="-15" dirty="0">
                <a:latin typeface="Times New Roman"/>
                <a:cs typeface="Times New Roman"/>
              </a:rPr>
              <a:t>rank </a:t>
            </a:r>
            <a:r>
              <a:rPr sz="3050" dirty="0">
                <a:latin typeface="Times New Roman"/>
                <a:cs typeface="Times New Roman"/>
              </a:rPr>
              <a:t>of the</a:t>
            </a:r>
            <a:r>
              <a:rPr sz="3050" spc="-80" dirty="0">
                <a:latin typeface="Times New Roman"/>
                <a:cs typeface="Times New Roman"/>
              </a:rPr>
              <a:t> </a:t>
            </a:r>
            <a:r>
              <a:rPr sz="3050" spc="-20" dirty="0">
                <a:latin typeface="Times New Roman"/>
                <a:cs typeface="Times New Roman"/>
              </a:rPr>
              <a:t>matrix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1562" y="3377822"/>
            <a:ext cx="62314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latin typeface="Symbol"/>
                <a:cs typeface="Symbol"/>
              </a:rPr>
              <a:t></a:t>
            </a:r>
            <a:r>
              <a:rPr sz="3050" spc="-440" dirty="0">
                <a:latin typeface="Times New Roman"/>
                <a:cs typeface="Times New Roman"/>
              </a:rPr>
              <a:t> </a:t>
            </a:r>
            <a:r>
              <a:rPr sz="4575" baseline="-14571" dirty="0">
                <a:latin typeface="Times New Roman"/>
                <a:cs typeface="Times New Roman"/>
              </a:rPr>
              <a:t>1</a:t>
            </a:r>
            <a:endParaRPr sz="4575" baseline="-14571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3300" y="3363653"/>
            <a:ext cx="2384213" cy="176403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94"/>
              </a:spcBef>
              <a:tabLst>
                <a:tab pos="608965" algn="l"/>
                <a:tab pos="1175385" algn="l"/>
              </a:tabLst>
            </a:pPr>
            <a:r>
              <a:rPr sz="3050" dirty="0">
                <a:latin typeface="Times New Roman"/>
                <a:cs typeface="Times New Roman"/>
              </a:rPr>
              <a:t>2	1	</a:t>
            </a:r>
            <a:r>
              <a:rPr sz="3050" spc="10" dirty="0">
                <a:latin typeface="Symbol"/>
                <a:cs typeface="Symbol"/>
              </a:rPr>
              <a:t></a:t>
            </a:r>
            <a:r>
              <a:rPr sz="3050" spc="10" dirty="0">
                <a:latin typeface="Times New Roman"/>
                <a:cs typeface="Times New Roman"/>
              </a:rPr>
              <a:t>1</a:t>
            </a:r>
            <a:r>
              <a:rPr sz="4575" spc="15" baseline="14571" dirty="0">
                <a:latin typeface="Symbol"/>
                <a:cs typeface="Symbol"/>
              </a:rPr>
              <a:t></a:t>
            </a:r>
            <a:endParaRPr sz="4575" baseline="14571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900"/>
              </a:spcBef>
              <a:tabLst>
                <a:tab pos="600075" algn="l"/>
              </a:tabLst>
            </a:pPr>
            <a:r>
              <a:rPr sz="3050" dirty="0">
                <a:latin typeface="Times New Roman"/>
                <a:cs typeface="Times New Roman"/>
              </a:rPr>
              <a:t>5</a:t>
            </a:r>
            <a:r>
              <a:rPr sz="3050">
                <a:latin typeface="Times New Roman"/>
                <a:cs typeface="Times New Roman"/>
              </a:rPr>
              <a:t>	</a:t>
            </a:r>
            <a:r>
              <a:rPr sz="3050" smtClean="0">
                <a:latin typeface="Times New Roman"/>
                <a:cs typeface="Times New Roman"/>
              </a:rPr>
              <a:t>2</a:t>
            </a:r>
          </a:p>
          <a:p>
            <a:pPr marL="50800">
              <a:lnSpc>
                <a:spcPct val="100000"/>
              </a:lnSpc>
              <a:spcBef>
                <a:spcPts val="910"/>
              </a:spcBef>
              <a:tabLst>
                <a:tab pos="612775" algn="l"/>
              </a:tabLst>
            </a:pPr>
            <a:r>
              <a:rPr sz="3050" smtClean="0">
                <a:latin typeface="Times New Roman"/>
                <a:cs typeface="Times New Roman"/>
              </a:rPr>
              <a:t>1	0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17738" y="3707758"/>
            <a:ext cx="1482513" cy="84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265">
              <a:lnSpc>
                <a:spcPts val="3235"/>
              </a:lnSpc>
              <a:spcBef>
                <a:spcPts val="100"/>
              </a:spcBef>
            </a:pPr>
            <a:r>
              <a:rPr lang="en-IN" sz="3050" dirty="0" smtClean="0">
                <a:latin typeface="Symbol"/>
                <a:cs typeface="Symbol"/>
              </a:rPr>
              <a:t>   </a:t>
            </a:r>
            <a:r>
              <a:rPr sz="3050" smtClean="0">
                <a:latin typeface="Symbol"/>
                <a:cs typeface="Symbol"/>
              </a:rPr>
              <a:t></a:t>
            </a:r>
            <a:endParaRPr sz="3050">
              <a:latin typeface="Symbol"/>
              <a:cs typeface="Symbol"/>
            </a:endParaRPr>
          </a:p>
          <a:p>
            <a:pPr marL="12700">
              <a:lnSpc>
                <a:spcPts val="3235"/>
              </a:lnSpc>
              <a:tabLst>
                <a:tab pos="723265" algn="l"/>
              </a:tabLst>
            </a:pPr>
            <a:r>
              <a:rPr sz="3050" spc="-50" dirty="0">
                <a:latin typeface="Times New Roman"/>
                <a:cs typeface="Times New Roman"/>
              </a:rPr>
              <a:t>A</a:t>
            </a:r>
            <a:r>
              <a:rPr sz="3050" dirty="0">
                <a:latin typeface="Times New Roman"/>
                <a:cs typeface="Times New Roman"/>
              </a:rPr>
              <a:t>=</a:t>
            </a:r>
            <a:r>
              <a:rPr sz="3050">
                <a:latin typeface="Times New Roman"/>
                <a:cs typeface="Times New Roman"/>
              </a:rPr>
              <a:t>	</a:t>
            </a:r>
            <a:r>
              <a:rPr lang="en-IN" sz="3050" dirty="0" smtClean="0">
                <a:latin typeface="Times New Roman"/>
                <a:cs typeface="Times New Roman"/>
              </a:rPr>
              <a:t>   </a:t>
            </a:r>
            <a:r>
              <a:rPr sz="3050" spc="254" smtClean="0">
                <a:latin typeface="Symbol"/>
                <a:cs typeface="Symbol"/>
              </a:rPr>
              <a:t></a:t>
            </a:r>
            <a:r>
              <a:rPr sz="3050" dirty="0">
                <a:latin typeface="Times New Roman"/>
                <a:cs typeface="Times New Roman"/>
              </a:rPr>
              <a:t>9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15200" y="3733800"/>
            <a:ext cx="682412" cy="8463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3235"/>
              </a:lnSpc>
              <a:spcBef>
                <a:spcPts val="100"/>
              </a:spcBef>
            </a:pPr>
            <a:endParaRPr lang="en-IN" sz="3050" dirty="0" smtClean="0">
              <a:latin typeface="Symbol"/>
              <a:cs typeface="Times New Roman"/>
            </a:endParaRPr>
          </a:p>
          <a:p>
            <a:pPr marR="5080" algn="r">
              <a:lnSpc>
                <a:spcPts val="3235"/>
              </a:lnSpc>
              <a:spcBef>
                <a:spcPts val="100"/>
              </a:spcBef>
            </a:pPr>
            <a:r>
              <a:rPr sz="3050" smtClean="0">
                <a:latin typeface="Times New Roman"/>
                <a:cs typeface="Times New Roman"/>
              </a:rPr>
              <a:t>2</a:t>
            </a:r>
            <a:r>
              <a:rPr sz="3050" spc="265" smtClean="0">
                <a:latin typeface="Times New Roman"/>
                <a:cs typeface="Times New Roman"/>
              </a:rPr>
              <a:t> </a:t>
            </a:r>
            <a:r>
              <a:rPr sz="3050" dirty="0">
                <a:latin typeface="Symbol"/>
                <a:cs typeface="Symbol"/>
              </a:rPr>
              <a:t>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1562" y="4422264"/>
            <a:ext cx="62314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latin typeface="Symbol"/>
                <a:cs typeface="Symbol"/>
              </a:rPr>
              <a:t></a:t>
            </a:r>
            <a:r>
              <a:rPr sz="3050" spc="-440" dirty="0">
                <a:latin typeface="Times New Roman"/>
                <a:cs typeface="Times New Roman"/>
              </a:rPr>
              <a:t> </a:t>
            </a:r>
            <a:r>
              <a:rPr sz="4575" baseline="-30965" dirty="0">
                <a:latin typeface="Times New Roman"/>
                <a:cs typeface="Times New Roman"/>
              </a:rPr>
              <a:t>7</a:t>
            </a:r>
            <a:endParaRPr sz="4575" baseline="-3096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67600" y="4495800"/>
            <a:ext cx="727287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575" baseline="-30965" dirty="0">
                <a:latin typeface="Times New Roman"/>
                <a:cs typeface="Times New Roman"/>
              </a:rPr>
              <a:t>4</a:t>
            </a:r>
            <a:r>
              <a:rPr sz="4575" spc="232" baseline="-30965" dirty="0">
                <a:latin typeface="Times New Roman"/>
                <a:cs typeface="Times New Roman"/>
              </a:rPr>
              <a:t> </a:t>
            </a:r>
            <a:r>
              <a:rPr sz="3050" dirty="0">
                <a:latin typeface="Symbol"/>
                <a:cs typeface="Symbol"/>
              </a:rPr>
              <a:t>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65429" y="4728880"/>
            <a:ext cx="232833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latin typeface="Symbol"/>
                <a:cs typeface="Symbol"/>
              </a:rPr>
              <a:t>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72400" y="4724400"/>
            <a:ext cx="232833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latin typeface="Symbol"/>
                <a:cs typeface="Symbol"/>
              </a:rPr>
              <a:t></a:t>
            </a:r>
            <a:endParaRPr sz="30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0"/>
            <a:ext cx="120396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223"/>
            <a:ext cx="12191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8477" y="1"/>
            <a:ext cx="632352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" y="0"/>
            <a:ext cx="12117609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104" y="52323"/>
            <a:ext cx="1219412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2721" y="1923566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80">
                <a:moveTo>
                  <a:pt x="0" y="0"/>
                </a:moveTo>
                <a:lnTo>
                  <a:pt x="0" y="1274986"/>
                </a:lnTo>
              </a:path>
            </a:pathLst>
          </a:custGeom>
          <a:ln w="14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1657" y="1923566"/>
            <a:ext cx="0" cy="1275080"/>
          </a:xfrm>
          <a:custGeom>
            <a:avLst/>
            <a:gdLst/>
            <a:ahLst/>
            <a:cxnLst/>
            <a:rect l="l" t="t" r="r" b="b"/>
            <a:pathLst>
              <a:path h="1275080">
                <a:moveTo>
                  <a:pt x="0" y="0"/>
                </a:moveTo>
                <a:lnTo>
                  <a:pt x="0" y="1274986"/>
                </a:lnTo>
              </a:path>
            </a:pathLst>
          </a:custGeom>
          <a:ln w="14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0" dirty="0"/>
              <a:t>S</a:t>
            </a:r>
            <a:r>
              <a:rPr dirty="0"/>
              <a:t>o</a:t>
            </a:r>
            <a:r>
              <a:rPr spc="-55" dirty="0"/>
              <a:t>l</a:t>
            </a:r>
            <a:r>
              <a:rPr dirty="0"/>
              <a:t>ution:</a:t>
            </a:r>
          </a:p>
        </p:txBody>
      </p:sp>
      <p:sp>
        <p:nvSpPr>
          <p:cNvPr id="10" name="object 10"/>
          <p:cNvSpPr/>
          <p:nvPr/>
        </p:nvSpPr>
        <p:spPr>
          <a:xfrm>
            <a:off x="2571417" y="4720934"/>
            <a:ext cx="0" cy="808355"/>
          </a:xfrm>
          <a:custGeom>
            <a:avLst/>
            <a:gdLst/>
            <a:ahLst/>
            <a:cxnLst/>
            <a:rect l="l" t="t" r="r" b="b"/>
            <a:pathLst>
              <a:path h="808354">
                <a:moveTo>
                  <a:pt x="0" y="0"/>
                </a:moveTo>
                <a:lnTo>
                  <a:pt x="0" y="808089"/>
                </a:lnTo>
              </a:path>
            </a:pathLst>
          </a:custGeom>
          <a:ln w="14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25047" y="4720934"/>
            <a:ext cx="0" cy="808355"/>
          </a:xfrm>
          <a:custGeom>
            <a:avLst/>
            <a:gdLst/>
            <a:ahLst/>
            <a:cxnLst/>
            <a:rect l="l" t="t" r="r" b="b"/>
            <a:pathLst>
              <a:path h="808354">
                <a:moveTo>
                  <a:pt x="0" y="0"/>
                </a:moveTo>
                <a:lnTo>
                  <a:pt x="0" y="808089"/>
                </a:lnTo>
              </a:path>
            </a:pathLst>
          </a:custGeom>
          <a:ln w="14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6800" y="1371600"/>
            <a:ext cx="11114511" cy="49039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 marR="17780">
              <a:lnSpc>
                <a:spcPct val="124700"/>
              </a:lnSpc>
              <a:spcBef>
                <a:spcPts val="100"/>
              </a:spcBef>
            </a:pPr>
            <a:r>
              <a:rPr sz="2400" spc="5" dirty="0">
                <a:latin typeface="Times New Roman"/>
                <a:cs typeface="Times New Roman"/>
              </a:rPr>
              <a:t>The </a:t>
            </a:r>
            <a:r>
              <a:rPr sz="2400" spc="-20" dirty="0">
                <a:latin typeface="Times New Roman"/>
                <a:cs typeface="Times New Roman"/>
              </a:rPr>
              <a:t>maximal </a:t>
            </a:r>
            <a:r>
              <a:rPr sz="2400" spc="-10" dirty="0">
                <a:latin typeface="Times New Roman"/>
                <a:cs typeface="Times New Roman"/>
              </a:rPr>
              <a:t>minors </a:t>
            </a:r>
            <a:r>
              <a:rPr sz="2400" spc="-15" dirty="0">
                <a:latin typeface="Times New Roman"/>
                <a:cs typeface="Times New Roman"/>
              </a:rPr>
              <a:t>have </a:t>
            </a:r>
            <a:r>
              <a:rPr sz="2400" spc="-10" dirty="0">
                <a:latin typeface="Times New Roman"/>
                <a:cs typeface="Times New Roman"/>
              </a:rPr>
              <a:t>order </a:t>
            </a:r>
            <a:r>
              <a:rPr sz="2400" spc="-5" dirty="0">
                <a:latin typeface="Times New Roman"/>
                <a:cs typeface="Times New Roman"/>
              </a:rPr>
              <a:t>3, </a:t>
            </a:r>
            <a:r>
              <a:rPr sz="2400" dirty="0">
                <a:latin typeface="Times New Roman"/>
                <a:cs typeface="Times New Roman"/>
              </a:rPr>
              <a:t>so </a:t>
            </a:r>
            <a:r>
              <a:rPr sz="2400" spc="-10" dirty="0">
                <a:latin typeface="Times New Roman"/>
                <a:cs typeface="Times New Roman"/>
              </a:rPr>
              <a:t>we compute </a:t>
            </a:r>
            <a:r>
              <a:rPr sz="2400" dirty="0">
                <a:latin typeface="Times New Roman"/>
                <a:cs typeface="Times New Roman"/>
              </a:rPr>
              <a:t>the 4 </a:t>
            </a:r>
            <a:r>
              <a:rPr sz="2400" spc="-10" dirty="0">
                <a:latin typeface="Times New Roman"/>
                <a:cs typeface="Times New Roman"/>
              </a:rPr>
              <a:t>minors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0" dirty="0">
                <a:latin typeface="Times New Roman"/>
                <a:cs typeface="Times New Roman"/>
              </a:rPr>
              <a:t>order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3.  </a:t>
            </a:r>
            <a:r>
              <a:rPr sz="2400" spc="5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first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L="1977389">
              <a:lnSpc>
                <a:spcPct val="100000"/>
              </a:lnSpc>
              <a:spcBef>
                <a:spcPts val="905"/>
              </a:spcBef>
              <a:tabLst>
                <a:tab pos="2419350" algn="l"/>
                <a:tab pos="2851785" algn="l"/>
              </a:tabLst>
            </a:pPr>
            <a:r>
              <a:rPr sz="2400" dirty="0">
                <a:latin typeface="Times New Roman"/>
                <a:cs typeface="Times New Roman"/>
              </a:rPr>
              <a:t>1	2	1</a:t>
            </a:r>
            <a:endParaRPr sz="2400">
              <a:latin typeface="Times New Roman"/>
              <a:cs typeface="Times New Roman"/>
            </a:endParaRPr>
          </a:p>
          <a:p>
            <a:pPr marL="1974214">
              <a:lnSpc>
                <a:spcPct val="100000"/>
              </a:lnSpc>
              <a:spcBef>
                <a:spcPts val="715"/>
              </a:spcBef>
              <a:tabLst>
                <a:tab pos="2413635" algn="l"/>
                <a:tab pos="2853055" algn="l"/>
              </a:tabLst>
            </a:pPr>
            <a:r>
              <a:rPr sz="2400" dirty="0">
                <a:latin typeface="Times New Roman"/>
                <a:cs typeface="Times New Roman"/>
              </a:rPr>
              <a:t>9	5	2</a:t>
            </a:r>
            <a:r>
              <a:rPr sz="2400" spc="7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=7.(</a:t>
            </a:r>
            <a:r>
              <a:rPr sz="2400" spc="-18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</a:t>
            </a:r>
            <a:r>
              <a:rPr sz="2400" spc="15" dirty="0">
                <a:latin typeface="Times New Roman"/>
                <a:cs typeface="Times New Roman"/>
              </a:rPr>
              <a:t>1)+(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Symbol"/>
                <a:cs typeface="Symbol"/>
              </a:rPr>
              <a:t></a:t>
            </a:r>
            <a:r>
              <a:rPr sz="2400" spc="15" dirty="0">
                <a:latin typeface="Times New Roman"/>
                <a:cs typeface="Times New Roman"/>
              </a:rPr>
              <a:t>1).(</a:t>
            </a:r>
            <a:r>
              <a:rPr sz="2400" spc="-1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Symbol"/>
                <a:cs typeface="Symbol"/>
              </a:rPr>
              <a:t></a:t>
            </a:r>
            <a:r>
              <a:rPr sz="2400" spc="-280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Times New Roman"/>
                <a:cs typeface="Times New Roman"/>
              </a:rPr>
              <a:t>7)=0</a:t>
            </a:r>
            <a:endParaRPr sz="2400">
              <a:latin typeface="Times New Roman"/>
              <a:cs typeface="Times New Roman"/>
            </a:endParaRPr>
          </a:p>
          <a:p>
            <a:pPr marL="1977389">
              <a:lnSpc>
                <a:spcPct val="100000"/>
              </a:lnSpc>
              <a:spcBef>
                <a:spcPts val="710"/>
              </a:spcBef>
              <a:tabLst>
                <a:tab pos="2414270" algn="l"/>
                <a:tab pos="2853690" algn="l"/>
              </a:tabLst>
            </a:pPr>
            <a:r>
              <a:rPr sz="2400" dirty="0">
                <a:latin typeface="Times New Roman"/>
                <a:cs typeface="Times New Roman"/>
              </a:rPr>
              <a:t>7	1	0</a:t>
            </a:r>
            <a:endParaRPr sz="2400">
              <a:latin typeface="Times New Roman"/>
              <a:cs typeface="Times New Roman"/>
            </a:endParaRPr>
          </a:p>
          <a:p>
            <a:pPr marL="45720" marR="311150">
              <a:lnSpc>
                <a:spcPct val="124800"/>
              </a:lnSpc>
              <a:spcBef>
                <a:spcPts val="270"/>
              </a:spcBef>
            </a:pPr>
            <a:r>
              <a:rPr sz="2400" spc="5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other </a:t>
            </a:r>
            <a:r>
              <a:rPr sz="2400" spc="-10" dirty="0">
                <a:latin typeface="Times New Roman"/>
                <a:cs typeface="Times New Roman"/>
              </a:rPr>
              <a:t>three </a:t>
            </a:r>
            <a:r>
              <a:rPr sz="2400" spc="-15" dirty="0">
                <a:latin typeface="Times New Roman"/>
                <a:cs typeface="Times New Roman"/>
              </a:rPr>
              <a:t>are also zero. </a:t>
            </a:r>
            <a:r>
              <a:rPr sz="2400" spc="-5" dirty="0">
                <a:latin typeface="Times New Roman"/>
                <a:cs typeface="Times New Roman"/>
              </a:rPr>
              <a:t>Since </a:t>
            </a:r>
            <a:r>
              <a:rPr sz="2400" spc="-20" dirty="0">
                <a:latin typeface="Times New Roman"/>
                <a:cs typeface="Times New Roman"/>
              </a:rPr>
              <a:t>all </a:t>
            </a:r>
            <a:r>
              <a:rPr sz="2400" spc="-10" dirty="0">
                <a:latin typeface="Times New Roman"/>
                <a:cs typeface="Times New Roman"/>
              </a:rPr>
              <a:t>minors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0" dirty="0">
                <a:latin typeface="Times New Roman"/>
                <a:cs typeface="Times New Roman"/>
              </a:rPr>
              <a:t>order </a:t>
            </a:r>
            <a:r>
              <a:rPr sz="2400" dirty="0">
                <a:latin typeface="Times New Roman"/>
                <a:cs typeface="Times New Roman"/>
              </a:rPr>
              <a:t>3 </a:t>
            </a:r>
            <a:r>
              <a:rPr sz="2400" spc="-15" dirty="0">
                <a:latin typeface="Times New Roman"/>
                <a:cs typeface="Times New Roman"/>
              </a:rPr>
              <a:t>are </a:t>
            </a:r>
            <a:r>
              <a:rPr sz="2400" spc="-10" dirty="0">
                <a:latin typeface="Times New Roman"/>
                <a:cs typeface="Times New Roman"/>
              </a:rPr>
              <a:t>zero, </a:t>
            </a:r>
            <a:r>
              <a:rPr sz="2400" dirty="0">
                <a:latin typeface="Times New Roman"/>
                <a:cs typeface="Times New Roman"/>
              </a:rPr>
              <a:t>the  </a:t>
            </a:r>
            <a:r>
              <a:rPr sz="2400" spc="-10" dirty="0">
                <a:latin typeface="Times New Roman"/>
                <a:cs typeface="Times New Roman"/>
              </a:rPr>
              <a:t>rank must </a:t>
            </a:r>
            <a:r>
              <a:rPr sz="2400" dirty="0">
                <a:latin typeface="Times New Roman"/>
                <a:cs typeface="Times New Roman"/>
              </a:rPr>
              <a:t>be </a:t>
            </a:r>
            <a:r>
              <a:rPr sz="2400" spc="-20" dirty="0">
                <a:latin typeface="Times New Roman"/>
                <a:cs typeface="Times New Roman"/>
              </a:rPr>
              <a:t>rk(A) </a:t>
            </a:r>
            <a:r>
              <a:rPr sz="2400" dirty="0">
                <a:latin typeface="Times New Roman"/>
                <a:cs typeface="Times New Roman"/>
              </a:rPr>
              <a:t>&lt; </a:t>
            </a:r>
            <a:r>
              <a:rPr sz="2400" spc="-5" dirty="0">
                <a:latin typeface="Times New Roman"/>
                <a:cs typeface="Times New Roman"/>
              </a:rPr>
              <a:t>3</a:t>
            </a:r>
            <a:r>
              <a:rPr sz="2400" spc="-5">
                <a:latin typeface="Times New Roman"/>
                <a:cs typeface="Times New Roman"/>
              </a:rPr>
              <a:t>. </a:t>
            </a:r>
            <a:endParaRPr lang="en-US" sz="2300" dirty="0" smtClean="0">
              <a:latin typeface="Times New Roman"/>
              <a:cs typeface="Times New Roman"/>
            </a:endParaRPr>
          </a:p>
          <a:p>
            <a:pPr marL="1896110">
              <a:lnSpc>
                <a:spcPts val="2360"/>
              </a:lnSpc>
              <a:tabLst>
                <a:tab pos="2333625" algn="l"/>
                <a:tab pos="3890010" algn="l"/>
              </a:tabLst>
            </a:pPr>
            <a:r>
              <a:rPr lang="en-US" sz="3600" baseline="40509" dirty="0" smtClean="0">
                <a:latin typeface="Times New Roman"/>
                <a:cs typeface="Times New Roman"/>
              </a:rPr>
              <a:t>1	2 </a:t>
            </a:r>
            <a:r>
              <a:rPr lang="en-US" sz="2400" dirty="0" smtClean="0">
                <a:latin typeface="Times New Roman"/>
                <a:cs typeface="Times New Roman"/>
              </a:rPr>
              <a:t>= 5</a:t>
            </a:r>
            <a:r>
              <a:rPr lang="en-US" sz="2400" spc="-190" dirty="0" smtClean="0">
                <a:latin typeface="Times New Roman"/>
                <a:cs typeface="Times New Roman"/>
              </a:rPr>
              <a:t> </a:t>
            </a:r>
            <a:r>
              <a:rPr lang="en-US" sz="2400" spc="35" dirty="0" smtClean="0">
                <a:latin typeface="Symbol"/>
                <a:cs typeface="Symbol"/>
              </a:rPr>
              <a:t></a:t>
            </a:r>
            <a:r>
              <a:rPr lang="en-US" sz="2400" spc="35" dirty="0" smtClean="0">
                <a:latin typeface="Times New Roman"/>
                <a:cs typeface="Times New Roman"/>
              </a:rPr>
              <a:t>18</a:t>
            </a:r>
            <a:r>
              <a:rPr lang="en-US" sz="2400" dirty="0" smtClean="0">
                <a:latin typeface="Times New Roman"/>
                <a:cs typeface="Times New Roman"/>
              </a:rPr>
              <a:t> =	</a:t>
            </a:r>
            <a:r>
              <a:rPr lang="en-US" sz="2400" spc="35" dirty="0" smtClean="0">
                <a:latin typeface="Symbol"/>
                <a:cs typeface="Symbol"/>
              </a:rPr>
              <a:t></a:t>
            </a:r>
            <a:r>
              <a:rPr lang="en-US" sz="2400" spc="35" dirty="0" smtClean="0">
                <a:latin typeface="Times New Roman"/>
                <a:cs typeface="Times New Roman"/>
              </a:rPr>
              <a:t>13 </a:t>
            </a:r>
            <a:r>
              <a:rPr lang="en-US" sz="2400" dirty="0" smtClean="0">
                <a:latin typeface="Symbol"/>
                <a:cs typeface="Symbol"/>
              </a:rPr>
              <a:t></a:t>
            </a:r>
            <a:r>
              <a:rPr lang="en-US" sz="2400" spc="-25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</a:p>
          <a:p>
            <a:pPr marL="1896110">
              <a:lnSpc>
                <a:spcPts val="2360"/>
              </a:lnSpc>
              <a:tabLst>
                <a:tab pos="2331720" algn="l"/>
              </a:tabLst>
            </a:pPr>
            <a:r>
              <a:rPr lang="en-US" sz="2400" dirty="0" smtClean="0">
                <a:latin typeface="Times New Roman"/>
                <a:cs typeface="Times New Roman"/>
              </a:rPr>
              <a:t>9	5</a:t>
            </a:r>
          </a:p>
          <a:p>
            <a:pPr marL="45720" marR="311150">
              <a:lnSpc>
                <a:spcPct val="124800"/>
              </a:lnSpc>
              <a:spcBef>
                <a:spcPts val="270"/>
              </a:spcBef>
            </a:pPr>
            <a:r>
              <a:rPr sz="2400" spc="-15" smtClean="0">
                <a:latin typeface="Times New Roman"/>
                <a:cs typeface="Times New Roman"/>
              </a:rPr>
              <a:t>We </a:t>
            </a:r>
            <a:r>
              <a:rPr sz="2400" spc="-5" smtClean="0">
                <a:latin typeface="Times New Roman"/>
                <a:cs typeface="Times New Roman"/>
              </a:rPr>
              <a:t>continue </a:t>
            </a:r>
            <a:r>
              <a:rPr sz="2400" smtClean="0">
                <a:latin typeface="Times New Roman"/>
                <a:cs typeface="Times New Roman"/>
              </a:rPr>
              <a:t>to </a:t>
            </a:r>
            <a:r>
              <a:rPr sz="2400" spc="-5" smtClean="0">
                <a:latin typeface="Times New Roman"/>
                <a:cs typeface="Times New Roman"/>
              </a:rPr>
              <a:t>look </a:t>
            </a:r>
            <a:r>
              <a:rPr sz="2400" spc="-10" smtClean="0">
                <a:latin typeface="Times New Roman"/>
                <a:cs typeface="Times New Roman"/>
              </a:rPr>
              <a:t>at </a:t>
            </a:r>
            <a:r>
              <a:rPr sz="2400" smtClean="0">
                <a:latin typeface="Times New Roman"/>
                <a:cs typeface="Times New Roman"/>
              </a:rPr>
              <a:t>the </a:t>
            </a:r>
            <a:r>
              <a:rPr sz="2400" spc="-10" smtClean="0">
                <a:latin typeface="Times New Roman"/>
                <a:cs typeface="Times New Roman"/>
              </a:rPr>
              <a:t>minors </a:t>
            </a:r>
            <a:r>
              <a:rPr sz="2400" smtClean="0">
                <a:latin typeface="Times New Roman"/>
                <a:cs typeface="Times New Roman"/>
              </a:rPr>
              <a:t>of </a:t>
            </a:r>
            <a:r>
              <a:rPr sz="2400" spc="-10" smtClean="0">
                <a:latin typeface="Times New Roman"/>
                <a:cs typeface="Times New Roman"/>
              </a:rPr>
              <a:t>order </a:t>
            </a:r>
            <a:r>
              <a:rPr sz="2400" spc="-5" smtClean="0">
                <a:latin typeface="Times New Roman"/>
                <a:cs typeface="Times New Roman"/>
              </a:rPr>
              <a:t>two.  </a:t>
            </a:r>
            <a:r>
              <a:rPr sz="2400" spc="5" smtClean="0">
                <a:latin typeface="Times New Roman"/>
                <a:cs typeface="Times New Roman"/>
              </a:rPr>
              <a:t>The </a:t>
            </a:r>
            <a:r>
              <a:rPr sz="2400" spc="-10" smtClean="0">
                <a:latin typeface="Times New Roman"/>
                <a:cs typeface="Times New Roman"/>
              </a:rPr>
              <a:t>first </a:t>
            </a:r>
            <a:r>
              <a:rPr sz="2400" smtClean="0">
                <a:latin typeface="Times New Roman"/>
                <a:cs typeface="Times New Roman"/>
              </a:rPr>
              <a:t>one</a:t>
            </a:r>
            <a:r>
              <a:rPr sz="2400" spc="-50" smtClean="0">
                <a:latin typeface="Times New Roman"/>
                <a:cs typeface="Times New Roman"/>
              </a:rPr>
              <a:t> </a:t>
            </a:r>
            <a:r>
              <a:rPr sz="2400" smtClean="0">
                <a:latin typeface="Times New Roman"/>
                <a:cs typeface="Times New Roman"/>
              </a:rPr>
              <a:t>is</a:t>
            </a:r>
          </a:p>
          <a:p>
            <a:pPr marL="50800" marR="590550">
              <a:lnSpc>
                <a:spcPct val="124900"/>
              </a:lnSpc>
              <a:spcBef>
                <a:spcPts val="190"/>
              </a:spcBef>
            </a:pPr>
            <a:r>
              <a:rPr sz="2400" spc="-30" smtClean="0">
                <a:latin typeface="Times New Roman"/>
                <a:cs typeface="Times New Roman"/>
              </a:rPr>
              <a:t>It </a:t>
            </a:r>
            <a:r>
              <a:rPr sz="2400" dirty="0">
                <a:latin typeface="Times New Roman"/>
                <a:cs typeface="Times New Roman"/>
              </a:rPr>
              <a:t>is not </a:t>
            </a:r>
            <a:r>
              <a:rPr sz="2400" spc="-10" dirty="0">
                <a:latin typeface="Times New Roman"/>
                <a:cs typeface="Times New Roman"/>
              </a:rPr>
              <a:t>necessary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15" dirty="0">
                <a:latin typeface="Times New Roman"/>
                <a:cs typeface="Times New Roman"/>
              </a:rPr>
              <a:t>compute </a:t>
            </a:r>
            <a:r>
              <a:rPr sz="2400" spc="-10" dirty="0">
                <a:latin typeface="Times New Roman"/>
                <a:cs typeface="Times New Roman"/>
              </a:rPr>
              <a:t>any </a:t>
            </a:r>
            <a:r>
              <a:rPr sz="2400" spc="-15" dirty="0">
                <a:latin typeface="Times New Roman"/>
                <a:cs typeface="Times New Roman"/>
              </a:rPr>
              <a:t>more </a:t>
            </a:r>
            <a:r>
              <a:rPr sz="2400" spc="-10" dirty="0">
                <a:latin typeface="Times New Roman"/>
                <a:cs typeface="Times New Roman"/>
              </a:rPr>
              <a:t>minors, </a:t>
            </a:r>
            <a:r>
              <a:rPr sz="2400" spc="-5" dirty="0">
                <a:latin typeface="Times New Roman"/>
                <a:cs typeface="Times New Roman"/>
              </a:rPr>
              <a:t>and </a:t>
            </a:r>
            <a:r>
              <a:rPr sz="2400" spc="-10" dirty="0">
                <a:latin typeface="Times New Roman"/>
                <a:cs typeface="Times New Roman"/>
              </a:rPr>
              <a:t>we </a:t>
            </a:r>
            <a:r>
              <a:rPr sz="2400" spc="-15" dirty="0">
                <a:latin typeface="Times New Roman"/>
                <a:cs typeface="Times New Roman"/>
              </a:rPr>
              <a:t>conclude </a:t>
            </a:r>
            <a:r>
              <a:rPr sz="2400" spc="-10" dirty="0">
                <a:latin typeface="Times New Roman"/>
                <a:cs typeface="Times New Roman"/>
              </a:rPr>
              <a:t>that  </a:t>
            </a:r>
            <a:r>
              <a:rPr sz="2400" spc="-20" dirty="0">
                <a:latin typeface="Times New Roman"/>
                <a:cs typeface="Times New Roman"/>
              </a:rPr>
              <a:t>rk(A) </a:t>
            </a:r>
            <a:r>
              <a:rPr sz="2400" dirty="0">
                <a:latin typeface="Times New Roman"/>
                <a:cs typeface="Times New Roman"/>
              </a:rPr>
              <a:t>= </a:t>
            </a:r>
            <a:r>
              <a:rPr sz="2400" spc="-5" dirty="0">
                <a:latin typeface="Times New Roman"/>
                <a:cs typeface="Times New Roman"/>
              </a:rPr>
              <a:t>2. </a:t>
            </a:r>
            <a:r>
              <a:rPr sz="2400" spc="-30" dirty="0">
                <a:latin typeface="Times New Roman"/>
                <a:cs typeface="Times New Roman"/>
              </a:rPr>
              <a:t>In </a:t>
            </a:r>
            <a:r>
              <a:rPr sz="2400" spc="-10" dirty="0">
                <a:latin typeface="Times New Roman"/>
                <a:cs typeface="Times New Roman"/>
              </a:rPr>
              <a:t>fact,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10" dirty="0">
                <a:latin typeface="Times New Roman"/>
                <a:cs typeface="Times New Roman"/>
              </a:rPr>
              <a:t>rst </a:t>
            </a:r>
            <a:r>
              <a:rPr sz="2400" dirty="0">
                <a:latin typeface="Times New Roman"/>
                <a:cs typeface="Times New Roman"/>
              </a:rPr>
              <a:t>two </a:t>
            </a:r>
            <a:r>
              <a:rPr sz="2400" spc="-15" dirty="0">
                <a:latin typeface="Times New Roman"/>
                <a:cs typeface="Times New Roman"/>
              </a:rPr>
              <a:t>columns </a:t>
            </a:r>
            <a:r>
              <a:rPr sz="2400" dirty="0">
                <a:latin typeface="Times New Roman"/>
                <a:cs typeface="Times New Roman"/>
              </a:rPr>
              <a:t>of A </a:t>
            </a:r>
            <a:r>
              <a:rPr sz="2400" spc="-15" dirty="0">
                <a:latin typeface="Times New Roman"/>
                <a:cs typeface="Times New Roman"/>
              </a:rPr>
              <a:t>are linearly</a:t>
            </a:r>
            <a:r>
              <a:rPr sz="2400" spc="-114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independent.</a:t>
            </a:r>
            <a:endParaRPr sz="2400">
              <a:latin typeface="Times New Roman"/>
              <a:cs typeface="Times New Roman"/>
            </a:endParaRPr>
          </a:p>
        </p:txBody>
      </p:sp>
      <p:cxnSp>
        <p:nvCxnSpPr>
          <p:cNvPr id="15" name="Elbow Connector 14"/>
          <p:cNvCxnSpPr/>
          <p:nvPr/>
        </p:nvCxnSpPr>
        <p:spPr>
          <a:xfrm rot="5400000">
            <a:off x="2362200" y="4343400"/>
            <a:ext cx="1066800" cy="158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3010694" y="4304506"/>
            <a:ext cx="1143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223"/>
            <a:ext cx="12191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8477" y="1"/>
            <a:ext cx="632352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" y="0"/>
            <a:ext cx="12117609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104" y="52323"/>
            <a:ext cx="1219412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2668" y="1031189"/>
            <a:ext cx="8741833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>
                <a:solidFill>
                  <a:srgbClr val="04607A"/>
                </a:solidFill>
                <a:latin typeface="Calibri"/>
                <a:cs typeface="Calibri"/>
              </a:rPr>
              <a:t>4. USING NORMAL</a:t>
            </a:r>
            <a:r>
              <a:rPr sz="5000" spc="-12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spc="-15" dirty="0">
                <a:solidFill>
                  <a:srgbClr val="04607A"/>
                </a:solidFill>
                <a:latin typeface="Calibri"/>
                <a:cs typeface="Calibri"/>
              </a:rPr>
              <a:t>FORM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4255" y="2107692"/>
            <a:ext cx="11143488" cy="4517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112" y="2058923"/>
            <a:ext cx="10383520" cy="3665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600" y="2133600"/>
            <a:ext cx="10972800" cy="438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" y="2133600"/>
            <a:ext cx="10972800" cy="4389120"/>
          </a:xfrm>
          <a:custGeom>
            <a:avLst/>
            <a:gdLst/>
            <a:ahLst/>
            <a:cxnLst/>
            <a:rect l="l" t="t" r="r" b="b"/>
            <a:pathLst>
              <a:path w="8229600" h="4389120">
                <a:moveTo>
                  <a:pt x="0" y="4389120"/>
                </a:moveTo>
                <a:lnTo>
                  <a:pt x="8229600" y="4389120"/>
                </a:lnTo>
                <a:lnTo>
                  <a:pt x="8229600" y="0"/>
                </a:lnTo>
                <a:lnTo>
                  <a:pt x="0" y="0"/>
                </a:lnTo>
                <a:lnTo>
                  <a:pt x="0" y="43891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0721" y="2067280"/>
            <a:ext cx="9800167" cy="289002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720"/>
              </a:spcBef>
            </a:pP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NORMAL: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 </a:t>
            </a:r>
            <a:r>
              <a:rPr sz="2600" spc="-10" dirty="0">
                <a:latin typeface="Constantia"/>
                <a:cs typeface="Constantia"/>
              </a:rPr>
              <a:t>complex </a:t>
            </a:r>
            <a:r>
              <a:rPr sz="2600" spc="-5" dirty="0">
                <a:latin typeface="Constantia"/>
                <a:cs typeface="Constantia"/>
              </a:rPr>
              <a:t>square matrix </a:t>
            </a:r>
            <a:r>
              <a:rPr sz="2600" i="1" dirty="0">
                <a:latin typeface="Constantia"/>
                <a:cs typeface="Constantia"/>
              </a:rPr>
              <a:t>A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45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normal </a:t>
            </a:r>
            <a:r>
              <a:rPr sz="2600" spc="-10" dirty="0">
                <a:latin typeface="Constantia"/>
                <a:cs typeface="Constantia"/>
              </a:rPr>
              <a:t>if</a:t>
            </a:r>
            <a:endParaRPr sz="2600">
              <a:latin typeface="Constantia"/>
              <a:cs typeface="Constantia"/>
            </a:endParaRPr>
          </a:p>
          <a:p>
            <a:pPr marL="1772285">
              <a:lnSpc>
                <a:spcPct val="100000"/>
              </a:lnSpc>
              <a:spcBef>
                <a:spcPts val="625"/>
              </a:spcBef>
            </a:pPr>
            <a:r>
              <a:rPr sz="2600" i="1" spc="-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i="1" spc="-5" dirty="0">
                <a:latin typeface="Constantia"/>
                <a:cs typeface="Constantia"/>
              </a:rPr>
              <a:t>A=AA</a:t>
            </a:r>
            <a:r>
              <a:rPr sz="2600" spc="-5" dirty="0">
                <a:latin typeface="Constantia"/>
                <a:cs typeface="Constantia"/>
              </a:rPr>
              <a:t>*</a:t>
            </a:r>
            <a:endParaRPr sz="2600">
              <a:latin typeface="Constantia"/>
              <a:cs typeface="Constantia"/>
            </a:endParaRPr>
          </a:p>
          <a:p>
            <a:pPr marL="38100" marR="149225" algn="just">
              <a:lnSpc>
                <a:spcPct val="120000"/>
              </a:lnSpc>
            </a:pPr>
            <a:r>
              <a:rPr sz="2600" spc="-10" dirty="0">
                <a:latin typeface="Constantia"/>
                <a:cs typeface="Constantia"/>
              </a:rPr>
              <a:t>where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i="1" spc="-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conjugate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transpose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i="1" spc="-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.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is,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  </a:t>
            </a:r>
            <a:r>
              <a:rPr sz="2600" spc="-5" dirty="0">
                <a:latin typeface="Constantia"/>
                <a:cs typeface="Constantia"/>
              </a:rPr>
              <a:t>matrix </a:t>
            </a:r>
            <a:r>
              <a:rPr sz="2600" spc="-10" dirty="0">
                <a:latin typeface="Constantia"/>
                <a:cs typeface="Constantia"/>
              </a:rPr>
              <a:t>is </a:t>
            </a:r>
            <a:r>
              <a:rPr sz="2600" spc="-5" dirty="0">
                <a:latin typeface="Constantia"/>
                <a:cs typeface="Constantia"/>
              </a:rPr>
              <a:t>normal </a:t>
            </a:r>
            <a:r>
              <a:rPr sz="2600" spc="-10" dirty="0">
                <a:latin typeface="Constantia"/>
                <a:cs typeface="Constantia"/>
              </a:rPr>
              <a:t>if it commutes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5" dirty="0">
                <a:latin typeface="Constantia"/>
                <a:cs typeface="Constantia"/>
              </a:rPr>
              <a:t>its </a:t>
            </a:r>
            <a:r>
              <a:rPr sz="2600" spc="-10" dirty="0">
                <a:latin typeface="Constantia"/>
                <a:cs typeface="Constantia"/>
              </a:rPr>
              <a:t>conjugate  </a:t>
            </a:r>
            <a:r>
              <a:rPr sz="2600" spc="-5" dirty="0">
                <a:latin typeface="Constantia"/>
                <a:cs typeface="Constantia"/>
              </a:rPr>
              <a:t>transpose.</a:t>
            </a:r>
            <a:endParaRPr sz="2600">
              <a:latin typeface="Constantia"/>
              <a:cs typeface="Constantia"/>
            </a:endParaRPr>
          </a:p>
          <a:p>
            <a:pPr marL="38100" marR="233679" algn="just">
              <a:lnSpc>
                <a:spcPct val="120000"/>
              </a:lnSpc>
            </a:pP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matrix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i="1" dirty="0">
                <a:latin typeface="Constantia"/>
                <a:cs typeface="Constantia"/>
              </a:rPr>
              <a:t>A</a:t>
            </a:r>
            <a:r>
              <a:rPr sz="2600" i="1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real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entries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satisfies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i="1" spc="-25" dirty="0">
                <a:latin typeface="Constantia"/>
                <a:cs typeface="Constantia"/>
              </a:rPr>
              <a:t>A</a:t>
            </a:r>
            <a:r>
              <a:rPr sz="2600" spc="-25" dirty="0">
                <a:latin typeface="Constantia"/>
                <a:cs typeface="Constantia"/>
              </a:rPr>
              <a:t>*=</a:t>
            </a:r>
            <a:r>
              <a:rPr sz="2600" i="1" spc="-25" dirty="0">
                <a:latin typeface="Constantia"/>
                <a:cs typeface="Constantia"/>
              </a:rPr>
              <a:t>A</a:t>
            </a:r>
            <a:r>
              <a:rPr sz="2550" spc="-37" baseline="26143" dirty="0">
                <a:latin typeface="Constantia"/>
                <a:cs typeface="Constantia"/>
              </a:rPr>
              <a:t>T</a:t>
            </a:r>
            <a:r>
              <a:rPr sz="2600" spc="-25" dirty="0">
                <a:latin typeface="Constantia"/>
                <a:cs typeface="Constantia"/>
              </a:rPr>
              <a:t>,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5" dirty="0">
                <a:latin typeface="Constantia"/>
                <a:cs typeface="Constantia"/>
              </a:rPr>
              <a:t> is  </a:t>
            </a:r>
            <a:r>
              <a:rPr sz="2600" spc="-15" dirty="0">
                <a:latin typeface="Constantia"/>
                <a:cs typeface="Constantia"/>
              </a:rPr>
              <a:t>therefore </a:t>
            </a:r>
            <a:r>
              <a:rPr sz="2600" spc="-5" dirty="0">
                <a:latin typeface="Constantia"/>
                <a:cs typeface="Constantia"/>
              </a:rPr>
              <a:t>normal if </a:t>
            </a:r>
            <a:r>
              <a:rPr sz="2600" i="1" dirty="0">
                <a:latin typeface="Constantia"/>
                <a:cs typeface="Constantia"/>
              </a:rPr>
              <a:t>A</a:t>
            </a:r>
            <a:r>
              <a:rPr sz="2550" baseline="26143" dirty="0">
                <a:latin typeface="Constantia"/>
                <a:cs typeface="Constantia"/>
              </a:rPr>
              <a:t>T</a:t>
            </a:r>
            <a:r>
              <a:rPr sz="2600" i="1" dirty="0">
                <a:latin typeface="Constantia"/>
                <a:cs typeface="Constantia"/>
              </a:rPr>
              <a:t>A </a:t>
            </a:r>
            <a:r>
              <a:rPr sz="2600" dirty="0">
                <a:latin typeface="Constantia"/>
                <a:cs typeface="Constantia"/>
              </a:rPr>
              <a:t>=</a:t>
            </a:r>
            <a:r>
              <a:rPr sz="2600" spc="20" dirty="0">
                <a:latin typeface="Constantia"/>
                <a:cs typeface="Constantia"/>
              </a:rPr>
              <a:t> </a:t>
            </a:r>
            <a:r>
              <a:rPr sz="2600" i="1" spc="-40" dirty="0">
                <a:latin typeface="Constantia"/>
                <a:cs typeface="Constantia"/>
              </a:rPr>
              <a:t>AA</a:t>
            </a:r>
            <a:r>
              <a:rPr sz="2550" spc="-60" baseline="26143" dirty="0">
                <a:latin typeface="Constantia"/>
                <a:cs typeface="Constantia"/>
              </a:rPr>
              <a:t>T</a:t>
            </a:r>
            <a:r>
              <a:rPr sz="2600" spc="-4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223"/>
            <a:ext cx="12191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8477" y="1"/>
            <a:ext cx="632352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" y="0"/>
            <a:ext cx="12117609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104" y="52323"/>
            <a:ext cx="1219412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2668" y="1031189"/>
            <a:ext cx="8741833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>
                <a:solidFill>
                  <a:srgbClr val="04607A"/>
                </a:solidFill>
                <a:latin typeface="Calibri"/>
                <a:cs typeface="Calibri"/>
              </a:rPr>
              <a:t>4. USING NORMAL</a:t>
            </a:r>
            <a:r>
              <a:rPr sz="5000" spc="-125" dirty="0">
                <a:solidFill>
                  <a:srgbClr val="04607A"/>
                </a:solidFill>
                <a:latin typeface="Calibri"/>
                <a:cs typeface="Calibri"/>
              </a:rPr>
              <a:t> </a:t>
            </a:r>
            <a:r>
              <a:rPr sz="5000" spc="-15" dirty="0">
                <a:solidFill>
                  <a:srgbClr val="04607A"/>
                </a:solidFill>
                <a:latin typeface="Calibri"/>
                <a:cs typeface="Calibri"/>
              </a:rPr>
              <a:t>FORM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4255" y="2107692"/>
            <a:ext cx="11143488" cy="4517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8112" y="2058923"/>
            <a:ext cx="10383520" cy="36652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600" y="2133600"/>
            <a:ext cx="10972800" cy="438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600" y="2133600"/>
            <a:ext cx="10972800" cy="4389120"/>
          </a:xfrm>
          <a:custGeom>
            <a:avLst/>
            <a:gdLst/>
            <a:ahLst/>
            <a:cxnLst/>
            <a:rect l="l" t="t" r="r" b="b"/>
            <a:pathLst>
              <a:path w="8229600" h="4389120">
                <a:moveTo>
                  <a:pt x="0" y="4389120"/>
                </a:moveTo>
                <a:lnTo>
                  <a:pt x="8229600" y="4389120"/>
                </a:lnTo>
                <a:lnTo>
                  <a:pt x="8229600" y="0"/>
                </a:lnTo>
                <a:lnTo>
                  <a:pt x="0" y="0"/>
                </a:lnTo>
                <a:lnTo>
                  <a:pt x="0" y="438912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0721" y="2067280"/>
            <a:ext cx="9800167" cy="289002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8100" algn="just">
              <a:lnSpc>
                <a:spcPct val="100000"/>
              </a:lnSpc>
              <a:spcBef>
                <a:spcPts val="720"/>
              </a:spcBef>
            </a:pPr>
            <a:r>
              <a:rPr sz="2600" b="1" u="heavy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NORMAL:</a:t>
            </a:r>
            <a:r>
              <a:rPr sz="2600" b="1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 </a:t>
            </a:r>
            <a:r>
              <a:rPr sz="2600" spc="-10" dirty="0">
                <a:latin typeface="Constantia"/>
                <a:cs typeface="Constantia"/>
              </a:rPr>
              <a:t>complex </a:t>
            </a:r>
            <a:r>
              <a:rPr sz="2600" spc="-5" dirty="0">
                <a:latin typeface="Constantia"/>
                <a:cs typeface="Constantia"/>
              </a:rPr>
              <a:t>square matrix </a:t>
            </a:r>
            <a:r>
              <a:rPr sz="2600" i="1" dirty="0">
                <a:latin typeface="Constantia"/>
                <a:cs typeface="Constantia"/>
              </a:rPr>
              <a:t>A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450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normal </a:t>
            </a:r>
            <a:r>
              <a:rPr sz="2600" spc="-10" dirty="0">
                <a:latin typeface="Constantia"/>
                <a:cs typeface="Constantia"/>
              </a:rPr>
              <a:t>if</a:t>
            </a:r>
            <a:endParaRPr sz="2600">
              <a:latin typeface="Constantia"/>
              <a:cs typeface="Constantia"/>
            </a:endParaRPr>
          </a:p>
          <a:p>
            <a:pPr marL="1772285">
              <a:lnSpc>
                <a:spcPct val="100000"/>
              </a:lnSpc>
              <a:spcBef>
                <a:spcPts val="625"/>
              </a:spcBef>
            </a:pPr>
            <a:r>
              <a:rPr sz="2600" i="1" spc="-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i="1" spc="-5" dirty="0">
                <a:latin typeface="Constantia"/>
                <a:cs typeface="Constantia"/>
              </a:rPr>
              <a:t>A=AA</a:t>
            </a:r>
            <a:r>
              <a:rPr sz="2600" spc="-5" dirty="0">
                <a:latin typeface="Constantia"/>
                <a:cs typeface="Constantia"/>
              </a:rPr>
              <a:t>*</a:t>
            </a:r>
            <a:endParaRPr sz="2600">
              <a:latin typeface="Constantia"/>
              <a:cs typeface="Constantia"/>
            </a:endParaRPr>
          </a:p>
          <a:p>
            <a:pPr marL="38100" marR="149225" algn="just">
              <a:lnSpc>
                <a:spcPct val="120000"/>
              </a:lnSpc>
            </a:pPr>
            <a:r>
              <a:rPr sz="2600" spc="-10" dirty="0">
                <a:latin typeface="Constantia"/>
                <a:cs typeface="Constantia"/>
              </a:rPr>
              <a:t>where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i="1" spc="-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*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conjugate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transpose</a:t>
            </a:r>
            <a:r>
              <a:rPr sz="2600" spc="-1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i="1" spc="-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.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is,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  </a:t>
            </a:r>
            <a:r>
              <a:rPr sz="2600" spc="-5" dirty="0">
                <a:latin typeface="Constantia"/>
                <a:cs typeface="Constantia"/>
              </a:rPr>
              <a:t>matrix </a:t>
            </a:r>
            <a:r>
              <a:rPr sz="2600" spc="-10" dirty="0">
                <a:latin typeface="Constantia"/>
                <a:cs typeface="Constantia"/>
              </a:rPr>
              <a:t>is </a:t>
            </a:r>
            <a:r>
              <a:rPr sz="2600" spc="-5" dirty="0">
                <a:latin typeface="Constantia"/>
                <a:cs typeface="Constantia"/>
              </a:rPr>
              <a:t>normal </a:t>
            </a:r>
            <a:r>
              <a:rPr sz="2600" spc="-10" dirty="0">
                <a:latin typeface="Constantia"/>
                <a:cs typeface="Constantia"/>
              </a:rPr>
              <a:t>if it commutes </a:t>
            </a:r>
            <a:r>
              <a:rPr sz="2600" dirty="0">
                <a:latin typeface="Constantia"/>
                <a:cs typeface="Constantia"/>
              </a:rPr>
              <a:t>with </a:t>
            </a:r>
            <a:r>
              <a:rPr sz="2600" spc="-5" dirty="0">
                <a:latin typeface="Constantia"/>
                <a:cs typeface="Constantia"/>
              </a:rPr>
              <a:t>its </a:t>
            </a:r>
            <a:r>
              <a:rPr sz="2600" spc="-10" dirty="0">
                <a:latin typeface="Constantia"/>
                <a:cs typeface="Constantia"/>
              </a:rPr>
              <a:t>conjugate  </a:t>
            </a:r>
            <a:r>
              <a:rPr sz="2600" spc="-5" dirty="0">
                <a:latin typeface="Constantia"/>
                <a:cs typeface="Constantia"/>
              </a:rPr>
              <a:t>transpose.</a:t>
            </a:r>
            <a:endParaRPr sz="2600">
              <a:latin typeface="Constantia"/>
              <a:cs typeface="Constantia"/>
            </a:endParaRPr>
          </a:p>
          <a:p>
            <a:pPr marL="38100" marR="233679" algn="just">
              <a:lnSpc>
                <a:spcPct val="120000"/>
              </a:lnSpc>
            </a:pPr>
            <a:r>
              <a:rPr sz="2600" dirty="0">
                <a:latin typeface="Constantia"/>
                <a:cs typeface="Constantia"/>
              </a:rPr>
              <a:t>A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matrix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i="1" dirty="0">
                <a:latin typeface="Constantia"/>
                <a:cs typeface="Constantia"/>
              </a:rPr>
              <a:t>A</a:t>
            </a:r>
            <a:r>
              <a:rPr sz="2600" i="1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with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real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entries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satisfies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i="1" spc="-25" dirty="0">
                <a:latin typeface="Constantia"/>
                <a:cs typeface="Constantia"/>
              </a:rPr>
              <a:t>A</a:t>
            </a:r>
            <a:r>
              <a:rPr sz="2600" spc="-25" dirty="0">
                <a:latin typeface="Constantia"/>
                <a:cs typeface="Constantia"/>
              </a:rPr>
              <a:t>*=</a:t>
            </a:r>
            <a:r>
              <a:rPr sz="2600" i="1" spc="-25" dirty="0">
                <a:latin typeface="Constantia"/>
                <a:cs typeface="Constantia"/>
              </a:rPr>
              <a:t>A</a:t>
            </a:r>
            <a:r>
              <a:rPr sz="2550" spc="-37" baseline="26143" dirty="0">
                <a:latin typeface="Constantia"/>
                <a:cs typeface="Constantia"/>
              </a:rPr>
              <a:t>T</a:t>
            </a:r>
            <a:r>
              <a:rPr sz="2600" spc="-25" dirty="0">
                <a:latin typeface="Constantia"/>
                <a:cs typeface="Constantia"/>
              </a:rPr>
              <a:t>,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and</a:t>
            </a:r>
            <a:r>
              <a:rPr sz="2600" spc="-5" dirty="0">
                <a:latin typeface="Constantia"/>
                <a:cs typeface="Constantia"/>
              </a:rPr>
              <a:t> is  </a:t>
            </a:r>
            <a:r>
              <a:rPr sz="2600" spc="-15" dirty="0">
                <a:latin typeface="Constantia"/>
                <a:cs typeface="Constantia"/>
              </a:rPr>
              <a:t>therefore </a:t>
            </a:r>
            <a:r>
              <a:rPr sz="2600" spc="-5" dirty="0">
                <a:latin typeface="Constantia"/>
                <a:cs typeface="Constantia"/>
              </a:rPr>
              <a:t>normal if </a:t>
            </a:r>
            <a:r>
              <a:rPr sz="2600" i="1" dirty="0">
                <a:latin typeface="Constantia"/>
                <a:cs typeface="Constantia"/>
              </a:rPr>
              <a:t>A</a:t>
            </a:r>
            <a:r>
              <a:rPr sz="2550" baseline="26143" dirty="0">
                <a:latin typeface="Constantia"/>
                <a:cs typeface="Constantia"/>
              </a:rPr>
              <a:t>T</a:t>
            </a:r>
            <a:r>
              <a:rPr sz="2600" i="1" dirty="0">
                <a:latin typeface="Constantia"/>
                <a:cs typeface="Constantia"/>
              </a:rPr>
              <a:t>A </a:t>
            </a:r>
            <a:r>
              <a:rPr sz="2600" dirty="0">
                <a:latin typeface="Constantia"/>
                <a:cs typeface="Constantia"/>
              </a:rPr>
              <a:t>=</a:t>
            </a:r>
            <a:r>
              <a:rPr sz="2600" spc="20" dirty="0">
                <a:latin typeface="Constantia"/>
                <a:cs typeface="Constantia"/>
              </a:rPr>
              <a:t> </a:t>
            </a:r>
            <a:r>
              <a:rPr sz="2600" i="1" spc="-40" dirty="0">
                <a:latin typeface="Constantia"/>
                <a:cs typeface="Constantia"/>
              </a:rPr>
              <a:t>AA</a:t>
            </a:r>
            <a:r>
              <a:rPr sz="2550" spc="-60" baseline="26143" dirty="0">
                <a:latin typeface="Constantia"/>
                <a:cs typeface="Constantia"/>
              </a:rPr>
              <a:t>T</a:t>
            </a:r>
            <a:r>
              <a:rPr sz="2600" spc="-40" dirty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04800" y="-7620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223"/>
            <a:ext cx="12191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8477" y="1"/>
            <a:ext cx="632352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" y="0"/>
            <a:ext cx="12117609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104" y="52323"/>
            <a:ext cx="1219412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4587" y="621539"/>
            <a:ext cx="2228427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EXAMPLE: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186" y="1175174"/>
            <a:ext cx="804418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/>
              <a:t>Find </a:t>
            </a:r>
            <a:r>
              <a:rPr sz="2650" spc="5" dirty="0"/>
              <a:t>the </a:t>
            </a:r>
            <a:r>
              <a:rPr sz="2650" spc="-5" dirty="0"/>
              <a:t>rank </a:t>
            </a:r>
            <a:r>
              <a:rPr sz="2650" spc="5" dirty="0"/>
              <a:t>of </a:t>
            </a:r>
            <a:r>
              <a:rPr sz="2650" spc="15" dirty="0"/>
              <a:t>a </a:t>
            </a:r>
            <a:r>
              <a:rPr sz="2650" spc="-5" dirty="0"/>
              <a:t>matrix </a:t>
            </a:r>
            <a:r>
              <a:rPr sz="2650" spc="5" dirty="0"/>
              <a:t>using </a:t>
            </a:r>
            <a:r>
              <a:rPr sz="2650" spc="-10" dirty="0"/>
              <a:t>normal</a:t>
            </a:r>
            <a:r>
              <a:rPr sz="2650" spc="-280" dirty="0"/>
              <a:t> </a:t>
            </a:r>
            <a:r>
              <a:rPr sz="2650" spc="-10" dirty="0"/>
              <a:t>form,</a:t>
            </a:r>
            <a:endParaRPr sz="2650"/>
          </a:p>
        </p:txBody>
      </p:sp>
      <p:sp>
        <p:nvSpPr>
          <p:cNvPr id="9" name="object 9"/>
          <p:cNvSpPr txBox="1"/>
          <p:nvPr/>
        </p:nvSpPr>
        <p:spPr>
          <a:xfrm>
            <a:off x="3816337" y="1606642"/>
            <a:ext cx="3228340" cy="205549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15"/>
              </a:spcBef>
              <a:tabLst>
                <a:tab pos="776605" algn="l"/>
                <a:tab pos="1379220" algn="l"/>
                <a:tab pos="1979295" algn="l"/>
              </a:tabLst>
            </a:pPr>
            <a:r>
              <a:rPr sz="3975" spc="15" baseline="-4192" dirty="0">
                <a:latin typeface="Symbol"/>
                <a:cs typeface="Symbol"/>
              </a:rPr>
              <a:t></a:t>
            </a:r>
            <a:r>
              <a:rPr sz="3975" spc="-472" baseline="-4192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2	3	4	5</a:t>
            </a:r>
            <a:r>
              <a:rPr sz="2650" spc="65" dirty="0">
                <a:latin typeface="Times New Roman"/>
                <a:cs typeface="Times New Roman"/>
              </a:rPr>
              <a:t> </a:t>
            </a:r>
            <a:r>
              <a:rPr sz="3975" spc="15" baseline="-4192" dirty="0">
                <a:latin typeface="Symbol"/>
                <a:cs typeface="Symbol"/>
              </a:rPr>
              <a:t></a:t>
            </a:r>
            <a:endParaRPr sz="3975" baseline="-4192">
              <a:latin typeface="Symbol"/>
              <a:cs typeface="Symbol"/>
            </a:endParaRPr>
          </a:p>
          <a:p>
            <a:pPr marL="50800">
              <a:lnSpc>
                <a:spcPct val="100000"/>
              </a:lnSpc>
              <a:spcBef>
                <a:spcPts val="815"/>
              </a:spcBef>
              <a:tabLst>
                <a:tab pos="776605" algn="l"/>
                <a:tab pos="1376680" algn="l"/>
              </a:tabLst>
            </a:pPr>
            <a:r>
              <a:rPr sz="3975" spc="15" baseline="28301" dirty="0">
                <a:latin typeface="Symbol"/>
                <a:cs typeface="Symbol"/>
              </a:rPr>
              <a:t></a:t>
            </a:r>
            <a:r>
              <a:rPr sz="3975" spc="-472" baseline="28301" dirty="0">
                <a:latin typeface="Times New Roman"/>
                <a:cs typeface="Times New Roman"/>
              </a:rPr>
              <a:t> </a:t>
            </a:r>
            <a:r>
              <a:rPr sz="2650" spc="15" dirty="0">
                <a:latin typeface="Times New Roman"/>
                <a:cs typeface="Times New Roman"/>
              </a:rPr>
              <a:t>3	4	5</a:t>
            </a:r>
            <a:endParaRPr sz="2650">
              <a:latin typeface="Times New Roman"/>
              <a:cs typeface="Times New Roman"/>
            </a:endParaRPr>
          </a:p>
          <a:p>
            <a:pPr marL="773430">
              <a:lnSpc>
                <a:spcPct val="100000"/>
              </a:lnSpc>
              <a:spcBef>
                <a:spcPts val="815"/>
              </a:spcBef>
              <a:tabLst>
                <a:tab pos="1376045" algn="l"/>
              </a:tabLst>
            </a:pPr>
            <a:r>
              <a:rPr sz="2650" spc="15" dirty="0">
                <a:latin typeface="Times New Roman"/>
                <a:cs typeface="Times New Roman"/>
              </a:rPr>
              <a:t>5	6</a:t>
            </a:r>
            <a:endParaRPr sz="2650">
              <a:latin typeface="Times New Roman"/>
              <a:cs typeface="Times New Roman"/>
            </a:endParaRPr>
          </a:p>
          <a:p>
            <a:pPr marL="673100">
              <a:lnSpc>
                <a:spcPct val="100000"/>
              </a:lnSpc>
              <a:spcBef>
                <a:spcPts val="815"/>
              </a:spcBef>
              <a:tabLst>
                <a:tab pos="1289685" algn="l"/>
              </a:tabLst>
            </a:pPr>
            <a:r>
              <a:rPr sz="2650" spc="5" dirty="0">
                <a:latin typeface="Times New Roman"/>
                <a:cs typeface="Times New Roman"/>
              </a:rPr>
              <a:t>10	11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15000" y="2133600"/>
            <a:ext cx="639233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975" spc="22" baseline="-28301" dirty="0">
                <a:latin typeface="Times New Roman"/>
                <a:cs typeface="Times New Roman"/>
              </a:rPr>
              <a:t>6</a:t>
            </a:r>
            <a:r>
              <a:rPr sz="3975" spc="89" baseline="-28301" dirty="0">
                <a:latin typeface="Times New Roman"/>
                <a:cs typeface="Times New Roman"/>
              </a:rPr>
              <a:t> </a:t>
            </a:r>
            <a:r>
              <a:rPr sz="2650" spc="10" dirty="0">
                <a:latin typeface="Symbol"/>
                <a:cs typeface="Symbol"/>
              </a:rPr>
              <a:t>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99128" y="2464452"/>
            <a:ext cx="911013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650" spc="-20" dirty="0">
                <a:latin typeface="Times New Roman"/>
                <a:cs typeface="Times New Roman"/>
              </a:rPr>
              <a:t>A=</a:t>
            </a:r>
            <a:r>
              <a:rPr sz="2650" spc="-350" dirty="0">
                <a:latin typeface="Times New Roman"/>
                <a:cs typeface="Times New Roman"/>
              </a:rPr>
              <a:t> </a:t>
            </a:r>
            <a:r>
              <a:rPr sz="3975" spc="15" baseline="15723" dirty="0">
                <a:latin typeface="Symbol"/>
                <a:cs typeface="Symbol"/>
              </a:rPr>
              <a:t></a:t>
            </a:r>
            <a:endParaRPr sz="3975" baseline="15723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67137" y="2693423"/>
            <a:ext cx="496147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spc="10" dirty="0">
                <a:latin typeface="Symbol"/>
                <a:cs typeface="Symbol"/>
              </a:rPr>
              <a:t></a:t>
            </a:r>
            <a:r>
              <a:rPr sz="2650" spc="-385" dirty="0">
                <a:latin typeface="Times New Roman"/>
                <a:cs typeface="Times New Roman"/>
              </a:rPr>
              <a:t> </a:t>
            </a:r>
            <a:r>
              <a:rPr sz="3975" spc="22" baseline="-5241" dirty="0">
                <a:latin typeface="Times New Roman"/>
                <a:cs typeface="Times New Roman"/>
              </a:rPr>
              <a:t>4</a:t>
            </a:r>
            <a:endParaRPr sz="3975" baseline="-5241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8800" y="2362200"/>
            <a:ext cx="574887" cy="7550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ts val="2865"/>
              </a:lnSpc>
              <a:spcBef>
                <a:spcPts val="110"/>
              </a:spcBef>
            </a:pPr>
            <a:r>
              <a:rPr sz="2650" spc="10" dirty="0">
                <a:latin typeface="Symbol"/>
                <a:cs typeface="Symbol"/>
              </a:rPr>
              <a:t></a:t>
            </a:r>
            <a:endParaRPr sz="2650">
              <a:latin typeface="Symbol"/>
              <a:cs typeface="Symbol"/>
            </a:endParaRPr>
          </a:p>
          <a:p>
            <a:pPr marR="5080" algn="r">
              <a:lnSpc>
                <a:spcPts val="2865"/>
              </a:lnSpc>
            </a:pPr>
            <a:r>
              <a:rPr sz="3975" spc="22" baseline="-5241" dirty="0">
                <a:latin typeface="Times New Roman"/>
                <a:cs typeface="Times New Roman"/>
              </a:rPr>
              <a:t>7</a:t>
            </a:r>
            <a:r>
              <a:rPr sz="3975" spc="82" baseline="-5241" dirty="0">
                <a:latin typeface="Times New Roman"/>
                <a:cs typeface="Times New Roman"/>
              </a:rPr>
              <a:t> </a:t>
            </a:r>
            <a:r>
              <a:rPr sz="2650" spc="10" dirty="0">
                <a:latin typeface="Symbol"/>
                <a:cs typeface="Symbol"/>
              </a:rPr>
              <a:t>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3271" y="3017771"/>
            <a:ext cx="55626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650" spc="10" dirty="0">
                <a:latin typeface="Symbol"/>
                <a:cs typeface="Symbol"/>
              </a:rPr>
              <a:t></a:t>
            </a:r>
            <a:r>
              <a:rPr sz="2650" spc="-409" dirty="0">
                <a:latin typeface="Times New Roman"/>
                <a:cs typeface="Times New Roman"/>
              </a:rPr>
              <a:t> </a:t>
            </a:r>
            <a:r>
              <a:rPr sz="3975" spc="22" baseline="-35639" dirty="0">
                <a:latin typeface="Times New Roman"/>
                <a:cs typeface="Times New Roman"/>
              </a:rPr>
              <a:t>9</a:t>
            </a:r>
            <a:endParaRPr sz="3975" baseline="-35639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62600" y="3200400"/>
            <a:ext cx="772160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650" spc="5" dirty="0">
                <a:latin typeface="Times New Roman"/>
                <a:cs typeface="Times New Roman"/>
              </a:rPr>
              <a:t>12</a:t>
            </a:r>
            <a:r>
              <a:rPr sz="2650" spc="-450" dirty="0">
                <a:latin typeface="Times New Roman"/>
                <a:cs typeface="Times New Roman"/>
              </a:rPr>
              <a:t> </a:t>
            </a:r>
            <a:r>
              <a:rPr sz="3975" spc="15" baseline="35639" dirty="0">
                <a:latin typeface="Symbol"/>
                <a:cs typeface="Symbol"/>
              </a:rPr>
              <a:t></a:t>
            </a:r>
            <a:endParaRPr sz="3975" baseline="35639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10000" y="3276600"/>
            <a:ext cx="3143673" cy="4311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212975" algn="l"/>
              </a:tabLst>
            </a:pPr>
            <a:r>
              <a:rPr sz="2650" spc="10" dirty="0">
                <a:latin typeface="Symbol"/>
                <a:cs typeface="Symbol"/>
              </a:rPr>
              <a:t></a:t>
            </a:r>
            <a:r>
              <a:rPr sz="2650" spc="10" dirty="0">
                <a:latin typeface="Times New Roman"/>
                <a:cs typeface="Times New Roman"/>
              </a:rPr>
              <a:t>	</a:t>
            </a:r>
            <a:r>
              <a:rPr sz="2650" spc="10" dirty="0">
                <a:latin typeface="Symbol"/>
                <a:cs typeface="Symbol"/>
              </a:rPr>
              <a:t></a:t>
            </a:r>
            <a:endParaRPr sz="26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1837" y="3463954"/>
            <a:ext cx="17119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15" dirty="0">
                <a:latin typeface="Times New Roman"/>
                <a:cs typeface="Times New Roman"/>
              </a:rPr>
              <a:t>S</a:t>
            </a:r>
            <a:r>
              <a:rPr sz="2700" spc="5" dirty="0">
                <a:latin typeface="Times New Roman"/>
                <a:cs typeface="Times New Roman"/>
              </a:rPr>
              <a:t>o</a:t>
            </a:r>
            <a:r>
              <a:rPr sz="2700" spc="-45" dirty="0">
                <a:latin typeface="Times New Roman"/>
                <a:cs typeface="Times New Roman"/>
              </a:rPr>
              <a:t>l</a:t>
            </a:r>
            <a:r>
              <a:rPr sz="2700" dirty="0">
                <a:latin typeface="Times New Roman"/>
                <a:cs typeface="Times New Roman"/>
              </a:rPr>
              <a:t>ution: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3294" y="3978997"/>
            <a:ext cx="6548967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5385" algn="l"/>
              </a:tabLst>
            </a:pPr>
            <a:r>
              <a:rPr sz="2700" spc="-5" dirty="0">
                <a:latin typeface="Times New Roman"/>
                <a:cs typeface="Times New Roman"/>
              </a:rPr>
              <a:t>Reduce	</a:t>
            </a:r>
            <a:r>
              <a:rPr sz="2700" dirty="0">
                <a:latin typeface="Times New Roman"/>
                <a:cs typeface="Times New Roman"/>
              </a:rPr>
              <a:t>the </a:t>
            </a:r>
            <a:r>
              <a:rPr sz="2700" spc="-10" dirty="0">
                <a:latin typeface="Times New Roman"/>
                <a:cs typeface="Times New Roman"/>
              </a:rPr>
              <a:t>matrix </a:t>
            </a:r>
            <a:r>
              <a:rPr sz="2700" dirty="0">
                <a:latin typeface="Times New Roman"/>
                <a:cs typeface="Times New Roman"/>
              </a:rPr>
              <a:t>to </a:t>
            </a:r>
            <a:r>
              <a:rPr sz="2700" spc="-15" dirty="0">
                <a:latin typeface="Times New Roman"/>
                <a:cs typeface="Times New Roman"/>
              </a:rPr>
              <a:t>echelon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Times New Roman"/>
                <a:cs typeface="Times New Roman"/>
              </a:rPr>
              <a:t>form,</a:t>
            </a:r>
            <a:endParaRPr sz="2700">
              <a:latin typeface="Times New Roman"/>
              <a:cs typeface="Times New Roman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381501" y="4557865"/>
          <a:ext cx="7241538" cy="9067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773"/>
                <a:gridCol w="780627"/>
                <a:gridCol w="818725"/>
                <a:gridCol w="1512993"/>
                <a:gridCol w="1344507"/>
                <a:gridCol w="655319"/>
                <a:gridCol w="656167"/>
                <a:gridCol w="704427"/>
              </a:tblGrid>
              <a:tr h="473551">
                <a:tc>
                  <a:txBody>
                    <a:bodyPr/>
                    <a:lstStyle/>
                    <a:p>
                      <a:pPr marL="31750">
                        <a:lnSpc>
                          <a:spcPts val="3045"/>
                        </a:lnSpc>
                      </a:pPr>
                      <a:r>
                        <a:rPr sz="4050" baseline="-4115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4050" spc="-487" baseline="-41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5" dirty="0">
                          <a:latin typeface="Times New Roman"/>
                          <a:cs typeface="Times New Roman"/>
                        </a:rPr>
                        <a:t>2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3045"/>
                        </a:lnSpc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3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ts val="3045"/>
                        </a:lnSpc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3045"/>
                        </a:lnSpc>
                      </a:pPr>
                      <a:r>
                        <a:rPr sz="2700" spc="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2700" spc="114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4050" baseline="-4115" dirty="0">
                          <a:latin typeface="Symbol"/>
                          <a:cs typeface="Symbol"/>
                        </a:rPr>
                        <a:t></a:t>
                      </a:r>
                      <a:endParaRPr sz="4050" baseline="-4115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ts val="3045"/>
                        </a:lnSpc>
                      </a:pPr>
                      <a:r>
                        <a:rPr sz="4050" baseline="-4115" dirty="0">
                          <a:latin typeface="Symbol"/>
                          <a:cs typeface="Symbol"/>
                        </a:rPr>
                        <a:t></a:t>
                      </a:r>
                      <a:r>
                        <a:rPr sz="4050" spc="-705" baseline="-41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spc="5" dirty="0">
                          <a:latin typeface="Times New Roman"/>
                          <a:cs typeface="Times New Roman"/>
                        </a:rPr>
                        <a:t>1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3045"/>
                        </a:lnSpc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45"/>
                        </a:lnSpc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3045"/>
                        </a:lnSpc>
                      </a:pPr>
                      <a:r>
                        <a:rPr sz="2700" spc="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2700" spc="-45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4050" baseline="-4115" dirty="0">
                          <a:latin typeface="Symbol"/>
                          <a:cs typeface="Symbol"/>
                        </a:rPr>
                        <a:t></a:t>
                      </a:r>
                      <a:endParaRPr sz="4050" baseline="-4115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</a:tr>
              <a:tr h="433201">
                <a:tc>
                  <a:txBody>
                    <a:bodyPr/>
                    <a:lstStyle/>
                    <a:p>
                      <a:pPr marL="31750">
                        <a:lnSpc>
                          <a:spcPts val="1680"/>
                        </a:lnSpc>
                      </a:pPr>
                      <a:r>
                        <a:rPr sz="2700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2700" spc="-3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4050" spc="7" baseline="-27777" dirty="0">
                          <a:latin typeface="Times New Roman"/>
                          <a:cs typeface="Times New Roman"/>
                        </a:rPr>
                        <a:t>3</a:t>
                      </a:r>
                      <a:endParaRPr sz="4050" baseline="-27777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1630"/>
                        </a:lnSpc>
                      </a:pPr>
                      <a:r>
                        <a:rPr sz="2700" dirty="0">
                          <a:latin typeface="Symbol"/>
                          <a:cs typeface="Symbol"/>
                        </a:rPr>
                        <a:t></a:t>
                      </a:r>
                      <a:endParaRPr sz="27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780" algn="ctr">
                        <a:lnSpc>
                          <a:spcPts val="3185"/>
                        </a:lnSpc>
                        <a:spcBef>
                          <a:spcPts val="125"/>
                        </a:spcBef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4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R="214629" algn="r">
                        <a:lnSpc>
                          <a:spcPts val="3185"/>
                        </a:lnSpc>
                        <a:spcBef>
                          <a:spcPts val="125"/>
                        </a:spcBef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5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2005"/>
                        </a:lnSpc>
                      </a:pPr>
                      <a:r>
                        <a:rPr sz="4050" spc="7" baseline="-27777" dirty="0">
                          <a:latin typeface="Times New Roman"/>
                          <a:cs typeface="Times New Roman"/>
                        </a:rPr>
                        <a:t>6</a:t>
                      </a:r>
                      <a:r>
                        <a:rPr sz="4050" spc="172" baseline="-2777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Symbol"/>
                          <a:cs typeface="Symbol"/>
                        </a:rPr>
                        <a:t></a:t>
                      </a:r>
                      <a:endParaRPr sz="27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7320" algn="r">
                        <a:lnSpc>
                          <a:spcPts val="2005"/>
                        </a:lnSpc>
                      </a:pPr>
                      <a:r>
                        <a:rPr sz="2700" dirty="0">
                          <a:latin typeface="Symbol"/>
                          <a:cs typeface="Symbol"/>
                        </a:rPr>
                        <a:t></a:t>
                      </a:r>
                      <a:r>
                        <a:rPr sz="2700" spc="-4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4050" spc="7" baseline="-27777" dirty="0">
                          <a:latin typeface="Times New Roman"/>
                          <a:cs typeface="Times New Roman"/>
                        </a:rPr>
                        <a:t>0</a:t>
                      </a:r>
                      <a:endParaRPr sz="4050" baseline="-27777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185"/>
                        </a:lnSpc>
                        <a:spcBef>
                          <a:spcPts val="125"/>
                        </a:spcBef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ts val="3185"/>
                        </a:lnSpc>
                        <a:spcBef>
                          <a:spcPts val="125"/>
                        </a:spcBef>
                      </a:pPr>
                      <a:r>
                        <a:rPr sz="2700" dirty="0">
                          <a:latin typeface="Times New Roman"/>
                          <a:cs typeface="Times New Roman"/>
                        </a:rPr>
                        <a:t>2</a:t>
                      </a: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15875" marB="0"/>
                </a:tc>
                <a:tc>
                  <a:txBody>
                    <a:bodyPr/>
                    <a:lstStyle/>
                    <a:p>
                      <a:pPr marL="160655">
                        <a:lnSpc>
                          <a:spcPts val="1680"/>
                        </a:lnSpc>
                      </a:pPr>
                      <a:r>
                        <a:rPr sz="4050" spc="7" baseline="-27777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4050" spc="-719" baseline="-27777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700" dirty="0">
                          <a:latin typeface="Symbol"/>
                          <a:cs typeface="Symbol"/>
                        </a:rPr>
                        <a:t></a:t>
                      </a:r>
                      <a:endParaRPr sz="2700">
                        <a:latin typeface="Symbol"/>
                        <a:cs typeface="Symbol"/>
                      </a:endParaRPr>
                    </a:p>
                    <a:p>
                      <a:pPr marR="24765" algn="r">
                        <a:lnSpc>
                          <a:spcPts val="1630"/>
                        </a:lnSpc>
                      </a:pPr>
                      <a:r>
                        <a:rPr sz="2700" dirty="0">
                          <a:latin typeface="Symbol"/>
                          <a:cs typeface="Symbol"/>
                        </a:rPr>
                        <a:t></a:t>
                      </a:r>
                      <a:endParaRPr sz="27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6802423" y="5447010"/>
            <a:ext cx="919480" cy="105473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10"/>
              </a:spcBef>
              <a:tabLst>
                <a:tab pos="504190" algn="l"/>
              </a:tabLst>
            </a:pPr>
            <a:r>
              <a:rPr sz="2700" spc="5" dirty="0">
                <a:latin typeface="Times New Roman"/>
                <a:cs typeface="Times New Roman"/>
              </a:rPr>
              <a:t>0	0</a:t>
            </a: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502284" algn="l"/>
              </a:tabLst>
            </a:pPr>
            <a:r>
              <a:rPr sz="2700" spc="5" dirty="0">
                <a:latin typeface="Times New Roman"/>
                <a:cs typeface="Times New Roman"/>
              </a:rPr>
              <a:t>0	0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3000" y="5257800"/>
            <a:ext cx="1807633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50" baseline="15432" dirty="0">
                <a:latin typeface="Symbol"/>
                <a:cs typeface="Symbol"/>
              </a:rPr>
              <a:t></a:t>
            </a:r>
            <a:r>
              <a:rPr sz="4050" spc="-390" baseline="15432" dirty="0">
                <a:latin typeface="Times New Roman"/>
                <a:cs typeface="Times New Roman"/>
              </a:rPr>
              <a:t> </a:t>
            </a:r>
            <a:r>
              <a:rPr sz="2700" spc="5" dirty="0">
                <a:latin typeface="Symbol"/>
                <a:cs typeface="Symbol"/>
              </a:rPr>
              <a:t></a:t>
            </a:r>
            <a:r>
              <a:rPr sz="2700" spc="-24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Symbol"/>
                <a:cs typeface="Symbol"/>
              </a:rPr>
              <a:t></a:t>
            </a:r>
            <a:r>
              <a:rPr sz="2700" spc="-80" dirty="0">
                <a:latin typeface="Times New Roman"/>
                <a:cs typeface="Times New Roman"/>
              </a:rPr>
              <a:t> </a:t>
            </a:r>
            <a:r>
              <a:rPr sz="2700" spc="5" dirty="0">
                <a:latin typeface="Symbol"/>
                <a:cs typeface="Symbol"/>
              </a:rPr>
              <a:t></a:t>
            </a:r>
            <a:r>
              <a:rPr sz="2700" spc="-155" dirty="0">
                <a:latin typeface="Times New Roman"/>
                <a:cs typeface="Times New Roman"/>
              </a:rPr>
              <a:t> </a:t>
            </a:r>
            <a:r>
              <a:rPr sz="4050" baseline="15432" dirty="0">
                <a:latin typeface="Symbol"/>
                <a:cs typeface="Symbol"/>
              </a:rPr>
              <a:t></a:t>
            </a:r>
            <a:endParaRPr sz="4050" baseline="15432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6900" y="5519255"/>
            <a:ext cx="5029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Symbol"/>
                <a:cs typeface="Symbol"/>
              </a:rPr>
              <a:t></a:t>
            </a:r>
            <a:r>
              <a:rPr sz="2700" spc="-380" dirty="0">
                <a:latin typeface="Times New Roman"/>
                <a:cs typeface="Times New Roman"/>
              </a:rPr>
              <a:t> </a:t>
            </a:r>
            <a:r>
              <a:rPr sz="4050" spc="7" baseline="-5144" dirty="0">
                <a:latin typeface="Times New Roman"/>
                <a:cs typeface="Times New Roman"/>
              </a:rPr>
              <a:t>4</a:t>
            </a:r>
            <a:endParaRPr sz="4050" baseline="-5144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62400" y="5486400"/>
            <a:ext cx="308101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37640" algn="l"/>
              </a:tabLst>
            </a:pPr>
            <a:r>
              <a:rPr sz="4050" spc="7" baseline="-5144" dirty="0">
                <a:latin typeface="Times New Roman"/>
                <a:cs typeface="Times New Roman"/>
              </a:rPr>
              <a:t>7</a:t>
            </a:r>
            <a:r>
              <a:rPr sz="4050" spc="240" baseline="-5144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Symbol"/>
                <a:cs typeface="Symbol"/>
              </a:rPr>
              <a:t></a:t>
            </a:r>
            <a:r>
              <a:rPr sz="2700">
                <a:latin typeface="Times New Roman"/>
                <a:cs typeface="Times New Roman"/>
              </a:rPr>
              <a:t>	</a:t>
            </a:r>
            <a:r>
              <a:rPr lang="en-IN" sz="2700" dirty="0" smtClean="0">
                <a:latin typeface="Times New Roman"/>
                <a:cs typeface="Times New Roman"/>
              </a:rPr>
              <a:t>         </a:t>
            </a:r>
            <a:r>
              <a:rPr sz="2700" smtClean="0">
                <a:latin typeface="Symbol"/>
                <a:cs typeface="Symbol"/>
              </a:rPr>
              <a:t></a:t>
            </a:r>
            <a:r>
              <a:rPr sz="2700" spc="-425" smtClean="0">
                <a:latin typeface="Times New Roman"/>
                <a:cs typeface="Times New Roman"/>
              </a:rPr>
              <a:t> </a:t>
            </a:r>
            <a:r>
              <a:rPr sz="4050" spc="7" baseline="-5144" dirty="0">
                <a:latin typeface="Times New Roman"/>
                <a:cs typeface="Times New Roman"/>
              </a:rPr>
              <a:t>0</a:t>
            </a:r>
            <a:endParaRPr sz="4050" baseline="-5144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111337" y="5519255"/>
            <a:ext cx="4851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7" baseline="-5144" dirty="0">
                <a:latin typeface="Times New Roman"/>
                <a:cs typeface="Times New Roman"/>
              </a:rPr>
              <a:t>0</a:t>
            </a:r>
            <a:r>
              <a:rPr sz="4050" spc="-719" baseline="-5144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Symbol"/>
                <a:cs typeface="Symbol"/>
              </a:rPr>
              <a:t>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73034" y="5848209"/>
            <a:ext cx="563033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Symbol"/>
                <a:cs typeface="Symbol"/>
              </a:rPr>
              <a:t></a:t>
            </a:r>
            <a:r>
              <a:rPr sz="2700" spc="-400" dirty="0">
                <a:latin typeface="Times New Roman"/>
                <a:cs typeface="Times New Roman"/>
              </a:rPr>
              <a:t> </a:t>
            </a:r>
            <a:r>
              <a:rPr sz="4050" spc="7" baseline="-34979" dirty="0">
                <a:latin typeface="Times New Roman"/>
                <a:cs typeface="Times New Roman"/>
              </a:rPr>
              <a:t>9</a:t>
            </a:r>
            <a:endParaRPr sz="4050" baseline="-34979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218415" y="5447010"/>
            <a:ext cx="2435860" cy="105473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910"/>
              </a:spcBef>
              <a:tabLst>
                <a:tab pos="753745" algn="l"/>
              </a:tabLst>
            </a:pPr>
            <a:r>
              <a:rPr sz="2700" spc="5" dirty="0">
                <a:latin typeface="Times New Roman"/>
                <a:cs typeface="Times New Roman"/>
              </a:rPr>
              <a:t>5	6</a:t>
            </a:r>
            <a:endParaRPr sz="27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810"/>
              </a:spcBef>
              <a:tabLst>
                <a:tab pos="664845" algn="l"/>
                <a:tab pos="1264920" algn="l"/>
              </a:tabLst>
            </a:pPr>
            <a:r>
              <a:rPr sz="2700" spc="5" dirty="0">
                <a:latin typeface="Times New Roman"/>
                <a:cs typeface="Times New Roman"/>
              </a:rPr>
              <a:t>10	11	12</a:t>
            </a:r>
            <a:r>
              <a:rPr sz="2700" spc="-445" dirty="0">
                <a:latin typeface="Times New Roman"/>
                <a:cs typeface="Times New Roman"/>
              </a:rPr>
              <a:t> </a:t>
            </a:r>
            <a:r>
              <a:rPr sz="4050" baseline="34979" dirty="0">
                <a:latin typeface="Symbol"/>
                <a:cs typeface="Symbol"/>
              </a:rPr>
              <a:t></a:t>
            </a:r>
            <a:endParaRPr sz="4050" baseline="34979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8298" y="5848209"/>
            <a:ext cx="56134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Symbol"/>
                <a:cs typeface="Symbol"/>
              </a:rPr>
              <a:t></a:t>
            </a:r>
            <a:r>
              <a:rPr sz="2700" spc="-409" dirty="0">
                <a:latin typeface="Times New Roman"/>
                <a:cs typeface="Times New Roman"/>
              </a:rPr>
              <a:t> </a:t>
            </a:r>
            <a:r>
              <a:rPr sz="4050" spc="7" baseline="-34979" dirty="0">
                <a:latin typeface="Times New Roman"/>
                <a:cs typeface="Times New Roman"/>
              </a:rPr>
              <a:t>0</a:t>
            </a:r>
            <a:endParaRPr sz="4050" baseline="-34979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75547" y="5848209"/>
            <a:ext cx="554567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50" spc="7" baseline="-34979" dirty="0">
                <a:latin typeface="Times New Roman"/>
                <a:cs typeface="Times New Roman"/>
              </a:rPr>
              <a:t>0</a:t>
            </a:r>
            <a:r>
              <a:rPr sz="4050" spc="-675" baseline="-34979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Symbol"/>
                <a:cs typeface="Symbol"/>
              </a:rPr>
              <a:t>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06901" y="6145107"/>
            <a:ext cx="2108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Symbol"/>
                <a:cs typeface="Symbol"/>
              </a:rPr>
              <a:t>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14800" y="6172200"/>
            <a:ext cx="2108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Symbol"/>
                <a:cs typeface="Symbol"/>
              </a:rPr>
              <a:t>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922165" y="6145107"/>
            <a:ext cx="2108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Symbol"/>
                <a:cs typeface="Symbol"/>
              </a:rPr>
              <a:t>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86079" y="6145107"/>
            <a:ext cx="2108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latin typeface="Symbol"/>
                <a:cs typeface="Symbol"/>
              </a:rPr>
              <a:t></a:t>
            </a:r>
            <a:endParaRPr sz="27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223"/>
            <a:ext cx="12191999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8477" y="1"/>
            <a:ext cx="6323521" cy="599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" y="0"/>
            <a:ext cx="12117609" cy="1020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-1104" y="52323"/>
            <a:ext cx="12194120" cy="9018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9456" y="507491"/>
            <a:ext cx="11854688" cy="62240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800" y="533400"/>
            <a:ext cx="11684000" cy="609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4800" y="533400"/>
            <a:ext cx="11684000" cy="6096000"/>
          </a:xfrm>
          <a:custGeom>
            <a:avLst/>
            <a:gdLst/>
            <a:ahLst/>
            <a:cxnLst/>
            <a:rect l="l" t="t" r="r" b="b"/>
            <a:pathLst>
              <a:path w="8763000" h="6096000">
                <a:moveTo>
                  <a:pt x="0" y="6096000"/>
                </a:moveTo>
                <a:lnTo>
                  <a:pt x="8763000" y="6096000"/>
                </a:lnTo>
                <a:lnTo>
                  <a:pt x="8763000" y="0"/>
                </a:lnTo>
                <a:lnTo>
                  <a:pt x="0" y="0"/>
                </a:lnTo>
                <a:lnTo>
                  <a:pt x="0" y="6096000"/>
                </a:lnTo>
                <a:close/>
              </a:path>
            </a:pathLst>
          </a:custGeom>
          <a:ln w="9144">
            <a:solidFill>
              <a:srgbClr val="0550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2419" y="601558"/>
            <a:ext cx="11551073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15" dirty="0"/>
              <a:t>Now,convert </a:t>
            </a:r>
            <a:r>
              <a:rPr sz="2100" spc="-5" dirty="0"/>
              <a:t>the </a:t>
            </a:r>
            <a:r>
              <a:rPr sz="2100" spc="-15" dirty="0"/>
              <a:t>reduced matrix </a:t>
            </a:r>
            <a:r>
              <a:rPr sz="2100" dirty="0"/>
              <a:t>to </a:t>
            </a:r>
            <a:r>
              <a:rPr sz="2100" spc="-15" dirty="0"/>
              <a:t>normal </a:t>
            </a:r>
            <a:r>
              <a:rPr sz="2100" spc="-10" dirty="0"/>
              <a:t>form </a:t>
            </a:r>
            <a:r>
              <a:rPr sz="2100" spc="-5" dirty="0"/>
              <a:t>by using </a:t>
            </a:r>
            <a:r>
              <a:rPr sz="2100" spc="-15" dirty="0"/>
              <a:t>row/column</a:t>
            </a:r>
            <a:r>
              <a:rPr sz="2100" spc="70" dirty="0"/>
              <a:t> </a:t>
            </a:r>
            <a:r>
              <a:rPr sz="2100" spc="-10" dirty="0"/>
              <a:t>operations,</a:t>
            </a:r>
            <a:endParaRPr sz="2100"/>
          </a:p>
        </p:txBody>
      </p:sp>
      <p:sp>
        <p:nvSpPr>
          <p:cNvPr id="11" name="object 11"/>
          <p:cNvSpPr txBox="1"/>
          <p:nvPr/>
        </p:nvSpPr>
        <p:spPr>
          <a:xfrm>
            <a:off x="929025" y="1339778"/>
            <a:ext cx="2081107" cy="162052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  <a:tabLst>
                <a:tab pos="512445" algn="l"/>
                <a:tab pos="893444" algn="l"/>
                <a:tab pos="1273810" algn="l"/>
              </a:tabLst>
            </a:pPr>
            <a:r>
              <a:rPr sz="3150" spc="-7" baseline="-3968" dirty="0">
                <a:latin typeface="Symbol"/>
                <a:cs typeface="Symbol"/>
              </a:rPr>
              <a:t></a:t>
            </a:r>
            <a:r>
              <a:rPr sz="3150" spc="-427" baseline="-3968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1	0	0	0</a:t>
            </a:r>
            <a:r>
              <a:rPr sz="2100" spc="-390" dirty="0">
                <a:latin typeface="Times New Roman"/>
                <a:cs typeface="Times New Roman"/>
              </a:rPr>
              <a:t> </a:t>
            </a:r>
            <a:r>
              <a:rPr sz="3150" spc="-7" baseline="-3968" dirty="0">
                <a:latin typeface="Symbol"/>
                <a:cs typeface="Symbol"/>
              </a:rPr>
              <a:t></a:t>
            </a:r>
            <a:endParaRPr sz="3150" baseline="-3968">
              <a:latin typeface="Symbol"/>
              <a:cs typeface="Symbol"/>
            </a:endParaRPr>
          </a:p>
          <a:p>
            <a:pPr marL="2540" algn="ctr">
              <a:lnSpc>
                <a:spcPct val="100000"/>
              </a:lnSpc>
              <a:spcBef>
                <a:spcPts val="615"/>
              </a:spcBef>
              <a:tabLst>
                <a:tab pos="387350" algn="l"/>
              </a:tabLst>
            </a:pPr>
            <a:r>
              <a:rPr sz="2100" spc="-5" dirty="0">
                <a:latin typeface="Times New Roman"/>
                <a:cs typeface="Times New Roman"/>
              </a:rPr>
              <a:t>1	2</a:t>
            </a:r>
            <a:endParaRPr sz="21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625"/>
              </a:spcBef>
              <a:tabLst>
                <a:tab pos="383540" algn="l"/>
              </a:tabLst>
            </a:pPr>
            <a:r>
              <a:rPr sz="2100" spc="-5" dirty="0">
                <a:latin typeface="Times New Roman"/>
                <a:cs typeface="Times New Roman"/>
              </a:rPr>
              <a:t>0	0</a:t>
            </a:r>
            <a:endParaRPr sz="21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  <a:spcBef>
                <a:spcPts val="620"/>
              </a:spcBef>
              <a:tabLst>
                <a:tab pos="383540" algn="l"/>
              </a:tabLst>
            </a:pPr>
            <a:r>
              <a:rPr sz="2100" spc="-5" dirty="0">
                <a:latin typeface="Times New Roman"/>
                <a:cs typeface="Times New Roman"/>
              </a:rPr>
              <a:t>0	0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26057" y="1339778"/>
            <a:ext cx="2075180" cy="162052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  <a:tabLst>
                <a:tab pos="512445" algn="l"/>
                <a:tab pos="890905" algn="l"/>
                <a:tab pos="1269365" algn="l"/>
              </a:tabLst>
            </a:pPr>
            <a:r>
              <a:rPr sz="3150" spc="-7" baseline="-3968" dirty="0">
                <a:latin typeface="Symbol"/>
                <a:cs typeface="Symbol"/>
              </a:rPr>
              <a:t></a:t>
            </a:r>
            <a:r>
              <a:rPr sz="3150" spc="-427" baseline="-3968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1	0	0	0</a:t>
            </a:r>
            <a:r>
              <a:rPr sz="2100" spc="-390" dirty="0">
                <a:latin typeface="Times New Roman"/>
                <a:cs typeface="Times New Roman"/>
              </a:rPr>
              <a:t> </a:t>
            </a:r>
            <a:r>
              <a:rPr sz="3150" spc="-7" baseline="-3968" dirty="0">
                <a:latin typeface="Symbol"/>
                <a:cs typeface="Symbol"/>
              </a:rPr>
              <a:t></a:t>
            </a:r>
            <a:endParaRPr sz="3150" baseline="-3968">
              <a:latin typeface="Symbol"/>
              <a:cs typeface="Symbol"/>
            </a:endParaRPr>
          </a:p>
          <a:p>
            <a:pPr marL="1905" algn="ctr">
              <a:lnSpc>
                <a:spcPct val="100000"/>
              </a:lnSpc>
              <a:spcBef>
                <a:spcPts val="615"/>
              </a:spcBef>
              <a:tabLst>
                <a:tab pos="382270" algn="l"/>
              </a:tabLst>
            </a:pPr>
            <a:r>
              <a:rPr sz="2100" spc="-5" dirty="0">
                <a:latin typeface="Times New Roman"/>
                <a:cs typeface="Times New Roman"/>
              </a:rPr>
              <a:t>1	0</a:t>
            </a:r>
            <a:endParaRPr sz="2100">
              <a:latin typeface="Times New Roman"/>
              <a:cs typeface="Times New Roman"/>
            </a:endParaRPr>
          </a:p>
          <a:p>
            <a:pPr marL="5080" algn="ctr">
              <a:lnSpc>
                <a:spcPct val="100000"/>
              </a:lnSpc>
              <a:spcBef>
                <a:spcPts val="625"/>
              </a:spcBef>
              <a:tabLst>
                <a:tab pos="382905" algn="l"/>
              </a:tabLst>
            </a:pPr>
            <a:r>
              <a:rPr sz="2100" spc="-5" dirty="0">
                <a:latin typeface="Times New Roman"/>
                <a:cs typeface="Times New Roman"/>
              </a:rPr>
              <a:t>0	0</a:t>
            </a:r>
            <a:endParaRPr sz="2100">
              <a:latin typeface="Times New Roman"/>
              <a:cs typeface="Times New Roman"/>
            </a:endParaRPr>
          </a:p>
          <a:p>
            <a:pPr marL="5080" algn="ctr">
              <a:lnSpc>
                <a:spcPct val="100000"/>
              </a:lnSpc>
              <a:spcBef>
                <a:spcPts val="620"/>
              </a:spcBef>
              <a:tabLst>
                <a:tab pos="382905" algn="l"/>
              </a:tabLst>
            </a:pPr>
            <a:r>
              <a:rPr sz="2100" spc="-5" dirty="0">
                <a:latin typeface="Times New Roman"/>
                <a:cs typeface="Times New Roman"/>
              </a:rPr>
              <a:t>0	0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5159" y="1684116"/>
            <a:ext cx="458047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</a:t>
            </a:r>
            <a:r>
              <a:rPr sz="2100" spc="-320" dirty="0">
                <a:latin typeface="Times New Roman"/>
                <a:cs typeface="Times New Roman"/>
              </a:rPr>
              <a:t> </a:t>
            </a:r>
            <a:r>
              <a:rPr sz="3150" spc="-7" baseline="-27777" dirty="0">
                <a:latin typeface="Times New Roman"/>
                <a:cs typeface="Times New Roman"/>
              </a:rPr>
              <a:t>0</a:t>
            </a:r>
            <a:endParaRPr sz="3150" baseline="-27777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95575" y="1684116"/>
            <a:ext cx="448733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150" spc="-7" baseline="-27777" dirty="0">
                <a:latin typeface="Times New Roman"/>
                <a:cs typeface="Times New Roman"/>
              </a:rPr>
              <a:t>3</a:t>
            </a:r>
            <a:r>
              <a:rPr sz="3150" spc="-555" baseline="-27777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92189" y="1684116"/>
            <a:ext cx="45720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</a:t>
            </a:r>
            <a:r>
              <a:rPr sz="2100" spc="-320" dirty="0">
                <a:latin typeface="Times New Roman"/>
                <a:cs typeface="Times New Roman"/>
              </a:rPr>
              <a:t> </a:t>
            </a:r>
            <a:r>
              <a:rPr sz="3150" spc="-7" baseline="-27777" dirty="0">
                <a:latin typeface="Times New Roman"/>
                <a:cs typeface="Times New Roman"/>
              </a:rPr>
              <a:t>0</a:t>
            </a:r>
            <a:endParaRPr sz="3150" baseline="-27777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83758" y="1684116"/>
            <a:ext cx="451273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150" spc="-7" baseline="-27777" dirty="0">
                <a:latin typeface="Times New Roman"/>
                <a:cs typeface="Times New Roman"/>
              </a:rPr>
              <a:t>0</a:t>
            </a:r>
            <a:r>
              <a:rPr sz="3150" spc="-532" baseline="-27777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06116" y="2013399"/>
            <a:ext cx="1424093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150" spc="-7" baseline="15873" dirty="0">
                <a:latin typeface="Symbol"/>
                <a:cs typeface="Symbol"/>
              </a:rPr>
              <a:t></a:t>
            </a:r>
            <a:r>
              <a:rPr sz="3150" spc="-292" baseline="15873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Symbol"/>
                <a:cs typeface="Symbol"/>
              </a:rPr>
              <a:t></a:t>
            </a:r>
            <a:r>
              <a:rPr sz="2100" spc="-18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Symbol"/>
                <a:cs typeface="Symbol"/>
              </a:rPr>
              <a:t></a:t>
            </a:r>
            <a:r>
              <a:rPr sz="2100" spc="-6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Symbol"/>
                <a:cs typeface="Symbol"/>
              </a:rPr>
              <a:t></a:t>
            </a:r>
            <a:r>
              <a:rPr sz="2100" spc="-125" dirty="0">
                <a:latin typeface="Times New Roman"/>
                <a:cs typeface="Times New Roman"/>
              </a:rPr>
              <a:t> </a:t>
            </a:r>
            <a:r>
              <a:rPr sz="3150" spc="-7" baseline="15873" dirty="0">
                <a:latin typeface="Symbol"/>
                <a:cs typeface="Symbol"/>
              </a:rPr>
              <a:t></a:t>
            </a:r>
            <a:endParaRPr sz="3150" baseline="15873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9026" y="1938824"/>
            <a:ext cx="390313" cy="598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26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</a:t>
            </a:r>
            <a:endParaRPr sz="2100">
              <a:latin typeface="Symbol"/>
              <a:cs typeface="Symbol"/>
            </a:endParaRPr>
          </a:p>
          <a:p>
            <a:pPr marL="12700">
              <a:lnSpc>
                <a:spcPts val="2260"/>
              </a:lnSpc>
            </a:pPr>
            <a:r>
              <a:rPr sz="2100" spc="-5" dirty="0">
                <a:latin typeface="Symbol"/>
                <a:cs typeface="Symbol"/>
              </a:rPr>
              <a:t></a:t>
            </a:r>
            <a:r>
              <a:rPr sz="2100" spc="-345" dirty="0">
                <a:latin typeface="Times New Roman"/>
                <a:cs typeface="Times New Roman"/>
              </a:rPr>
              <a:t> </a:t>
            </a:r>
            <a:r>
              <a:rPr sz="3150" spc="-7" baseline="-5291" dirty="0">
                <a:latin typeface="Times New Roman"/>
                <a:cs typeface="Times New Roman"/>
              </a:rPr>
              <a:t>0</a:t>
            </a:r>
            <a:endParaRPr sz="3150" baseline="-5291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26965" y="2193088"/>
            <a:ext cx="38354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50" spc="-7" baseline="-5291" dirty="0">
                <a:latin typeface="Times New Roman"/>
                <a:cs typeface="Times New Roman"/>
              </a:rPr>
              <a:t>0</a:t>
            </a:r>
            <a:r>
              <a:rPr sz="3150" spc="-577" baseline="-5291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26057" y="2193088"/>
            <a:ext cx="390313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</a:t>
            </a:r>
            <a:r>
              <a:rPr sz="2100" spc="-345" dirty="0">
                <a:latin typeface="Times New Roman"/>
                <a:cs typeface="Times New Roman"/>
              </a:rPr>
              <a:t> </a:t>
            </a:r>
            <a:r>
              <a:rPr sz="3150" spc="-7" baseline="-5291" dirty="0">
                <a:latin typeface="Times New Roman"/>
                <a:cs typeface="Times New Roman"/>
              </a:rPr>
              <a:t>0</a:t>
            </a:r>
            <a:endParaRPr sz="3150" baseline="-5291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17978" y="1938824"/>
            <a:ext cx="383540" cy="598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2085">
              <a:lnSpc>
                <a:spcPts val="226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  <a:p>
            <a:pPr marL="12700">
              <a:lnSpc>
                <a:spcPts val="2260"/>
              </a:lnSpc>
            </a:pPr>
            <a:r>
              <a:rPr sz="3150" spc="-7" baseline="-5291" dirty="0">
                <a:latin typeface="Times New Roman"/>
                <a:cs typeface="Times New Roman"/>
              </a:rPr>
              <a:t>0</a:t>
            </a:r>
            <a:r>
              <a:rPr sz="3150" spc="-577" baseline="-5291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5159" y="2448017"/>
            <a:ext cx="458047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</a:t>
            </a:r>
            <a:r>
              <a:rPr sz="2100" spc="-320" dirty="0">
                <a:latin typeface="Times New Roman"/>
                <a:cs typeface="Times New Roman"/>
              </a:rPr>
              <a:t> </a:t>
            </a:r>
            <a:r>
              <a:rPr sz="3150" spc="-7" baseline="-34391" dirty="0">
                <a:latin typeface="Times New Roman"/>
                <a:cs typeface="Times New Roman"/>
              </a:rPr>
              <a:t>0</a:t>
            </a:r>
            <a:endParaRPr sz="3150" baseline="-34391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93098" y="2448017"/>
            <a:ext cx="451273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150" spc="-7" baseline="-34391" dirty="0">
                <a:latin typeface="Times New Roman"/>
                <a:cs typeface="Times New Roman"/>
              </a:rPr>
              <a:t>0</a:t>
            </a:r>
            <a:r>
              <a:rPr sz="3150" spc="-532" baseline="-34391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92190" y="2448017"/>
            <a:ext cx="458047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</a:t>
            </a:r>
            <a:r>
              <a:rPr sz="2100" spc="-320" dirty="0">
                <a:latin typeface="Times New Roman"/>
                <a:cs typeface="Times New Roman"/>
              </a:rPr>
              <a:t> </a:t>
            </a:r>
            <a:r>
              <a:rPr sz="3150" spc="-7" baseline="-34391" dirty="0">
                <a:latin typeface="Times New Roman"/>
                <a:cs typeface="Times New Roman"/>
              </a:rPr>
              <a:t>0</a:t>
            </a:r>
            <a:endParaRPr sz="3150" baseline="-34391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84112" y="2448017"/>
            <a:ext cx="451273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150" spc="-7" baseline="-34391" dirty="0">
                <a:latin typeface="Times New Roman"/>
                <a:cs typeface="Times New Roman"/>
              </a:rPr>
              <a:t>0</a:t>
            </a:r>
            <a:r>
              <a:rPr sz="3150" spc="-532" baseline="-34391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29026" y="2677717"/>
            <a:ext cx="17018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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39983" y="2677717"/>
            <a:ext cx="17018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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26057" y="2677717"/>
            <a:ext cx="17018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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30997" y="2677717"/>
            <a:ext cx="17018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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18250" y="3374557"/>
            <a:ext cx="2075180" cy="161988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20"/>
              </a:spcBef>
              <a:tabLst>
                <a:tab pos="512445" algn="l"/>
                <a:tab pos="890269" algn="l"/>
                <a:tab pos="1268730" algn="l"/>
              </a:tabLst>
            </a:pPr>
            <a:r>
              <a:rPr sz="3150" spc="-7" baseline="-3968" dirty="0">
                <a:latin typeface="Symbol"/>
                <a:cs typeface="Symbol"/>
              </a:rPr>
              <a:t></a:t>
            </a:r>
            <a:r>
              <a:rPr sz="3150" spc="-434" baseline="-3968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1	0	0	0</a:t>
            </a:r>
            <a:r>
              <a:rPr sz="2100" spc="-385" dirty="0">
                <a:latin typeface="Times New Roman"/>
                <a:cs typeface="Times New Roman"/>
              </a:rPr>
              <a:t> </a:t>
            </a:r>
            <a:r>
              <a:rPr sz="3150" spc="-7" baseline="-3968" dirty="0">
                <a:latin typeface="Symbol"/>
                <a:cs typeface="Symbol"/>
              </a:rPr>
              <a:t></a:t>
            </a:r>
            <a:endParaRPr sz="3150" baseline="-3968">
              <a:latin typeface="Symbol"/>
              <a:cs typeface="Symbol"/>
            </a:endParaRPr>
          </a:p>
          <a:p>
            <a:pPr marL="3175" algn="ctr">
              <a:lnSpc>
                <a:spcPct val="100000"/>
              </a:lnSpc>
              <a:spcBef>
                <a:spcPts val="615"/>
              </a:spcBef>
              <a:tabLst>
                <a:tab pos="382905" algn="l"/>
              </a:tabLst>
            </a:pPr>
            <a:r>
              <a:rPr sz="2100" spc="-5" dirty="0">
                <a:latin typeface="Times New Roman"/>
                <a:cs typeface="Times New Roman"/>
              </a:rPr>
              <a:t>1	0</a:t>
            </a:r>
            <a:endParaRPr sz="2100">
              <a:latin typeface="Times New Roman"/>
              <a:cs typeface="Times New Roman"/>
            </a:endParaRPr>
          </a:p>
          <a:p>
            <a:pPr marL="5080" algn="ctr">
              <a:lnSpc>
                <a:spcPct val="100000"/>
              </a:lnSpc>
              <a:spcBef>
                <a:spcPts val="620"/>
              </a:spcBef>
              <a:tabLst>
                <a:tab pos="382905" algn="l"/>
              </a:tabLst>
            </a:pPr>
            <a:r>
              <a:rPr sz="2100" spc="-5" dirty="0">
                <a:latin typeface="Times New Roman"/>
                <a:cs typeface="Times New Roman"/>
              </a:rPr>
              <a:t>0	0</a:t>
            </a:r>
            <a:endParaRPr sz="2100">
              <a:latin typeface="Times New Roman"/>
              <a:cs typeface="Times New Roman"/>
            </a:endParaRPr>
          </a:p>
          <a:p>
            <a:pPr marL="5715" algn="ctr">
              <a:lnSpc>
                <a:spcPct val="100000"/>
              </a:lnSpc>
              <a:spcBef>
                <a:spcPts val="620"/>
              </a:spcBef>
              <a:tabLst>
                <a:tab pos="384175" algn="l"/>
              </a:tabLst>
            </a:pPr>
            <a:r>
              <a:rPr sz="2100" spc="-5" dirty="0">
                <a:latin typeface="Times New Roman"/>
                <a:cs typeface="Times New Roman"/>
              </a:rPr>
              <a:t>0	0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84383" y="3718895"/>
            <a:ext cx="458047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</a:t>
            </a:r>
            <a:r>
              <a:rPr sz="2100" spc="-320" dirty="0">
                <a:latin typeface="Times New Roman"/>
                <a:cs typeface="Times New Roman"/>
              </a:rPr>
              <a:t> </a:t>
            </a:r>
            <a:r>
              <a:rPr sz="3150" spc="-7" baseline="-27777" dirty="0">
                <a:latin typeface="Times New Roman"/>
                <a:cs typeface="Times New Roman"/>
              </a:rPr>
              <a:t>0</a:t>
            </a:r>
            <a:endParaRPr sz="3150" baseline="-27777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76629" y="3718895"/>
            <a:ext cx="451273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150" spc="-7" baseline="-27777" dirty="0">
                <a:latin typeface="Times New Roman"/>
                <a:cs typeface="Times New Roman"/>
              </a:rPr>
              <a:t>0</a:t>
            </a:r>
            <a:r>
              <a:rPr sz="3150" spc="-532" baseline="-27777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89810" y="3973160"/>
            <a:ext cx="875453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515620" algn="l"/>
              </a:tabLst>
            </a:pPr>
            <a:r>
              <a:rPr sz="2100" spc="-5" dirty="0">
                <a:latin typeface="Symbol"/>
                <a:cs typeface="Symbol"/>
              </a:rPr>
              <a:t>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3150" spc="-15" baseline="-15873" dirty="0">
                <a:latin typeface="Symbol"/>
                <a:cs typeface="Symbol"/>
              </a:rPr>
              <a:t></a:t>
            </a:r>
            <a:r>
              <a:rPr sz="3150" spc="-15" baseline="-15873" dirty="0">
                <a:latin typeface="Times New Roman"/>
                <a:cs typeface="Times New Roman"/>
              </a:rPr>
              <a:t>	</a:t>
            </a:r>
            <a:r>
              <a:rPr sz="3150" spc="-7" baseline="-30423" dirty="0">
                <a:latin typeface="Symbol"/>
                <a:cs typeface="Symbol"/>
              </a:rPr>
              <a:t></a:t>
            </a:r>
            <a:endParaRPr sz="3150" baseline="-30423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61163" y="3852776"/>
            <a:ext cx="1133687" cy="6089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300"/>
              </a:lnSpc>
              <a:spcBef>
                <a:spcPts val="90"/>
              </a:spcBef>
              <a:tabLst>
                <a:tab pos="574675" algn="l"/>
              </a:tabLst>
            </a:pPr>
            <a:r>
              <a:rPr sz="3150" spc="-7" baseline="-3968" dirty="0">
                <a:latin typeface="Symbol"/>
                <a:cs typeface="Symbol"/>
              </a:rPr>
              <a:t></a:t>
            </a:r>
            <a:r>
              <a:rPr sz="3150" spc="-367" baseline="-3968" dirty="0">
                <a:latin typeface="Times New Roman"/>
                <a:cs typeface="Times New Roman"/>
              </a:rPr>
              <a:t> </a:t>
            </a:r>
            <a:r>
              <a:rPr sz="2100" spc="40" dirty="0">
                <a:latin typeface="Times New Roman"/>
                <a:cs typeface="Times New Roman"/>
              </a:rPr>
              <a:t>I</a:t>
            </a:r>
            <a:r>
              <a:rPr sz="1200" spc="40" dirty="0">
                <a:latin typeface="Times New Roman"/>
                <a:cs typeface="Times New Roman"/>
              </a:rPr>
              <a:t>2	</a:t>
            </a:r>
            <a:r>
              <a:rPr sz="2100" spc="-5" dirty="0">
                <a:latin typeface="Times New Roman"/>
                <a:cs typeface="Times New Roman"/>
              </a:rPr>
              <a:t>0</a:t>
            </a:r>
            <a:r>
              <a:rPr sz="2100" spc="-380" dirty="0">
                <a:latin typeface="Times New Roman"/>
                <a:cs typeface="Times New Roman"/>
              </a:rPr>
              <a:t> </a:t>
            </a:r>
            <a:r>
              <a:rPr sz="3150" spc="-7" baseline="-3968" dirty="0">
                <a:latin typeface="Symbol"/>
                <a:cs typeface="Symbol"/>
              </a:rPr>
              <a:t></a:t>
            </a:r>
            <a:endParaRPr sz="3150" baseline="-3968">
              <a:latin typeface="Symbol"/>
              <a:cs typeface="Symbol"/>
            </a:endParaRPr>
          </a:p>
          <a:p>
            <a:pPr marR="5080" algn="r">
              <a:lnSpc>
                <a:spcPts val="2300"/>
              </a:lnSpc>
            </a:pP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18250" y="3973159"/>
            <a:ext cx="390313" cy="5994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265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</a:t>
            </a:r>
            <a:endParaRPr sz="2100">
              <a:latin typeface="Symbol"/>
              <a:cs typeface="Symbol"/>
            </a:endParaRPr>
          </a:p>
          <a:p>
            <a:pPr marL="12700">
              <a:lnSpc>
                <a:spcPts val="2265"/>
              </a:lnSpc>
            </a:pPr>
            <a:r>
              <a:rPr sz="2100" spc="-5" dirty="0">
                <a:latin typeface="Symbol"/>
                <a:cs typeface="Symbol"/>
              </a:rPr>
              <a:t></a:t>
            </a:r>
            <a:r>
              <a:rPr sz="2100" spc="-345" dirty="0">
                <a:latin typeface="Times New Roman"/>
                <a:cs typeface="Times New Roman"/>
              </a:rPr>
              <a:t> </a:t>
            </a:r>
            <a:r>
              <a:rPr sz="3150" spc="-7" baseline="-5291" dirty="0">
                <a:latin typeface="Times New Roman"/>
                <a:cs typeface="Times New Roman"/>
              </a:rPr>
              <a:t>0</a:t>
            </a:r>
            <a:endParaRPr sz="3150" baseline="-5291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10495" y="4227999"/>
            <a:ext cx="38354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50" spc="-7" baseline="-5291" dirty="0">
                <a:latin typeface="Times New Roman"/>
                <a:cs typeface="Times New Roman"/>
              </a:rPr>
              <a:t>0</a:t>
            </a:r>
            <a:r>
              <a:rPr sz="3150" spc="-577" baseline="-5291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10363" y="4251412"/>
            <a:ext cx="1235287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613410" algn="l"/>
              </a:tabLst>
            </a:pPr>
            <a:r>
              <a:rPr sz="3150" spc="-7" baseline="-13227" dirty="0">
                <a:latin typeface="Symbol"/>
                <a:cs typeface="Symbol"/>
              </a:rPr>
              <a:t></a:t>
            </a:r>
            <a:r>
              <a:rPr sz="3150" spc="-120" baseline="-13227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0	0</a:t>
            </a:r>
            <a:r>
              <a:rPr sz="2100" spc="-345" dirty="0">
                <a:latin typeface="Times New Roman"/>
                <a:cs typeface="Times New Roman"/>
              </a:rPr>
              <a:t> </a:t>
            </a:r>
            <a:r>
              <a:rPr sz="3150" spc="-7" baseline="-13227" dirty="0">
                <a:latin typeface="Symbol"/>
                <a:cs typeface="Symbol"/>
              </a:rPr>
              <a:t></a:t>
            </a:r>
            <a:endParaRPr sz="3150" baseline="-13227">
              <a:latin typeface="Symbol"/>
              <a:cs typeface="Symbo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84383" y="4482839"/>
            <a:ext cx="458047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2100" spc="-5" dirty="0">
                <a:latin typeface="Symbol"/>
                <a:cs typeface="Symbol"/>
              </a:rPr>
              <a:t></a:t>
            </a:r>
            <a:r>
              <a:rPr sz="2100" spc="-320" dirty="0">
                <a:latin typeface="Times New Roman"/>
                <a:cs typeface="Times New Roman"/>
              </a:rPr>
              <a:t> </a:t>
            </a:r>
            <a:r>
              <a:rPr sz="3150" spc="-7" baseline="-34391" dirty="0">
                <a:latin typeface="Times New Roman"/>
                <a:cs typeface="Times New Roman"/>
              </a:rPr>
              <a:t>0</a:t>
            </a:r>
            <a:endParaRPr sz="3150" baseline="-34391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77743" y="4482839"/>
            <a:ext cx="44958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3150" spc="-7" baseline="-34391" dirty="0">
                <a:latin typeface="Times New Roman"/>
                <a:cs typeface="Times New Roman"/>
              </a:rPr>
              <a:t>0</a:t>
            </a:r>
            <a:r>
              <a:rPr sz="3150" spc="-540" baseline="-34391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Symbol"/>
                <a:cs typeface="Symbol"/>
              </a:rPr>
              <a:t>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18250" y="4712628"/>
            <a:ext cx="2075180" cy="344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41450" algn="l"/>
              </a:tabLst>
            </a:pPr>
            <a:r>
              <a:rPr sz="2100" spc="-5" dirty="0">
                <a:latin typeface="Symbol"/>
                <a:cs typeface="Symbol"/>
              </a:rPr>
              <a:t></a:t>
            </a:r>
            <a:r>
              <a:rPr sz="2100" spc="-5" dirty="0">
                <a:latin typeface="Times New Roman"/>
                <a:cs typeface="Times New Roman"/>
              </a:rPr>
              <a:t>	</a:t>
            </a:r>
            <a:r>
              <a:rPr sz="2100" spc="-5" dirty="0">
                <a:latin typeface="Symbol"/>
                <a:cs typeface="Symbol"/>
              </a:rPr>
              <a:t>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5735" y="5388687"/>
            <a:ext cx="9820487" cy="122174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100" dirty="0">
                <a:latin typeface="Times New Roman"/>
                <a:cs typeface="Times New Roman"/>
              </a:rPr>
              <a:t>The </a:t>
            </a:r>
            <a:r>
              <a:rPr sz="2100" spc="-15" dirty="0">
                <a:latin typeface="Times New Roman"/>
                <a:cs typeface="Times New Roman"/>
              </a:rPr>
              <a:t>given matrix </a:t>
            </a:r>
            <a:r>
              <a:rPr sz="2100" dirty="0">
                <a:latin typeface="Times New Roman"/>
                <a:cs typeface="Times New Roman"/>
              </a:rPr>
              <a:t>is </a:t>
            </a:r>
            <a:r>
              <a:rPr sz="2100" spc="-15" dirty="0">
                <a:latin typeface="Times New Roman"/>
                <a:cs typeface="Times New Roman"/>
              </a:rPr>
              <a:t>normal.</a:t>
            </a:r>
            <a:endParaRPr sz="2100">
              <a:latin typeface="Times New Roman"/>
              <a:cs typeface="Times New Roman"/>
            </a:endParaRPr>
          </a:p>
          <a:p>
            <a:pPr marL="24765">
              <a:lnSpc>
                <a:spcPct val="100000"/>
              </a:lnSpc>
              <a:spcBef>
                <a:spcPts val="615"/>
              </a:spcBef>
            </a:pPr>
            <a:r>
              <a:rPr sz="2100" spc="-10" dirty="0">
                <a:latin typeface="Times New Roman"/>
                <a:cs typeface="Times New Roman"/>
              </a:rPr>
              <a:t>Now </a:t>
            </a:r>
            <a:r>
              <a:rPr sz="2100" spc="-5" dirty="0">
                <a:latin typeface="Times New Roman"/>
                <a:cs typeface="Times New Roman"/>
              </a:rPr>
              <a:t>the </a:t>
            </a:r>
            <a:r>
              <a:rPr sz="2100" spc="-15" dirty="0">
                <a:latin typeface="Times New Roman"/>
                <a:cs typeface="Times New Roman"/>
              </a:rPr>
              <a:t>rank </a:t>
            </a:r>
            <a:r>
              <a:rPr sz="2100" spc="-10" dirty="0">
                <a:latin typeface="Times New Roman"/>
                <a:cs typeface="Times New Roman"/>
              </a:rPr>
              <a:t>will </a:t>
            </a:r>
            <a:r>
              <a:rPr sz="2100" spc="-5" dirty="0">
                <a:latin typeface="Times New Roman"/>
                <a:cs typeface="Times New Roman"/>
              </a:rPr>
              <a:t>be </a:t>
            </a:r>
            <a:r>
              <a:rPr sz="2100" spc="-10" dirty="0">
                <a:latin typeface="Times New Roman"/>
                <a:cs typeface="Times New Roman"/>
              </a:rPr>
              <a:t>defined </a:t>
            </a:r>
            <a:r>
              <a:rPr sz="2100" spc="-5" dirty="0">
                <a:latin typeface="Times New Roman"/>
                <a:cs typeface="Times New Roman"/>
              </a:rPr>
              <a:t>by the </a:t>
            </a:r>
            <a:r>
              <a:rPr sz="2100" spc="-10" dirty="0">
                <a:latin typeface="Times New Roman"/>
                <a:cs typeface="Times New Roman"/>
              </a:rPr>
              <a:t>suffix </a:t>
            </a:r>
            <a:r>
              <a:rPr sz="2100" spc="-5" dirty="0">
                <a:latin typeface="Times New Roman"/>
                <a:cs typeface="Times New Roman"/>
              </a:rPr>
              <a:t>of the identity </a:t>
            </a:r>
            <a:r>
              <a:rPr sz="2100" spc="-15" dirty="0">
                <a:latin typeface="Times New Roman"/>
                <a:cs typeface="Times New Roman"/>
              </a:rPr>
              <a:t>matrix </a:t>
            </a:r>
            <a:r>
              <a:rPr sz="2100" dirty="0">
                <a:latin typeface="Times New Roman"/>
                <a:cs typeface="Times New Roman"/>
              </a:rPr>
              <a:t>ie</a:t>
            </a:r>
            <a:r>
              <a:rPr sz="2100" spc="-9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2.</a:t>
            </a:r>
            <a:endParaRPr sz="2100">
              <a:latin typeface="Times New Roman"/>
              <a:cs typeface="Times New Roman"/>
            </a:endParaRPr>
          </a:p>
          <a:p>
            <a:pPr marL="515620">
              <a:lnSpc>
                <a:spcPct val="100000"/>
              </a:lnSpc>
              <a:spcBef>
                <a:spcPts val="620"/>
              </a:spcBef>
            </a:pPr>
            <a:r>
              <a:rPr sz="2100" spc="5" dirty="0">
                <a:latin typeface="Symbol"/>
                <a:cs typeface="Symbol"/>
              </a:rPr>
              <a:t></a:t>
            </a:r>
            <a:r>
              <a:rPr sz="2100" spc="5" dirty="0">
                <a:latin typeface="Times New Roman"/>
                <a:cs typeface="Times New Roman"/>
              </a:rPr>
              <a:t>rank(A)=2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sus\Desktop\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09600"/>
            <a:ext cx="9013825" cy="1501775"/>
          </a:xfrm>
          <a:prstGeom prst="rect">
            <a:avLst/>
          </a:prstGeom>
          <a:noFill/>
        </p:spPr>
      </p:pic>
      <p:pic>
        <p:nvPicPr>
          <p:cNvPr id="1029" name="Picture 5" descr="C:\Users\Asus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952750"/>
            <a:ext cx="7613650" cy="1061300"/>
          </a:xfrm>
          <a:prstGeom prst="rect">
            <a:avLst/>
          </a:prstGeom>
          <a:noFill/>
        </p:spPr>
      </p:pic>
      <p:pic>
        <p:nvPicPr>
          <p:cNvPr id="1030" name="Picture 6" descr="C:\Users\Asus\Desktop\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927600"/>
            <a:ext cx="7924800" cy="8437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ownloads\CamScanner 07-20-2020 13.07.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9296400" cy="601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917" y="324358"/>
            <a:ext cx="742569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800" spc="-5" dirty="0" smtClean="0">
                <a:solidFill>
                  <a:srgbClr val="C00000"/>
                </a:solidFill>
              </a:rPr>
              <a:t>S</a:t>
            </a:r>
            <a:r>
              <a:rPr lang="en-US" sz="4000" spc="-5" dirty="0" smtClean="0">
                <a:solidFill>
                  <a:srgbClr val="C00000"/>
                </a:solidFill>
              </a:rPr>
              <a:t>OME </a:t>
            </a:r>
            <a:r>
              <a:rPr lang="en-US" sz="4800" dirty="0" smtClean="0">
                <a:solidFill>
                  <a:srgbClr val="C00000"/>
                </a:solidFill>
              </a:rPr>
              <a:t>S</a:t>
            </a:r>
            <a:r>
              <a:rPr lang="en-US" sz="4000" dirty="0" smtClean="0">
                <a:solidFill>
                  <a:srgbClr val="C00000"/>
                </a:solidFill>
              </a:rPr>
              <a:t>PECIAL </a:t>
            </a:r>
            <a:r>
              <a:rPr lang="en-US" sz="4800" spc="-45" dirty="0" smtClean="0">
                <a:solidFill>
                  <a:srgbClr val="C00000"/>
                </a:solidFill>
              </a:rPr>
              <a:t>M</a:t>
            </a:r>
            <a:r>
              <a:rPr lang="en-US" sz="4000" spc="-45" dirty="0" smtClean="0">
                <a:solidFill>
                  <a:srgbClr val="C00000"/>
                </a:solidFill>
              </a:rPr>
              <a:t>ATRIX</a:t>
            </a:r>
            <a:r>
              <a:rPr lang="en-US" sz="4000" spc="375" dirty="0" smtClean="0">
                <a:solidFill>
                  <a:srgbClr val="C00000"/>
                </a:solidFill>
              </a:rPr>
              <a:t> </a:t>
            </a:r>
            <a:r>
              <a:rPr sz="4000" spc="-5" smtClean="0"/>
              <a:t>:</a:t>
            </a:r>
            <a:endParaRPr sz="4000"/>
          </a:p>
        </p:txBody>
      </p:sp>
      <p:sp>
        <p:nvSpPr>
          <p:cNvPr id="4" name="object 4"/>
          <p:cNvSpPr/>
          <p:nvPr/>
        </p:nvSpPr>
        <p:spPr>
          <a:xfrm>
            <a:off x="2017395" y="21221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17395" y="163448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24559" y="21221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40" y="12700"/>
                </a:lnTo>
                <a:lnTo>
                  <a:pt x="708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24559" y="163448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40" y="12700"/>
                </a:lnTo>
                <a:lnTo>
                  <a:pt x="70840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89578" y="21221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9578" y="163448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69157" y="21221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69157" y="163448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80253" y="201676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294" y="11430"/>
                </a:lnTo>
                <a:lnTo>
                  <a:pt x="6629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80253" y="17437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294" y="11430"/>
                </a:lnTo>
                <a:lnTo>
                  <a:pt x="66294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93869" y="201676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420" y="11430"/>
                </a:lnTo>
                <a:lnTo>
                  <a:pt x="66420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93869" y="17437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420" y="11430"/>
                </a:lnTo>
                <a:lnTo>
                  <a:pt x="66420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74941" y="201676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293" y="11430"/>
                </a:lnTo>
                <a:lnTo>
                  <a:pt x="6629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74941" y="17437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293" y="11430"/>
                </a:lnTo>
                <a:lnTo>
                  <a:pt x="6629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60996" y="201676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421" y="11430"/>
                </a:lnTo>
                <a:lnTo>
                  <a:pt x="66421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60996" y="17437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421" y="11430"/>
                </a:lnTo>
                <a:lnTo>
                  <a:pt x="66421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32917" y="2152014"/>
            <a:ext cx="4444365" cy="11757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100"/>
              </a:spcBef>
              <a:tabLst>
                <a:tab pos="1046480" algn="l"/>
                <a:tab pos="2332355" algn="l"/>
              </a:tabLst>
            </a:pPr>
            <a:r>
              <a:rPr sz="2400" smtClean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endParaRPr sz="3000">
              <a:solidFill>
                <a:srgbClr val="C00000"/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295"/>
              </a:spcBef>
              <a:tabLst>
                <a:tab pos="469265" algn="l"/>
              </a:tabLst>
            </a:pPr>
            <a:r>
              <a:rPr sz="2400" dirty="0">
                <a:solidFill>
                  <a:srgbClr val="5FCAEE"/>
                </a:solidFill>
                <a:latin typeface="Trebuchet MS"/>
                <a:cs typeface="Trebuchet MS"/>
              </a:rPr>
              <a:t>1.	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Symmetric </a:t>
            </a: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Matrix</a:t>
            </a:r>
            <a:r>
              <a:rPr sz="2400" u="heavy" spc="-2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u="heavy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15486" y="4926329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817" y="12700"/>
                </a:lnTo>
                <a:lnTo>
                  <a:pt x="6781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9461" y="4583429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768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15486" y="4570729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817" y="12700"/>
                </a:lnTo>
                <a:lnTo>
                  <a:pt x="6781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62604" y="4926329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4" h="12700">
                <a:moveTo>
                  <a:pt x="0" y="12700"/>
                </a:moveTo>
                <a:lnTo>
                  <a:pt x="67944" y="12700"/>
                </a:lnTo>
                <a:lnTo>
                  <a:pt x="6794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76448" y="4583429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76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62604" y="4570729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4" h="12700">
                <a:moveTo>
                  <a:pt x="0" y="12700"/>
                </a:moveTo>
                <a:lnTo>
                  <a:pt x="67944" y="12700"/>
                </a:lnTo>
                <a:lnTo>
                  <a:pt x="6794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57200" y="4495800"/>
            <a:ext cx="3119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Square matrix </a:t>
            </a:r>
            <a:r>
              <a:rPr sz="2400" dirty="0">
                <a:latin typeface="Trebuchet MS"/>
                <a:cs typeface="Trebuchet MS"/>
              </a:rPr>
              <a:t>A=</a:t>
            </a:r>
            <a:r>
              <a:rPr sz="2400" spc="-175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𝑎</a:t>
            </a:r>
            <a:r>
              <a:rPr sz="2625" spc="112" baseline="-15873" dirty="0">
                <a:latin typeface="Cambria Math"/>
                <a:cs typeface="Cambria Math"/>
              </a:rPr>
              <a:t>𝑖𝑗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06165" y="4524832"/>
            <a:ext cx="4218940" cy="527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algn="ctr">
              <a:lnSpc>
                <a:spcPts val="2365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is called </a:t>
            </a:r>
            <a:r>
              <a:rPr sz="2400" dirty="0">
                <a:latin typeface="Trebuchet MS"/>
                <a:cs typeface="Trebuchet MS"/>
              </a:rPr>
              <a:t>symmetric</a:t>
            </a:r>
            <a:r>
              <a:rPr sz="2400" spc="-4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matrix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ts val="1585"/>
              </a:lnSpc>
            </a:pPr>
            <a:r>
              <a:rPr sz="1750" spc="95" dirty="0">
                <a:latin typeface="Cambria Math"/>
                <a:cs typeface="Cambria Math"/>
              </a:rPr>
              <a:t>𝑛×𝑛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75969" y="5110733"/>
            <a:ext cx="1172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12" baseline="11574" dirty="0">
                <a:latin typeface="Cambria Math"/>
                <a:cs typeface="Cambria Math"/>
              </a:rPr>
              <a:t>𝑎</a:t>
            </a:r>
            <a:r>
              <a:rPr sz="1750" spc="75" dirty="0">
                <a:latin typeface="Cambria Math"/>
                <a:cs typeface="Cambria Math"/>
              </a:rPr>
              <a:t>𝑖𝑗 </a:t>
            </a:r>
            <a:r>
              <a:rPr sz="3600" baseline="11574" dirty="0">
                <a:latin typeface="Cambria Math"/>
                <a:cs typeface="Cambria Math"/>
              </a:rPr>
              <a:t>=</a:t>
            </a:r>
            <a:r>
              <a:rPr sz="3600" spc="-22" baseline="11574" dirty="0">
                <a:latin typeface="Cambria Math"/>
                <a:cs typeface="Cambria Math"/>
              </a:rPr>
              <a:t> </a:t>
            </a:r>
            <a:r>
              <a:rPr sz="3600" spc="7" baseline="11574" dirty="0">
                <a:latin typeface="Cambria Math"/>
                <a:cs typeface="Cambria Math"/>
              </a:rPr>
              <a:t>𝑎</a:t>
            </a:r>
            <a:r>
              <a:rPr sz="1750" spc="5" dirty="0">
                <a:latin typeface="Cambria Math"/>
                <a:cs typeface="Cambria Math"/>
              </a:rPr>
              <a:t>𝑗𝑖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32917" y="5825438"/>
            <a:ext cx="502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323719" y="62915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80805" y="58178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23719" y="580390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19" h="13970">
                <a:moveTo>
                  <a:pt x="0" y="13969"/>
                </a:moveTo>
                <a:lnTo>
                  <a:pt x="70866" y="13969"/>
                </a:lnTo>
                <a:lnTo>
                  <a:pt x="7086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42263" y="62915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53" y="12700"/>
                </a:lnTo>
                <a:lnTo>
                  <a:pt x="7085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6030" y="58178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42263" y="580390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19" h="13970">
                <a:moveTo>
                  <a:pt x="0" y="13969"/>
                </a:moveTo>
                <a:lnTo>
                  <a:pt x="70853" y="13969"/>
                </a:lnTo>
                <a:lnTo>
                  <a:pt x="70853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07109" y="5660847"/>
            <a:ext cx="112268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ts val="2850"/>
              </a:lnSpc>
              <a:spcBef>
                <a:spcPts val="100"/>
              </a:spcBef>
              <a:tabLst>
                <a:tab pos="713740" algn="l"/>
              </a:tabLst>
            </a:pPr>
            <a:r>
              <a:rPr sz="2400" dirty="0">
                <a:latin typeface="Cambria Math"/>
                <a:cs typeface="Cambria Math"/>
              </a:rPr>
              <a:t>7	</a:t>
            </a:r>
            <a:r>
              <a:rPr sz="2400" spc="-5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  <a:tabLst>
                <a:tab pos="826135" algn="l"/>
              </a:tabLst>
            </a:pPr>
            <a:r>
              <a:rPr sz="2400" spc="-5" dirty="0">
                <a:latin typeface="Cambria Math"/>
                <a:cs typeface="Cambria Math"/>
              </a:rPr>
              <a:t>−3	</a:t>
            </a:r>
            <a:r>
              <a:rPr sz="2400" dirty="0"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727066" y="6493509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40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792662" y="561847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27066" y="56045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89680" y="6493509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40">
                <a:moveTo>
                  <a:pt x="0" y="15239"/>
                </a:moveTo>
                <a:lnTo>
                  <a:pt x="81026" y="15239"/>
                </a:lnTo>
                <a:lnTo>
                  <a:pt x="81026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05047" y="561847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289680" y="56045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1026" y="13969"/>
                </a:lnTo>
                <a:lnTo>
                  <a:pt x="8102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382117" y="4975148"/>
            <a:ext cx="5636260" cy="161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5930" marR="81280" indent="-2933065">
              <a:lnSpc>
                <a:spcPct val="120000"/>
              </a:lnSpc>
              <a:spcBef>
                <a:spcPts val="100"/>
              </a:spcBef>
              <a:tabLst>
                <a:tab pos="2215515" algn="l"/>
                <a:tab pos="3582670" algn="l"/>
                <a:tab pos="3701415" algn="l"/>
                <a:tab pos="4169410" algn="l"/>
                <a:tab pos="4709795" algn="l"/>
              </a:tabLst>
            </a:pPr>
            <a:r>
              <a:rPr sz="2400" spc="-5" dirty="0">
                <a:latin typeface="Trebuchet MS"/>
                <a:cs typeface="Trebuchet MS"/>
              </a:rPr>
              <a:t>if	</a:t>
            </a:r>
            <a:r>
              <a:rPr sz="2400" dirty="0">
                <a:latin typeface="Cambria Math"/>
                <a:cs typeface="Cambria Math"/>
              </a:rPr>
              <a:t>∀ 𝑖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&amp;</a:t>
            </a:r>
            <a:r>
              <a:rPr sz="2400" spc="5" dirty="0">
                <a:latin typeface="Cambria Math"/>
                <a:cs typeface="Cambria Math"/>
              </a:rPr>
              <a:t> </a:t>
            </a:r>
            <a:r>
              <a:rPr sz="2400" spc="15" dirty="0">
                <a:latin typeface="Cambria Math"/>
                <a:cs typeface="Cambria Math"/>
              </a:rPr>
              <a:t>𝑗</a:t>
            </a:r>
            <a:r>
              <a:rPr sz="2400" spc="15" dirty="0">
                <a:latin typeface="Trebuchet MS"/>
                <a:cs typeface="Trebuchet MS"/>
              </a:rPr>
              <a:t>.		</a:t>
            </a:r>
            <a:r>
              <a:rPr sz="2400" dirty="0">
                <a:latin typeface="Trebuchet MS"/>
                <a:cs typeface="Trebuchet MS"/>
              </a:rPr>
              <a:t>OR		A =</a:t>
            </a:r>
            <a:r>
              <a:rPr sz="2400" spc="-210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Cambria Math"/>
                <a:cs typeface="Cambria Math"/>
              </a:rPr>
              <a:t>𝐴</a:t>
            </a:r>
            <a:r>
              <a:rPr sz="2625" spc="7" baseline="28571" dirty="0">
                <a:latin typeface="Cambria Math"/>
                <a:cs typeface="Cambria Math"/>
              </a:rPr>
              <a:t>𝑇  </a:t>
            </a:r>
            <a:r>
              <a:rPr sz="2400" dirty="0">
                <a:latin typeface="Cambria Math"/>
                <a:cs typeface="Cambria Math"/>
              </a:rPr>
              <a:t>1	4	5</a:t>
            </a:r>
            <a:endParaRPr sz="2400">
              <a:latin typeface="Cambria Math"/>
              <a:cs typeface="Cambria Math"/>
            </a:endParaRPr>
          </a:p>
          <a:p>
            <a:pPr marL="2995930">
              <a:lnSpc>
                <a:spcPts val="2775"/>
              </a:lnSpc>
              <a:tabLst>
                <a:tab pos="3468370" algn="l"/>
                <a:tab pos="4169410" algn="l"/>
              </a:tabLst>
            </a:pPr>
            <a:r>
              <a:rPr sz="2400" dirty="0">
                <a:latin typeface="Cambria Math"/>
                <a:cs typeface="Cambria Math"/>
              </a:rPr>
              <a:t>4	</a:t>
            </a:r>
            <a:r>
              <a:rPr sz="2400" spc="-5" dirty="0">
                <a:latin typeface="Cambria Math"/>
                <a:cs typeface="Cambria Math"/>
              </a:rPr>
              <a:t>−3	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2995930">
              <a:lnSpc>
                <a:spcPts val="2845"/>
              </a:lnSpc>
              <a:tabLst>
                <a:tab pos="3582670" algn="l"/>
                <a:tab pos="4169410" algn="l"/>
              </a:tabLst>
            </a:pPr>
            <a:r>
              <a:rPr sz="2400" dirty="0">
                <a:latin typeface="Cambria Math"/>
                <a:cs typeface="Cambria Math"/>
              </a:rPr>
              <a:t>5	0	7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472" y="319785"/>
            <a:ext cx="3909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i="1" dirty="0">
                <a:solidFill>
                  <a:srgbClr val="5FCAEE"/>
                </a:solidFill>
                <a:latin typeface="Trebuchet MS"/>
                <a:cs typeface="Trebuchet MS"/>
              </a:rPr>
              <a:t>2.	</a:t>
            </a:r>
            <a:r>
              <a:rPr sz="2400" i="1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Skew </a:t>
            </a:r>
            <a:r>
              <a:rPr sz="2400" i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Symmetric Matrix</a:t>
            </a:r>
            <a:r>
              <a:rPr sz="2400" i="1" spc="-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37839" y="123571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945" y="12700"/>
                </a:lnTo>
                <a:lnTo>
                  <a:pt x="6794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1940" y="891539"/>
            <a:ext cx="0" cy="344170"/>
          </a:xfrm>
          <a:custGeom>
            <a:avLst/>
            <a:gdLst/>
            <a:ahLst/>
            <a:cxnLst/>
            <a:rect l="l" t="t" r="r" b="b"/>
            <a:pathLst>
              <a:path h="344169">
                <a:moveTo>
                  <a:pt x="0" y="0"/>
                </a:moveTo>
                <a:lnTo>
                  <a:pt x="0" y="344169"/>
                </a:lnTo>
              </a:path>
            </a:pathLst>
          </a:custGeom>
          <a:ln w="2768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37839" y="880110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30"/>
                </a:moveTo>
                <a:lnTo>
                  <a:pt x="67945" y="11430"/>
                </a:lnTo>
                <a:lnTo>
                  <a:pt x="67945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85083" y="123571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4" h="12700">
                <a:moveTo>
                  <a:pt x="0" y="12700"/>
                </a:moveTo>
                <a:lnTo>
                  <a:pt x="67818" y="12700"/>
                </a:lnTo>
                <a:lnTo>
                  <a:pt x="6781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98926" y="891539"/>
            <a:ext cx="0" cy="344170"/>
          </a:xfrm>
          <a:custGeom>
            <a:avLst/>
            <a:gdLst/>
            <a:ahLst/>
            <a:cxnLst/>
            <a:rect l="l" t="t" r="r" b="b"/>
            <a:pathLst>
              <a:path h="344169">
                <a:moveTo>
                  <a:pt x="0" y="0"/>
                </a:moveTo>
                <a:lnTo>
                  <a:pt x="0" y="344169"/>
                </a:lnTo>
              </a:path>
            </a:pathLst>
          </a:custGeom>
          <a:ln w="2768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85083" y="880110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4" h="11430">
                <a:moveTo>
                  <a:pt x="0" y="11430"/>
                </a:moveTo>
                <a:lnTo>
                  <a:pt x="67818" y="11430"/>
                </a:lnTo>
                <a:lnTo>
                  <a:pt x="67818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4672" y="751895"/>
            <a:ext cx="3157220" cy="92011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4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Square 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A=</a:t>
            </a:r>
            <a:r>
              <a:rPr sz="2400" spc="-1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7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11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endParaRPr sz="2625" baseline="-15873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640"/>
              </a:spcBef>
              <a:tabLst>
                <a:tab pos="1873885" algn="l"/>
              </a:tabLst>
            </a:pPr>
            <a:r>
              <a:rPr sz="2400" spc="7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11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r>
              <a:rPr sz="2625" spc="675" baseline="-1587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1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−𝑎</a:t>
            </a:r>
            <a:r>
              <a:rPr sz="2625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𝑗𝑖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∀ 𝑖 &amp;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15" dirty="0">
                <a:solidFill>
                  <a:srgbClr val="404040"/>
                </a:solidFill>
                <a:latin typeface="Cambria Math"/>
                <a:cs typeface="Cambria Math"/>
              </a:rPr>
              <a:t>𝑗</a:t>
            </a:r>
            <a:r>
              <a:rPr sz="2400" spc="15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03371" y="833069"/>
            <a:ext cx="5542915" cy="83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0">
              <a:lnSpc>
                <a:spcPts val="2365"/>
              </a:lnSpc>
              <a:spcBef>
                <a:spcPts val="100"/>
              </a:spcBef>
              <a:tabLst>
                <a:tab pos="5292090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Skew</a:t>
            </a:r>
            <a:r>
              <a:rPr sz="2400" spc="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symmetric</a:t>
            </a:r>
            <a:r>
              <a:rPr sz="24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	if</a:t>
            </a:r>
            <a:endParaRPr sz="2400">
              <a:latin typeface="Trebuchet MS"/>
              <a:cs typeface="Trebuchet MS"/>
            </a:endParaRPr>
          </a:p>
          <a:p>
            <a:pPr marL="38100">
              <a:lnSpc>
                <a:spcPts val="1370"/>
              </a:lnSpc>
            </a:pPr>
            <a:r>
              <a:rPr sz="1750" spc="95" dirty="0">
                <a:solidFill>
                  <a:srgbClr val="404040"/>
                </a:solidFill>
                <a:latin typeface="Cambria Math"/>
                <a:cs typeface="Cambria Math"/>
              </a:rPr>
              <a:t>𝑛×𝑛</a:t>
            </a:r>
            <a:endParaRPr sz="1750">
              <a:latin typeface="Cambria Math"/>
              <a:cs typeface="Cambria Math"/>
            </a:endParaRPr>
          </a:p>
          <a:p>
            <a:pPr marL="161290">
              <a:lnSpc>
                <a:spcPts val="2665"/>
              </a:lnSpc>
              <a:tabLst>
                <a:tab pos="1171575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OR	A =</a:t>
            </a:r>
            <a:r>
              <a:rPr sz="2400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−𝐴</a:t>
            </a:r>
            <a:r>
              <a:rPr sz="2625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672" y="1680005"/>
            <a:ext cx="9385300" cy="199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265" marR="6121400" indent="-914400">
              <a:lnSpc>
                <a:spcPct val="134600"/>
              </a:lnSpc>
              <a:spcBef>
                <a:spcPts val="95"/>
              </a:spcBef>
              <a:tabLst>
                <a:tab pos="995680" algn="l"/>
                <a:tab pos="196024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	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𝑖  =</a:t>
            </a:r>
            <a:r>
              <a:rPr sz="2400" spc="-19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𝑗</a:t>
            </a:r>
            <a:r>
              <a:rPr sz="2400" spc="4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,	</a:t>
            </a:r>
            <a:r>
              <a:rPr sz="2400" spc="3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5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𝑖𝑖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 </a:t>
            </a:r>
            <a:r>
              <a:rPr sz="2400" spc="20" dirty="0">
                <a:solidFill>
                  <a:srgbClr val="404040"/>
                </a:solidFill>
                <a:latin typeface="Cambria Math"/>
                <a:cs typeface="Cambria Math"/>
              </a:rPr>
              <a:t>−𝑎</a:t>
            </a:r>
            <a:r>
              <a:rPr sz="2625" spc="30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𝑖𝑖  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2𝑎</a:t>
            </a:r>
            <a:r>
              <a:rPr sz="2625" spc="37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𝑖𝑖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977265">
              <a:lnSpc>
                <a:spcPct val="100000"/>
              </a:lnSpc>
              <a:spcBef>
                <a:spcPts val="1010"/>
              </a:spcBef>
              <a:tabLst>
                <a:tab pos="2756535" algn="l"/>
              </a:tabLst>
            </a:pPr>
            <a:r>
              <a:rPr sz="2400" spc="3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44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𝑖𝑖</a:t>
            </a:r>
            <a:r>
              <a:rPr sz="2625" spc="660" baseline="-1587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1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∀ 𝑖</a:t>
            </a:r>
            <a:endParaRPr sz="24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994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Thus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diagonal element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skew symmetric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are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all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zero.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7160" y="4173473"/>
            <a:ext cx="502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05122" y="484124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0845" y="3967479"/>
            <a:ext cx="0" cy="873760"/>
          </a:xfrm>
          <a:custGeom>
            <a:avLst/>
            <a:gdLst/>
            <a:ahLst/>
            <a:cxnLst/>
            <a:rect l="l" t="t" r="r" b="b"/>
            <a:pathLst>
              <a:path h="873760">
                <a:moveTo>
                  <a:pt x="0" y="0"/>
                </a:moveTo>
                <a:lnTo>
                  <a:pt x="0" y="873760"/>
                </a:lnTo>
              </a:path>
            </a:pathLst>
          </a:custGeom>
          <a:ln w="306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05122" y="395224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42311" y="484124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7615" y="3967479"/>
            <a:ext cx="0" cy="873760"/>
          </a:xfrm>
          <a:custGeom>
            <a:avLst/>
            <a:gdLst/>
            <a:ahLst/>
            <a:cxnLst/>
            <a:rect l="l" t="t" r="r" b="b"/>
            <a:pathLst>
              <a:path h="873760">
                <a:moveTo>
                  <a:pt x="0" y="0"/>
                </a:moveTo>
                <a:lnTo>
                  <a:pt x="0" y="87376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42311" y="395224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80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16226" y="3829888"/>
            <a:ext cx="1595120" cy="1106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>
              <a:lnSpc>
                <a:spcPts val="2850"/>
              </a:lnSpc>
              <a:spcBef>
                <a:spcPts val="100"/>
              </a:spcBef>
              <a:tabLst>
                <a:tab pos="713740" algn="l"/>
                <a:tab pos="130048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1	4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  <a:tabLst>
                <a:tab pos="713740" algn="l"/>
                <a:tab pos="1186180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0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  <a:tabLst>
                <a:tab pos="713740" algn="l"/>
                <a:tab pos="1300480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−4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	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224651" y="4945379"/>
            <a:ext cx="84455" cy="16510"/>
          </a:xfrm>
          <a:custGeom>
            <a:avLst/>
            <a:gdLst/>
            <a:ahLst/>
            <a:cxnLst/>
            <a:rect l="l" t="t" r="r" b="b"/>
            <a:pathLst>
              <a:path w="84454" h="16510">
                <a:moveTo>
                  <a:pt x="0" y="16510"/>
                </a:moveTo>
                <a:lnTo>
                  <a:pt x="83947" y="16510"/>
                </a:lnTo>
                <a:lnTo>
                  <a:pt x="83947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93167" y="3859529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0" y="0"/>
                </a:moveTo>
                <a:lnTo>
                  <a:pt x="0" y="1085850"/>
                </a:lnTo>
              </a:path>
            </a:pathLst>
          </a:custGeom>
          <a:ln w="3086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24651" y="3844290"/>
            <a:ext cx="84455" cy="15240"/>
          </a:xfrm>
          <a:custGeom>
            <a:avLst/>
            <a:gdLst/>
            <a:ahLst/>
            <a:cxnLst/>
            <a:rect l="l" t="t" r="r" b="b"/>
            <a:pathLst>
              <a:path w="84454" h="15239">
                <a:moveTo>
                  <a:pt x="0" y="15239"/>
                </a:moveTo>
                <a:lnTo>
                  <a:pt x="83947" y="15239"/>
                </a:lnTo>
                <a:lnTo>
                  <a:pt x="83947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03801" y="4945379"/>
            <a:ext cx="84455" cy="16510"/>
          </a:xfrm>
          <a:custGeom>
            <a:avLst/>
            <a:gdLst/>
            <a:ahLst/>
            <a:cxnLst/>
            <a:rect l="l" t="t" r="r" b="b"/>
            <a:pathLst>
              <a:path w="84454" h="16510">
                <a:moveTo>
                  <a:pt x="0" y="16510"/>
                </a:moveTo>
                <a:lnTo>
                  <a:pt x="83947" y="16510"/>
                </a:lnTo>
                <a:lnTo>
                  <a:pt x="83947" y="0"/>
                </a:lnTo>
                <a:lnTo>
                  <a:pt x="0" y="0"/>
                </a:lnTo>
                <a:lnTo>
                  <a:pt x="0" y="1651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19231" y="3859529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0" y="0"/>
                </a:moveTo>
                <a:lnTo>
                  <a:pt x="0" y="1085850"/>
                </a:lnTo>
              </a:path>
            </a:pathLst>
          </a:custGeom>
          <a:ln w="3086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03801" y="3844290"/>
            <a:ext cx="84455" cy="15240"/>
          </a:xfrm>
          <a:custGeom>
            <a:avLst/>
            <a:gdLst/>
            <a:ahLst/>
            <a:cxnLst/>
            <a:rect l="l" t="t" r="r" b="b"/>
            <a:pathLst>
              <a:path w="84454" h="15239">
                <a:moveTo>
                  <a:pt x="0" y="15239"/>
                </a:moveTo>
                <a:lnTo>
                  <a:pt x="83947" y="15239"/>
                </a:lnTo>
                <a:lnTo>
                  <a:pt x="83947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82795" y="3781120"/>
            <a:ext cx="1643380" cy="114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  <a:tabLst>
                <a:tab pos="848994" algn="l"/>
                <a:tab pos="144335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ℎ	𝑔</a:t>
            </a:r>
            <a:endParaRPr sz="2400">
              <a:latin typeface="Cambria Math"/>
              <a:cs typeface="Cambria Math"/>
            </a:endParaRPr>
          </a:p>
          <a:p>
            <a:pPr marL="19685">
              <a:lnSpc>
                <a:spcPct val="100000"/>
              </a:lnSpc>
              <a:spcBef>
                <a:spcPts val="100"/>
              </a:spcBef>
              <a:tabLst>
                <a:tab pos="854075" algn="l"/>
                <a:tab pos="1450975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−ℎ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𝑓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4695" algn="l"/>
                <a:tab pos="1456055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𝑔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𝑓	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5472" y="5434076"/>
            <a:ext cx="5481320" cy="101028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469265" algn="l"/>
              </a:tabLst>
            </a:pPr>
            <a:r>
              <a:rPr sz="2400" i="1" dirty="0">
                <a:solidFill>
                  <a:srgbClr val="5FCAEE"/>
                </a:solidFill>
                <a:latin typeface="Trebuchet MS"/>
                <a:cs typeface="Trebuchet MS"/>
              </a:rPr>
              <a:t>3.	</a:t>
            </a:r>
            <a:r>
              <a:rPr sz="2400" i="1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Orthogonal Matrix</a:t>
            </a:r>
            <a:r>
              <a:rPr sz="2400" i="1" u="heavy" spc="3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 </a:t>
            </a:r>
            <a:r>
              <a:rPr sz="2400" i="1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square 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orthogonal</a:t>
            </a:r>
            <a:r>
              <a:rPr sz="2400" spc="-3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72504" y="5941567"/>
            <a:ext cx="1301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7" baseline="-20833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750" spc="5" dirty="0">
                <a:solidFill>
                  <a:srgbClr val="404040"/>
                </a:solidFill>
                <a:latin typeface="Cambria Math"/>
                <a:cs typeface="Cambria Math"/>
              </a:rPr>
              <a:t>𝑇 </a:t>
            </a:r>
            <a:r>
              <a:rPr sz="3600" baseline="-20833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3600" spc="142" baseline="-2083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spc="-7" baseline="-20833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81678" y="6418579"/>
            <a:ext cx="2720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849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𝑜𝑟	𝐴𝐴</a:t>
            </a:r>
            <a:r>
              <a:rPr sz="2625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 </a:t>
            </a:r>
            <a:r>
              <a:rPr sz="2400" spc="5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75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r>
              <a:rPr sz="2400" spc="50" dirty="0">
                <a:solidFill>
                  <a:srgbClr val="404040"/>
                </a:solidFill>
                <a:latin typeface="Cambria Math"/>
                <a:cs typeface="Cambria Math"/>
              </a:rPr>
              <a:t>𝐴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35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40" dirty="0">
                <a:solidFill>
                  <a:srgbClr val="404040"/>
                </a:solidFill>
                <a:latin typeface="Cambria Math"/>
                <a:cs typeface="Cambria Math"/>
              </a:rPr>
              <a:t>𝐼.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54223" y="313055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69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19818" y="225552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30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54223" y="224155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69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3913" y="313055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69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59216" y="225552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30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3913" y="224155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69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900427" y="2198606"/>
          <a:ext cx="1178560" cy="1020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060"/>
                <a:gridCol w="473075"/>
                <a:gridCol w="352425"/>
              </a:tblGrid>
              <a:tr h="331745">
                <a:tc>
                  <a:txBody>
                    <a:bodyPr/>
                    <a:lstStyle/>
                    <a:p>
                      <a:pPr marL="31750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57505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0856">
                <a:tc>
                  <a:txBody>
                    <a:bodyPr/>
                    <a:lstStyle/>
                    <a:p>
                      <a:pPr marL="3175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4857115" y="292862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8" y="12700"/>
                </a:lnTo>
                <a:lnTo>
                  <a:pt x="707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4138" y="245363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80">
                <a:moveTo>
                  <a:pt x="0" y="0"/>
                </a:moveTo>
                <a:lnTo>
                  <a:pt x="0" y="474979"/>
                </a:lnTo>
              </a:path>
            </a:pathLst>
          </a:custGeom>
          <a:ln w="27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57115" y="244093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8" y="12700"/>
                </a:lnTo>
                <a:lnTo>
                  <a:pt x="707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29785" y="292862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43565" y="2453639"/>
            <a:ext cx="0" cy="474980"/>
          </a:xfrm>
          <a:custGeom>
            <a:avLst/>
            <a:gdLst/>
            <a:ahLst/>
            <a:cxnLst/>
            <a:rect l="l" t="t" r="r" b="b"/>
            <a:pathLst>
              <a:path h="474980">
                <a:moveTo>
                  <a:pt x="0" y="0"/>
                </a:moveTo>
                <a:lnTo>
                  <a:pt x="0" y="474979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9785" y="244093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81298" y="63474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46894" y="54724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1298" y="54584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43913" y="63474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59216" y="547242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43913" y="545845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900427" y="5416659"/>
          <a:ext cx="1405890" cy="1019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060"/>
                <a:gridCol w="700405"/>
                <a:gridCol w="352425"/>
              </a:tblGrid>
              <a:tr h="331618">
                <a:tc>
                  <a:txBody>
                    <a:bodyPr/>
                    <a:lstStyle/>
                    <a:p>
                      <a:pPr marL="31750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4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350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−3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57377">
                <a:tc>
                  <a:txBody>
                    <a:bodyPr/>
                    <a:lstStyle/>
                    <a:p>
                      <a:pPr marL="31750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6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5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0856">
                <a:tc>
                  <a:txBody>
                    <a:bodyPr/>
                    <a:lstStyle/>
                    <a:p>
                      <a:pPr marL="31750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4857115" y="614552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8" y="12700"/>
                </a:lnTo>
                <a:lnTo>
                  <a:pt x="707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14138" y="567182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7115" y="565785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70">
                <a:moveTo>
                  <a:pt x="0" y="13969"/>
                </a:moveTo>
                <a:lnTo>
                  <a:pt x="70738" y="13969"/>
                </a:lnTo>
                <a:lnTo>
                  <a:pt x="70738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29785" y="614552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43565" y="567182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29785" y="565785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70">
                <a:moveTo>
                  <a:pt x="0" y="13969"/>
                </a:moveTo>
                <a:lnTo>
                  <a:pt x="70865" y="13969"/>
                </a:lnTo>
                <a:lnTo>
                  <a:pt x="7086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4162" y="217"/>
            <a:ext cx="7912734" cy="6264275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1415"/>
              </a:spcBef>
              <a:buClr>
                <a:srgbClr val="17AFE3"/>
              </a:buClr>
              <a:buSzPct val="79166"/>
              <a:buAutoNum type="arabicPeriod" startAt="7"/>
              <a:tabLst>
                <a:tab pos="469900" algn="l"/>
                <a:tab pos="470534" algn="l"/>
              </a:tabLst>
            </a:pP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Identity </a:t>
            </a:r>
            <a:r>
              <a:rPr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or 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Unit Matrix</a:t>
            </a:r>
            <a:r>
              <a:rPr sz="2400" spc="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469900" marR="90805" indent="457200">
              <a:lnSpc>
                <a:spcPct val="100000"/>
              </a:lnSpc>
              <a:spcBef>
                <a:spcPts val="132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diagonal matrix whose all diagonal elements are  unity (1) is 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unit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or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identity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and is  denoted by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</a:t>
            </a:r>
            <a:endParaRPr sz="24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  <a:p>
            <a:pPr marL="477520" algn="ctr">
              <a:lnSpc>
                <a:spcPts val="2850"/>
              </a:lnSpc>
              <a:spcBef>
                <a:spcPts val="1040"/>
              </a:spcBef>
              <a:tabLst>
                <a:tab pos="95123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0</a:t>
            </a:r>
            <a:endParaRPr sz="2400">
              <a:latin typeface="Cambria Math"/>
              <a:cs typeface="Cambria Math"/>
            </a:endParaRPr>
          </a:p>
          <a:p>
            <a:pPr marL="477520" algn="ctr">
              <a:lnSpc>
                <a:spcPts val="2850"/>
              </a:lnSpc>
              <a:tabLst>
                <a:tab pos="95123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1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469900" indent="-457834">
              <a:lnSpc>
                <a:spcPct val="100000"/>
              </a:lnSpc>
              <a:buClr>
                <a:srgbClr val="17AFE3"/>
              </a:buClr>
              <a:buSzPct val="79166"/>
              <a:buAutoNum type="arabicPeriod" startAt="8"/>
              <a:tabLst>
                <a:tab pos="469900" algn="l"/>
                <a:tab pos="470534" algn="l"/>
              </a:tabLst>
            </a:pP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Upper </a:t>
            </a:r>
            <a:r>
              <a:rPr sz="2400" u="heavy" spc="-3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Triangular 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Matrix</a:t>
            </a:r>
            <a:r>
              <a:rPr sz="24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469900" marR="5080" indent="457200">
              <a:lnSpc>
                <a:spcPct val="100000"/>
              </a:lnSpc>
              <a:spcBef>
                <a:spcPts val="132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square matrix in which all the entries below the  diagonal are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zero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an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upper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triangular matrix.  i.e.</a:t>
            </a:r>
            <a:endParaRPr sz="2400">
              <a:latin typeface="Trebuchet MS"/>
              <a:cs typeface="Trebuchet MS"/>
            </a:endParaRPr>
          </a:p>
          <a:p>
            <a:pPr marL="477520" algn="ctr">
              <a:lnSpc>
                <a:spcPts val="2850"/>
              </a:lnSpc>
              <a:spcBef>
                <a:spcPts val="1045"/>
              </a:spcBef>
              <a:tabLst>
                <a:tab pos="95123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3</a:t>
            </a:r>
            <a:endParaRPr sz="2400">
              <a:latin typeface="Cambria Math"/>
              <a:cs typeface="Cambria Math"/>
            </a:endParaRPr>
          </a:p>
          <a:p>
            <a:pPr marL="477520" algn="ctr">
              <a:lnSpc>
                <a:spcPts val="2850"/>
              </a:lnSpc>
              <a:tabLst>
                <a:tab pos="95123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2</a:t>
            </a:r>
            <a:endParaRPr sz="24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3211935" y="2892885"/>
              <a:ext cx="522720" cy="3384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4375" y="2880645"/>
                <a:ext cx="5425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1761135" y="2134365"/>
              <a:ext cx="1320840" cy="116532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3575" y="2123205"/>
                <a:ext cx="1336320" cy="11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/>
              <p14:cNvContentPartPr/>
              <p14:nvPr/>
            </p14:nvContentPartPr>
            <p14:xfrm>
              <a:off x="666735" y="3273765"/>
              <a:ext cx="1001520" cy="58896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535" y="3261885"/>
                <a:ext cx="102060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/>
              <p14:cNvContentPartPr/>
              <p14:nvPr/>
            </p14:nvContentPartPr>
            <p14:xfrm>
              <a:off x="1799295" y="5342325"/>
              <a:ext cx="1747080" cy="11264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92455" y="5334045"/>
                <a:ext cx="1766160" cy="11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/>
              <p14:cNvContentPartPr/>
              <p14:nvPr/>
            </p14:nvContentPartPr>
            <p14:xfrm>
              <a:off x="1746015" y="5679645"/>
              <a:ext cx="1048680" cy="79740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8095" y="5668125"/>
                <a:ext cx="106776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/>
              <p14:cNvContentPartPr/>
              <p14:nvPr/>
            </p14:nvContentPartPr>
            <p14:xfrm>
              <a:off x="7054575" y="2234085"/>
              <a:ext cx="332280" cy="1030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46295" y="2225805"/>
                <a:ext cx="345240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Ink 43"/>
              <p14:cNvContentPartPr/>
              <p14:nvPr/>
            </p14:nvContentPartPr>
            <p14:xfrm>
              <a:off x="8554695" y="1899645"/>
              <a:ext cx="496440" cy="88164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7855" y="1891365"/>
                <a:ext cx="51408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/>
              <p14:cNvContentPartPr/>
              <p14:nvPr/>
            </p14:nvContentPartPr>
            <p14:xfrm>
              <a:off x="7936575" y="1885605"/>
              <a:ext cx="793080" cy="41220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26855" y="1877685"/>
                <a:ext cx="8118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/>
              <p14:cNvContentPartPr/>
              <p14:nvPr/>
            </p14:nvContentPartPr>
            <p14:xfrm>
              <a:off x="7401615" y="2239125"/>
              <a:ext cx="422640" cy="8679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92615" y="2231565"/>
                <a:ext cx="438840" cy="8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/>
              <p14:cNvContentPartPr/>
              <p14:nvPr/>
            </p14:nvContentPartPr>
            <p14:xfrm>
              <a:off x="7126935" y="2080725"/>
              <a:ext cx="1983960" cy="124344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12535" y="2066685"/>
                <a:ext cx="2011680" cy="12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2"/>
              <p14:cNvContentPartPr/>
              <p14:nvPr/>
            </p14:nvContentPartPr>
            <p14:xfrm>
              <a:off x="8077695" y="2496525"/>
              <a:ext cx="709560" cy="50292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65455" y="2484645"/>
                <a:ext cx="73116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/>
              <p14:cNvContentPartPr/>
              <p14:nvPr/>
            </p14:nvContentPartPr>
            <p14:xfrm>
              <a:off x="8664135" y="2433165"/>
              <a:ext cx="1978920" cy="220824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56575" y="2427405"/>
                <a:ext cx="1992240" cy="222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151" y="266776"/>
            <a:ext cx="390080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Complex </a:t>
            </a:r>
            <a:r>
              <a:rPr sz="4000" spc="-5" dirty="0"/>
              <a:t>Matrix</a:t>
            </a:r>
            <a:r>
              <a:rPr sz="4000" spc="-65" dirty="0"/>
              <a:t> </a:t>
            </a:r>
            <a:r>
              <a:rPr sz="4000" spc="-5" dirty="0"/>
              <a:t>: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73151" y="1355597"/>
            <a:ext cx="8936355" cy="1743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 all the element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are real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numbers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 it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 real</a:t>
            </a:r>
            <a:r>
              <a:rPr sz="24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 at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least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one element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complex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number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𝑎 +</a:t>
            </a:r>
            <a:r>
              <a:rPr sz="2400" spc="15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𝑖𝑏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6028" y="3156711"/>
            <a:ext cx="589280" cy="293370"/>
          </a:xfrm>
          <a:custGeom>
            <a:avLst/>
            <a:gdLst/>
            <a:ahLst/>
            <a:cxnLst/>
            <a:rect l="l" t="t" r="r" b="b"/>
            <a:pathLst>
              <a:path w="589279" h="293370">
                <a:moveTo>
                  <a:pt x="58936" y="160909"/>
                </a:moveTo>
                <a:lnTo>
                  <a:pt x="29718" y="160909"/>
                </a:lnTo>
                <a:lnTo>
                  <a:pt x="91312" y="293370"/>
                </a:lnTo>
                <a:lnTo>
                  <a:pt x="105791" y="293370"/>
                </a:lnTo>
                <a:lnTo>
                  <a:pt x="117286" y="254126"/>
                </a:lnTo>
                <a:lnTo>
                  <a:pt x="101346" y="254126"/>
                </a:lnTo>
                <a:lnTo>
                  <a:pt x="58936" y="160909"/>
                </a:lnTo>
                <a:close/>
              </a:path>
              <a:path w="589279" h="293370">
                <a:moveTo>
                  <a:pt x="212851" y="0"/>
                </a:moveTo>
                <a:lnTo>
                  <a:pt x="174879" y="0"/>
                </a:lnTo>
                <a:lnTo>
                  <a:pt x="101346" y="254126"/>
                </a:lnTo>
                <a:lnTo>
                  <a:pt x="117286" y="254126"/>
                </a:lnTo>
                <a:lnTo>
                  <a:pt x="185928" y="19812"/>
                </a:lnTo>
                <a:lnTo>
                  <a:pt x="589153" y="19812"/>
                </a:lnTo>
                <a:lnTo>
                  <a:pt x="589153" y="253"/>
                </a:lnTo>
                <a:lnTo>
                  <a:pt x="212851" y="253"/>
                </a:lnTo>
                <a:lnTo>
                  <a:pt x="212851" y="0"/>
                </a:lnTo>
                <a:close/>
              </a:path>
              <a:path w="589279" h="293370">
                <a:moveTo>
                  <a:pt x="48768" y="138557"/>
                </a:moveTo>
                <a:lnTo>
                  <a:pt x="0" y="160909"/>
                </a:lnTo>
                <a:lnTo>
                  <a:pt x="4572" y="172085"/>
                </a:lnTo>
                <a:lnTo>
                  <a:pt x="29718" y="160909"/>
                </a:lnTo>
                <a:lnTo>
                  <a:pt x="58936" y="160909"/>
                </a:lnTo>
                <a:lnTo>
                  <a:pt x="48768" y="138557"/>
                </a:lnTo>
                <a:close/>
              </a:path>
              <a:path w="589279" h="293370">
                <a:moveTo>
                  <a:pt x="589153" y="19812"/>
                </a:moveTo>
                <a:lnTo>
                  <a:pt x="194437" y="19812"/>
                </a:lnTo>
                <a:lnTo>
                  <a:pt x="194437" y="20065"/>
                </a:lnTo>
                <a:lnTo>
                  <a:pt x="589153" y="20065"/>
                </a:lnTo>
                <a:lnTo>
                  <a:pt x="589153" y="19812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48654" y="3108452"/>
            <a:ext cx="29660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−1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then the matrix</a:t>
            </a:r>
            <a:r>
              <a:rPr sz="2400" spc="-3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151" y="3108452"/>
            <a:ext cx="5017135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where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𝑎 , 𝑏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are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real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numbers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r>
              <a:rPr sz="2400" spc="-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called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complex matrix.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35065" y="492505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8" y="12700"/>
                </a:lnTo>
                <a:lnTo>
                  <a:pt x="707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92088" y="445135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35065" y="443865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738" y="12700"/>
                </a:lnTo>
                <a:lnTo>
                  <a:pt x="70738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65803" y="492505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9583" y="445135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65803" y="443865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812032" y="4376021"/>
          <a:ext cx="2440939" cy="6617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5975"/>
                <a:gridCol w="638810"/>
                <a:gridCol w="986154"/>
              </a:tblGrid>
              <a:tr h="330856">
                <a:tc>
                  <a:txBody>
                    <a:bodyPr/>
                    <a:lstStyle/>
                    <a:p>
                      <a:pPr marR="117475" algn="ct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 +</a:t>
                      </a:r>
                      <a:r>
                        <a:rPr sz="2400" spc="-9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𝑖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ts val="235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0" algn="ctr">
                        <a:lnSpc>
                          <a:spcPts val="2350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−5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30856">
                <a:tc>
                  <a:txBody>
                    <a:bodyPr/>
                    <a:lstStyle/>
                    <a:p>
                      <a:pPr marR="106680" algn="ct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05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−𝑖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ts val="2505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4 +</a:t>
                      </a:r>
                      <a:r>
                        <a:rPr sz="2400" spc="-9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2𝑖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6712" y="414020"/>
            <a:ext cx="35674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900" spc="1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900" spc="1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404040"/>
                </a:solidFill>
              </a:rPr>
              <a:t>Conjugate </a:t>
            </a:r>
            <a:r>
              <a:rPr sz="2400" dirty="0">
                <a:solidFill>
                  <a:srgbClr val="404040"/>
                </a:solidFill>
              </a:rPr>
              <a:t>of a </a:t>
            </a:r>
            <a:r>
              <a:rPr sz="2400" spc="-5" dirty="0">
                <a:solidFill>
                  <a:srgbClr val="404040"/>
                </a:solidFill>
              </a:rPr>
              <a:t>matrix</a:t>
            </a:r>
            <a:r>
              <a:rPr sz="2400" spc="-35" dirty="0">
                <a:solidFill>
                  <a:srgbClr val="404040"/>
                </a:solidFill>
              </a:rPr>
              <a:t> </a:t>
            </a:r>
            <a:r>
              <a:rPr sz="2400" dirty="0">
                <a:solidFill>
                  <a:srgbClr val="404040"/>
                </a:solidFill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07380" y="1731898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59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6712" y="906271"/>
            <a:ext cx="8811260" cy="1659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matrix obtained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from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any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given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replacing</a:t>
            </a:r>
            <a:r>
              <a:rPr sz="2400" spc="-2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its  element by the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corresponding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complex conjugates is called</a:t>
            </a:r>
            <a:r>
              <a:rPr sz="2400" spc="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conjugate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and is denoted by</a:t>
            </a:r>
            <a:r>
              <a:rPr sz="2400" spc="-2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1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2450" y="2661869"/>
            <a:ext cx="5353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61255" y="31292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8342" y="26555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1255" y="264160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69">
                <a:moveTo>
                  <a:pt x="0" y="13969"/>
                </a:moveTo>
                <a:lnTo>
                  <a:pt x="70866" y="13969"/>
                </a:lnTo>
                <a:lnTo>
                  <a:pt x="7086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61386" y="31292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5166" y="26555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61386" y="264160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19" h="13969">
                <a:moveTo>
                  <a:pt x="0" y="13969"/>
                </a:moveTo>
                <a:lnTo>
                  <a:pt x="70865" y="13969"/>
                </a:lnTo>
                <a:lnTo>
                  <a:pt x="7086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526538" y="2497277"/>
            <a:ext cx="193357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127571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 + 3𝑖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−4𝑖</a:t>
            </a:r>
            <a:endParaRPr sz="2400">
              <a:latin typeface="Cambria Math"/>
              <a:cs typeface="Cambria Math"/>
            </a:endParaRPr>
          </a:p>
          <a:p>
            <a:pPr marL="330835">
              <a:lnSpc>
                <a:spcPts val="2850"/>
              </a:lnSpc>
              <a:tabLst>
                <a:tab pos="112331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5	7 −</a:t>
            </a:r>
            <a:r>
              <a:rPr sz="2400" spc="-9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2𝑖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00216" y="2711830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59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72939" y="2661869"/>
            <a:ext cx="13493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740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⇒	𝐴</a:t>
            </a:r>
            <a:r>
              <a:rPr sz="2400" spc="7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93759" y="31292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6" y="12700"/>
                </a:lnTo>
                <a:lnTo>
                  <a:pt x="70866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50846" y="26555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93759" y="264160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69">
                <a:moveTo>
                  <a:pt x="0" y="13969"/>
                </a:moveTo>
                <a:lnTo>
                  <a:pt x="70866" y="13969"/>
                </a:lnTo>
                <a:lnTo>
                  <a:pt x="70866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92366" y="3129279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6146" y="26555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92366" y="2641600"/>
            <a:ext cx="71120" cy="13970"/>
          </a:xfrm>
          <a:custGeom>
            <a:avLst/>
            <a:gdLst/>
            <a:ahLst/>
            <a:cxnLst/>
            <a:rect l="l" t="t" r="r" b="b"/>
            <a:pathLst>
              <a:path w="71120" h="13969">
                <a:moveTo>
                  <a:pt x="0" y="13969"/>
                </a:moveTo>
                <a:lnTo>
                  <a:pt x="70865" y="13969"/>
                </a:lnTo>
                <a:lnTo>
                  <a:pt x="7086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558153" y="2494229"/>
            <a:ext cx="823594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2 −</a:t>
            </a:r>
            <a:r>
              <a:rPr sz="2400" spc="-9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3𝑖</a:t>
            </a:r>
            <a:endParaRPr sz="2400">
              <a:latin typeface="Cambria Math"/>
              <a:cs typeface="Cambria Math"/>
            </a:endParaRPr>
          </a:p>
          <a:p>
            <a:pPr marL="7620" algn="ctr">
              <a:lnSpc>
                <a:spcPts val="285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69148" y="2494229"/>
            <a:ext cx="822325" cy="750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4𝑖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85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7 +</a:t>
            </a:r>
            <a:r>
              <a:rPr sz="2400" spc="-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2𝑖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1312" y="3649852"/>
            <a:ext cx="8862695" cy="187007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95"/>
              </a:spcBef>
              <a:tabLst>
                <a:tab pos="380365" algn="l"/>
              </a:tabLst>
            </a:pPr>
            <a:r>
              <a:rPr sz="1900" spc="15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1900" spc="15" dirty="0">
                <a:solidFill>
                  <a:srgbClr val="5FCAEE"/>
                </a:solidFill>
                <a:latin typeface="Times New Roman"/>
                <a:cs typeface="Times New Roman"/>
              </a:rPr>
              <a:t>	</a:t>
            </a:r>
            <a:r>
              <a:rPr sz="2400" spc="-30" dirty="0">
                <a:solidFill>
                  <a:srgbClr val="404040"/>
                </a:solidFill>
                <a:latin typeface="Trebuchet MS"/>
                <a:cs typeface="Trebuchet MS"/>
              </a:rPr>
              <a:t>Transposed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conjugate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</a:t>
            </a:r>
            <a:r>
              <a:rPr sz="2400" spc="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  <a:p>
            <a:pPr marL="38100" marR="30480" indent="457200">
              <a:lnSpc>
                <a:spcPct val="100000"/>
              </a:lnSpc>
              <a:spcBef>
                <a:spcPts val="100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transpose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conjugate 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400" spc="-2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called  the transposed conjugate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and is denoted by</a:t>
            </a:r>
            <a:r>
              <a:rPr sz="2400" spc="-1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-15" baseline="28571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endParaRPr sz="2625" baseline="28571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1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78914" y="5783503"/>
            <a:ext cx="551180" cy="368300"/>
          </a:xfrm>
          <a:custGeom>
            <a:avLst/>
            <a:gdLst/>
            <a:ahLst/>
            <a:cxnLst/>
            <a:rect l="l" t="t" r="r" b="b"/>
            <a:pathLst>
              <a:path w="551180" h="368300">
                <a:moveTo>
                  <a:pt x="454533" y="0"/>
                </a:moveTo>
                <a:lnTo>
                  <a:pt x="450723" y="12204"/>
                </a:lnTo>
                <a:lnTo>
                  <a:pt x="467703" y="20977"/>
                </a:lnTo>
                <a:lnTo>
                  <a:pt x="482457" y="33750"/>
                </a:lnTo>
                <a:lnTo>
                  <a:pt x="505333" y="71297"/>
                </a:lnTo>
                <a:lnTo>
                  <a:pt x="519223" y="122302"/>
                </a:lnTo>
                <a:lnTo>
                  <a:pt x="523875" y="184251"/>
                </a:lnTo>
                <a:lnTo>
                  <a:pt x="522710" y="216522"/>
                </a:lnTo>
                <a:lnTo>
                  <a:pt x="513427" y="272891"/>
                </a:lnTo>
                <a:lnTo>
                  <a:pt x="494996" y="317730"/>
                </a:lnTo>
                <a:lnTo>
                  <a:pt x="467703" y="347238"/>
                </a:lnTo>
                <a:lnTo>
                  <a:pt x="450723" y="356006"/>
                </a:lnTo>
                <a:lnTo>
                  <a:pt x="454533" y="368211"/>
                </a:lnTo>
                <a:lnTo>
                  <a:pt x="495617" y="346292"/>
                </a:lnTo>
                <a:lnTo>
                  <a:pt x="526034" y="304952"/>
                </a:lnTo>
                <a:lnTo>
                  <a:pt x="544893" y="249212"/>
                </a:lnTo>
                <a:lnTo>
                  <a:pt x="551180" y="184099"/>
                </a:lnTo>
                <a:lnTo>
                  <a:pt x="549608" y="150371"/>
                </a:lnTo>
                <a:lnTo>
                  <a:pt x="537035" y="89949"/>
                </a:lnTo>
                <a:lnTo>
                  <a:pt x="512147" y="40160"/>
                </a:lnTo>
                <a:lnTo>
                  <a:pt x="476420" y="8532"/>
                </a:lnTo>
                <a:lnTo>
                  <a:pt x="454533" y="0"/>
                </a:lnTo>
                <a:close/>
              </a:path>
              <a:path w="551180" h="368300">
                <a:moveTo>
                  <a:pt x="96774" y="0"/>
                </a:moveTo>
                <a:lnTo>
                  <a:pt x="55626" y="21918"/>
                </a:lnTo>
                <a:lnTo>
                  <a:pt x="25146" y="63258"/>
                </a:lnTo>
                <a:lnTo>
                  <a:pt x="6286" y="118987"/>
                </a:lnTo>
                <a:lnTo>
                  <a:pt x="0" y="184099"/>
                </a:lnTo>
                <a:lnTo>
                  <a:pt x="1571" y="217827"/>
                </a:lnTo>
                <a:lnTo>
                  <a:pt x="14144" y="278253"/>
                </a:lnTo>
                <a:lnTo>
                  <a:pt x="39052" y="328050"/>
                </a:lnTo>
                <a:lnTo>
                  <a:pt x="74866" y="359678"/>
                </a:lnTo>
                <a:lnTo>
                  <a:pt x="96774" y="368211"/>
                </a:lnTo>
                <a:lnTo>
                  <a:pt x="100456" y="356006"/>
                </a:lnTo>
                <a:lnTo>
                  <a:pt x="83550" y="347238"/>
                </a:lnTo>
                <a:lnTo>
                  <a:pt x="68834" y="334479"/>
                </a:lnTo>
                <a:lnTo>
                  <a:pt x="45974" y="296989"/>
                </a:lnTo>
                <a:lnTo>
                  <a:pt x="32035" y="246068"/>
                </a:lnTo>
                <a:lnTo>
                  <a:pt x="27437" y="184099"/>
                </a:lnTo>
                <a:lnTo>
                  <a:pt x="28578" y="151909"/>
                </a:lnTo>
                <a:lnTo>
                  <a:pt x="37826" y="95431"/>
                </a:lnTo>
                <a:lnTo>
                  <a:pt x="56308" y="50523"/>
                </a:lnTo>
                <a:lnTo>
                  <a:pt x="83550" y="20977"/>
                </a:lnTo>
                <a:lnTo>
                  <a:pt x="100456" y="12204"/>
                </a:lnTo>
                <a:lnTo>
                  <a:pt x="9677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56332" y="5787212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595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14552" y="5591657"/>
            <a:ext cx="1950085" cy="538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361950" algn="r">
              <a:lnSpc>
                <a:spcPts val="1625"/>
              </a:lnSpc>
              <a:spcBef>
                <a:spcPts val="105"/>
              </a:spcBef>
            </a:pPr>
            <a:r>
              <a:rPr sz="1750" spc="60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1750">
              <a:latin typeface="Cambria Math"/>
              <a:cs typeface="Cambria Math"/>
            </a:endParaRPr>
          </a:p>
          <a:p>
            <a:pPr marL="63500">
              <a:lnSpc>
                <a:spcPts val="2405"/>
              </a:lnSpc>
              <a:tabLst>
                <a:tab pos="1042035" algn="l"/>
                <a:tab pos="1683385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-7" baseline="28571" dirty="0">
                <a:solidFill>
                  <a:srgbClr val="404040"/>
                </a:solidFill>
                <a:latin typeface="Cambria Math"/>
                <a:cs typeface="Cambria Math"/>
              </a:rPr>
              <a:t>∗ 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	𝐴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75889" y="5761304"/>
            <a:ext cx="605155" cy="0"/>
          </a:xfrm>
          <a:custGeom>
            <a:avLst/>
            <a:gdLst/>
            <a:ahLst/>
            <a:cxnLst/>
            <a:rect l="l" t="t" r="r" b="b"/>
            <a:pathLst>
              <a:path w="605154">
                <a:moveTo>
                  <a:pt x="0" y="0"/>
                </a:moveTo>
                <a:lnTo>
                  <a:pt x="605027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02685" y="5827420"/>
            <a:ext cx="551815" cy="282575"/>
          </a:xfrm>
          <a:custGeom>
            <a:avLst/>
            <a:gdLst/>
            <a:ahLst/>
            <a:cxnLst/>
            <a:rect l="l" t="t" r="r" b="b"/>
            <a:pathLst>
              <a:path w="551814" h="282575">
                <a:moveTo>
                  <a:pt x="461390" y="0"/>
                </a:moveTo>
                <a:lnTo>
                  <a:pt x="457453" y="11468"/>
                </a:lnTo>
                <a:lnTo>
                  <a:pt x="473761" y="18556"/>
                </a:lnTo>
                <a:lnTo>
                  <a:pt x="487806" y="28373"/>
                </a:lnTo>
                <a:lnTo>
                  <a:pt x="516350" y="73881"/>
                </a:lnTo>
                <a:lnTo>
                  <a:pt x="524732" y="115667"/>
                </a:lnTo>
                <a:lnTo>
                  <a:pt x="525779" y="139750"/>
                </a:lnTo>
                <a:lnTo>
                  <a:pt x="524732" y="164654"/>
                </a:lnTo>
                <a:lnTo>
                  <a:pt x="516350" y="207589"/>
                </a:lnTo>
                <a:lnTo>
                  <a:pt x="487854" y="253828"/>
                </a:lnTo>
                <a:lnTo>
                  <a:pt x="457835" y="270865"/>
                </a:lnTo>
                <a:lnTo>
                  <a:pt x="461390" y="282333"/>
                </a:lnTo>
                <a:lnTo>
                  <a:pt x="499951" y="264264"/>
                </a:lnTo>
                <a:lnTo>
                  <a:pt x="528319" y="232994"/>
                </a:lnTo>
                <a:lnTo>
                  <a:pt x="545687" y="191115"/>
                </a:lnTo>
                <a:lnTo>
                  <a:pt x="551434" y="141236"/>
                </a:lnTo>
                <a:lnTo>
                  <a:pt x="549981" y="115357"/>
                </a:lnTo>
                <a:lnTo>
                  <a:pt x="538360" y="69484"/>
                </a:lnTo>
                <a:lnTo>
                  <a:pt x="515308" y="32139"/>
                </a:lnTo>
                <a:lnTo>
                  <a:pt x="481919" y="7393"/>
                </a:lnTo>
                <a:lnTo>
                  <a:pt x="461390" y="0"/>
                </a:lnTo>
                <a:close/>
              </a:path>
              <a:path w="551814" h="282575">
                <a:moveTo>
                  <a:pt x="90042" y="0"/>
                </a:moveTo>
                <a:lnTo>
                  <a:pt x="51657" y="18107"/>
                </a:lnTo>
                <a:lnTo>
                  <a:pt x="23368" y="49491"/>
                </a:lnTo>
                <a:lnTo>
                  <a:pt x="5826" y="91440"/>
                </a:lnTo>
                <a:lnTo>
                  <a:pt x="0" y="141236"/>
                </a:lnTo>
                <a:lnTo>
                  <a:pt x="1452" y="167175"/>
                </a:lnTo>
                <a:lnTo>
                  <a:pt x="13073" y="213056"/>
                </a:lnTo>
                <a:lnTo>
                  <a:pt x="36125" y="250279"/>
                </a:lnTo>
                <a:lnTo>
                  <a:pt x="69514" y="274949"/>
                </a:lnTo>
                <a:lnTo>
                  <a:pt x="90042" y="282333"/>
                </a:lnTo>
                <a:lnTo>
                  <a:pt x="93599" y="270865"/>
                </a:lnTo>
                <a:lnTo>
                  <a:pt x="77549" y="263743"/>
                </a:lnTo>
                <a:lnTo>
                  <a:pt x="63690" y="253828"/>
                </a:lnTo>
                <a:lnTo>
                  <a:pt x="35210" y="207589"/>
                </a:lnTo>
                <a:lnTo>
                  <a:pt x="26828" y="164654"/>
                </a:lnTo>
                <a:lnTo>
                  <a:pt x="25781" y="139750"/>
                </a:lnTo>
                <a:lnTo>
                  <a:pt x="26828" y="115667"/>
                </a:lnTo>
                <a:lnTo>
                  <a:pt x="35210" y="73881"/>
                </a:lnTo>
                <a:lnTo>
                  <a:pt x="63801" y="28373"/>
                </a:lnTo>
                <a:lnTo>
                  <a:pt x="94106" y="11468"/>
                </a:lnTo>
                <a:lnTo>
                  <a:pt x="9004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264661" y="5647131"/>
            <a:ext cx="408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-16203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750" spc="20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175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9169"/>
            <a:ext cx="56673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/>
              <a:t>Hermitian Matrix</a:t>
            </a:r>
            <a:r>
              <a:rPr sz="5400" spc="-90" dirty="0"/>
              <a:t> </a:t>
            </a:r>
            <a:r>
              <a:rPr sz="5400" dirty="0"/>
              <a:t>:</a:t>
            </a:r>
            <a:endParaRPr sz="5400"/>
          </a:p>
        </p:txBody>
      </p:sp>
      <p:sp>
        <p:nvSpPr>
          <p:cNvPr id="3" name="object 3"/>
          <p:cNvSpPr/>
          <p:nvPr/>
        </p:nvSpPr>
        <p:spPr>
          <a:xfrm>
            <a:off x="3409822" y="183261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817" y="12700"/>
                </a:lnTo>
                <a:lnTo>
                  <a:pt x="6781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3797" y="148971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768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9822" y="147701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817" y="12700"/>
                </a:lnTo>
                <a:lnTo>
                  <a:pt x="6781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55417" y="183261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4" h="12700">
                <a:moveTo>
                  <a:pt x="0" y="12700"/>
                </a:moveTo>
                <a:lnTo>
                  <a:pt x="67944" y="12700"/>
                </a:lnTo>
                <a:lnTo>
                  <a:pt x="6794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69260" y="148971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7685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55417" y="147701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4" h="12700">
                <a:moveTo>
                  <a:pt x="0" y="12700"/>
                </a:moveTo>
                <a:lnTo>
                  <a:pt x="67944" y="12700"/>
                </a:lnTo>
                <a:lnTo>
                  <a:pt x="67944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91866" y="1493646"/>
            <a:ext cx="42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20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80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02168" y="1541780"/>
            <a:ext cx="372110" cy="0"/>
          </a:xfrm>
          <a:custGeom>
            <a:avLst/>
            <a:gdLst/>
            <a:ahLst/>
            <a:cxnLst/>
            <a:rect l="l" t="t" r="r" b="b"/>
            <a:pathLst>
              <a:path w="372109">
                <a:moveTo>
                  <a:pt x="0" y="0"/>
                </a:moveTo>
                <a:lnTo>
                  <a:pt x="371855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28281" y="1493646"/>
            <a:ext cx="12642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75030" algn="l"/>
              </a:tabLst>
            </a:pPr>
            <a:r>
              <a:rPr sz="3600" spc="11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75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r>
              <a:rPr sz="1750" spc="45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baseline="11574" dirty="0">
                <a:solidFill>
                  <a:srgbClr val="404040"/>
                </a:solidFill>
                <a:latin typeface="Cambria Math"/>
                <a:cs typeface="Cambria Math"/>
              </a:rPr>
              <a:t>=	</a:t>
            </a:r>
            <a:r>
              <a:rPr sz="3600" spc="11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75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97873" y="1431163"/>
            <a:ext cx="9093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45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∀	𝑖 &amp;</a:t>
            </a:r>
            <a:r>
              <a:rPr sz="2400" spc="-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1268095"/>
            <a:ext cx="6928484" cy="108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0" marR="5080" indent="-1372235">
              <a:lnSpc>
                <a:spcPct val="144600"/>
              </a:lnSpc>
              <a:spcBef>
                <a:spcPts val="100"/>
              </a:spcBef>
              <a:tabLst>
                <a:tab pos="3525520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square matrix</a:t>
            </a:r>
            <a:r>
              <a:rPr sz="2400" spc="-1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400" spc="17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said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be Hermitian if 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90415" y="2617723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59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339594" y="2422017"/>
            <a:ext cx="212344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480" algn="r">
              <a:lnSpc>
                <a:spcPts val="1625"/>
              </a:lnSpc>
              <a:spcBef>
                <a:spcPts val="100"/>
              </a:spcBef>
            </a:pPr>
            <a:r>
              <a:rPr sz="1750" spc="55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405"/>
              </a:lnSpc>
              <a:tabLst>
                <a:tab pos="1751330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2400" spc="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-15" baseline="28571" dirty="0">
                <a:solidFill>
                  <a:srgbClr val="404040"/>
                </a:solidFill>
                <a:latin typeface="Cambria Math"/>
                <a:cs typeface="Cambria Math"/>
              </a:rPr>
              <a:t>∗ </a:t>
            </a:r>
            <a:r>
              <a:rPr sz="2625" baseline="2857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	𝐴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3339" y="2441829"/>
            <a:ext cx="1424940" cy="101028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95300">
              <a:lnSpc>
                <a:spcPct val="100000"/>
              </a:lnSpc>
              <a:spcBef>
                <a:spcPts val="1095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 =</a:t>
            </a:r>
            <a:r>
              <a:rPr sz="2400" spc="21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-1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-22" baseline="28571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endParaRPr sz="2625" baseline="28571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62139" y="4391659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40"/>
                </a:moveTo>
                <a:lnTo>
                  <a:pt x="80899" y="15240"/>
                </a:lnTo>
                <a:lnTo>
                  <a:pt x="80899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527734" y="3517900"/>
            <a:ext cx="0" cy="873760"/>
          </a:xfrm>
          <a:custGeom>
            <a:avLst/>
            <a:gdLst/>
            <a:ahLst/>
            <a:cxnLst/>
            <a:rect l="l" t="t" r="r" b="b"/>
            <a:pathLst>
              <a:path h="873760">
                <a:moveTo>
                  <a:pt x="0" y="0"/>
                </a:moveTo>
                <a:lnTo>
                  <a:pt x="0" y="873759"/>
                </a:lnTo>
              </a:path>
            </a:pathLst>
          </a:custGeom>
          <a:ln w="306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62139" y="3502659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42257" y="4391659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40"/>
                </a:moveTo>
                <a:lnTo>
                  <a:pt x="81025" y="15240"/>
                </a:lnTo>
                <a:lnTo>
                  <a:pt x="81025" y="0"/>
                </a:lnTo>
                <a:lnTo>
                  <a:pt x="0" y="0"/>
                </a:lnTo>
                <a:lnTo>
                  <a:pt x="0" y="1524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57623" y="3517900"/>
            <a:ext cx="0" cy="873760"/>
          </a:xfrm>
          <a:custGeom>
            <a:avLst/>
            <a:gdLst/>
            <a:ahLst/>
            <a:cxnLst/>
            <a:rect l="l" t="t" r="r" b="b"/>
            <a:pathLst>
              <a:path h="873760">
                <a:moveTo>
                  <a:pt x="0" y="0"/>
                </a:moveTo>
                <a:lnTo>
                  <a:pt x="0" y="873759"/>
                </a:lnTo>
              </a:path>
            </a:pathLst>
          </a:custGeom>
          <a:ln w="307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42257" y="3502659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70425">
              <a:lnSpc>
                <a:spcPts val="2850"/>
              </a:lnSpc>
              <a:spcBef>
                <a:spcPts val="100"/>
              </a:spcBef>
              <a:tabLst>
                <a:tab pos="5461635" algn="l"/>
                <a:tab pos="6656070" algn="l"/>
              </a:tabLst>
            </a:pPr>
            <a:r>
              <a:rPr dirty="0"/>
              <a:t>1	2 −</a:t>
            </a:r>
            <a:r>
              <a:rPr spc="5" dirty="0"/>
              <a:t> </a:t>
            </a:r>
            <a:r>
              <a:rPr dirty="0"/>
              <a:t>3𝑖	4 +</a:t>
            </a:r>
            <a:r>
              <a:rPr spc="-25" dirty="0"/>
              <a:t> </a:t>
            </a:r>
            <a:r>
              <a:rPr dirty="0"/>
              <a:t>𝑖</a:t>
            </a:r>
          </a:p>
          <a:p>
            <a:pPr marL="4351655">
              <a:lnSpc>
                <a:spcPts val="2815"/>
              </a:lnSpc>
              <a:tabLst>
                <a:tab pos="5779770" algn="l"/>
                <a:tab pos="6572250" algn="l"/>
              </a:tabLst>
            </a:pPr>
            <a:r>
              <a:rPr dirty="0"/>
              <a:t>2 +</a:t>
            </a:r>
            <a:r>
              <a:rPr spc="-10" dirty="0"/>
              <a:t> </a:t>
            </a:r>
            <a:r>
              <a:rPr dirty="0"/>
              <a:t>3𝑖	3	1 +</a:t>
            </a:r>
            <a:r>
              <a:rPr spc="-20" dirty="0"/>
              <a:t> </a:t>
            </a:r>
            <a:r>
              <a:rPr dirty="0"/>
              <a:t>2𝑖</a:t>
            </a:r>
          </a:p>
          <a:p>
            <a:pPr marL="4435475">
              <a:lnSpc>
                <a:spcPts val="2845"/>
              </a:lnSpc>
              <a:tabLst>
                <a:tab pos="5461635" algn="l"/>
                <a:tab pos="6891020" algn="l"/>
              </a:tabLst>
            </a:pPr>
            <a:r>
              <a:rPr dirty="0"/>
              <a:t>4 −</a:t>
            </a:r>
            <a:r>
              <a:rPr spc="-10" dirty="0"/>
              <a:t> </a:t>
            </a:r>
            <a:r>
              <a:rPr dirty="0"/>
              <a:t>𝑖	1 −</a:t>
            </a:r>
            <a:r>
              <a:rPr spc="5" dirty="0"/>
              <a:t> </a:t>
            </a:r>
            <a:r>
              <a:rPr dirty="0"/>
              <a:t>2𝑖	7</a:t>
            </a:r>
          </a:p>
          <a:p>
            <a:pPr>
              <a:lnSpc>
                <a:spcPct val="100000"/>
              </a:lnSpc>
            </a:pPr>
            <a:endParaRPr/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pc="-5" dirty="0">
                <a:latin typeface="Trebuchet MS"/>
                <a:cs typeface="Trebuchet MS"/>
              </a:rPr>
              <a:t>Note </a:t>
            </a:r>
            <a:r>
              <a:rPr dirty="0">
                <a:latin typeface="Trebuchet MS"/>
                <a:cs typeface="Trebuchet MS"/>
              </a:rPr>
              <a:t>: </a:t>
            </a:r>
            <a:r>
              <a:rPr spc="-5" dirty="0">
                <a:latin typeface="Trebuchet MS"/>
                <a:cs typeface="Trebuchet MS"/>
              </a:rPr>
              <a:t>In </a:t>
            </a:r>
            <a:r>
              <a:rPr dirty="0">
                <a:latin typeface="Trebuchet MS"/>
                <a:cs typeface="Trebuchet MS"/>
              </a:rPr>
              <a:t>a </a:t>
            </a:r>
            <a:r>
              <a:rPr spc="-5" dirty="0">
                <a:latin typeface="Trebuchet MS"/>
                <a:cs typeface="Trebuchet MS"/>
              </a:rPr>
              <a:t>Hermitian matrix, the diagonal elements are</a:t>
            </a:r>
            <a:r>
              <a:rPr spc="80"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real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8883" y="79324"/>
            <a:ext cx="66135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Skew </a:t>
            </a:r>
            <a:r>
              <a:rPr sz="4800" spc="-5" dirty="0"/>
              <a:t>Hermitian Matrix</a:t>
            </a:r>
            <a:r>
              <a:rPr sz="4800" spc="-65" dirty="0"/>
              <a:t> </a:t>
            </a:r>
            <a:r>
              <a:rPr sz="4800" dirty="0"/>
              <a:t>: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3799713" y="213360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945" y="12700"/>
                </a:lnTo>
                <a:lnTo>
                  <a:pt x="6794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53815" y="179070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768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99713" y="177800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945" y="12700"/>
                </a:lnTo>
                <a:lnTo>
                  <a:pt x="6794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5434" y="213360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817" y="12700"/>
                </a:lnTo>
                <a:lnTo>
                  <a:pt x="6781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9277" y="1790700"/>
            <a:ext cx="0" cy="342900"/>
          </a:xfrm>
          <a:custGeom>
            <a:avLst/>
            <a:gdLst/>
            <a:ahLst/>
            <a:cxnLst/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ln w="2768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45434" y="177800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817" y="12700"/>
                </a:lnTo>
                <a:lnTo>
                  <a:pt x="67817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82009" y="1794509"/>
            <a:ext cx="427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12" baseline="11574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750" spc="75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1958" y="1732026"/>
            <a:ext cx="5162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said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to be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skew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Hermitian matrix</a:t>
            </a:r>
            <a:r>
              <a:rPr sz="24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if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83992" y="2286126"/>
            <a:ext cx="373380" cy="0"/>
          </a:xfrm>
          <a:custGeom>
            <a:avLst/>
            <a:gdLst/>
            <a:ahLst/>
            <a:cxnLst/>
            <a:rect l="l" t="t" r="r" b="b"/>
            <a:pathLst>
              <a:path w="373380">
                <a:moveTo>
                  <a:pt x="0" y="0"/>
                </a:moveTo>
                <a:lnTo>
                  <a:pt x="373380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43483" y="1654048"/>
            <a:ext cx="2823845" cy="9131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1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square matrix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1043940">
              <a:lnSpc>
                <a:spcPct val="100000"/>
              </a:lnSpc>
              <a:spcBef>
                <a:spcPts val="610"/>
              </a:spcBef>
            </a:pPr>
            <a:r>
              <a:rPr sz="2400" spc="7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625" spc="11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𝑖𝑗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55" dirty="0">
                <a:solidFill>
                  <a:srgbClr val="404040"/>
                </a:solidFill>
                <a:latin typeface="Cambria Math"/>
                <a:cs typeface="Cambria Math"/>
              </a:rPr>
              <a:t>−𝑎</a:t>
            </a:r>
            <a:r>
              <a:rPr sz="2625" spc="82" baseline="-15873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69538" y="2175764"/>
            <a:ext cx="977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8455" algn="l"/>
                <a:tab pos="855344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∀	𝑖</a:t>
            </a:r>
            <a:r>
              <a:rPr sz="2400" spc="6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&amp;	𝑗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8883" y="2608579"/>
            <a:ext cx="350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9324" y="3117596"/>
            <a:ext cx="969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 =</a:t>
            </a:r>
            <a:r>
              <a:rPr sz="2400" spc="2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-15" baseline="28571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endParaRPr sz="2625" baseline="28571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64435" y="3163316"/>
            <a:ext cx="417195" cy="368300"/>
          </a:xfrm>
          <a:custGeom>
            <a:avLst/>
            <a:gdLst/>
            <a:ahLst/>
            <a:cxnLst/>
            <a:rect l="l" t="t" r="r" b="b"/>
            <a:pathLst>
              <a:path w="417195" h="368300">
                <a:moveTo>
                  <a:pt x="320288" y="0"/>
                </a:moveTo>
                <a:lnTo>
                  <a:pt x="316605" y="12192"/>
                </a:lnTo>
                <a:lnTo>
                  <a:pt x="333511" y="20955"/>
                </a:lnTo>
                <a:lnTo>
                  <a:pt x="348228" y="33718"/>
                </a:lnTo>
                <a:lnTo>
                  <a:pt x="371088" y="71247"/>
                </a:lnTo>
                <a:lnTo>
                  <a:pt x="385026" y="122269"/>
                </a:lnTo>
                <a:lnTo>
                  <a:pt x="389630" y="184150"/>
                </a:lnTo>
                <a:lnTo>
                  <a:pt x="388483" y="216469"/>
                </a:lnTo>
                <a:lnTo>
                  <a:pt x="379235" y="272821"/>
                </a:lnTo>
                <a:lnTo>
                  <a:pt x="360753" y="317690"/>
                </a:lnTo>
                <a:lnTo>
                  <a:pt x="333511" y="347218"/>
                </a:lnTo>
                <a:lnTo>
                  <a:pt x="316605" y="355981"/>
                </a:lnTo>
                <a:lnTo>
                  <a:pt x="320288" y="368173"/>
                </a:lnTo>
                <a:lnTo>
                  <a:pt x="361436" y="346265"/>
                </a:lnTo>
                <a:lnTo>
                  <a:pt x="391916" y="304926"/>
                </a:lnTo>
                <a:lnTo>
                  <a:pt x="410775" y="249189"/>
                </a:lnTo>
                <a:lnTo>
                  <a:pt x="417062" y="184023"/>
                </a:lnTo>
                <a:lnTo>
                  <a:pt x="415490" y="150328"/>
                </a:lnTo>
                <a:lnTo>
                  <a:pt x="402917" y="89939"/>
                </a:lnTo>
                <a:lnTo>
                  <a:pt x="378009" y="40147"/>
                </a:lnTo>
                <a:lnTo>
                  <a:pt x="342195" y="8524"/>
                </a:lnTo>
                <a:lnTo>
                  <a:pt x="320288" y="0"/>
                </a:lnTo>
                <a:close/>
              </a:path>
              <a:path w="417195" h="368300">
                <a:moveTo>
                  <a:pt x="96641" y="0"/>
                </a:moveTo>
                <a:lnTo>
                  <a:pt x="55556" y="21907"/>
                </a:lnTo>
                <a:lnTo>
                  <a:pt x="25140" y="63246"/>
                </a:lnTo>
                <a:lnTo>
                  <a:pt x="6280" y="118967"/>
                </a:lnTo>
                <a:lnTo>
                  <a:pt x="0" y="184150"/>
                </a:lnTo>
                <a:lnTo>
                  <a:pt x="1565" y="217791"/>
                </a:lnTo>
                <a:lnTo>
                  <a:pt x="14138" y="278231"/>
                </a:lnTo>
                <a:lnTo>
                  <a:pt x="39026" y="328025"/>
                </a:lnTo>
                <a:lnTo>
                  <a:pt x="74753" y="359648"/>
                </a:lnTo>
                <a:lnTo>
                  <a:pt x="96641" y="368173"/>
                </a:lnTo>
                <a:lnTo>
                  <a:pt x="100451" y="355981"/>
                </a:lnTo>
                <a:lnTo>
                  <a:pt x="83470" y="347217"/>
                </a:lnTo>
                <a:lnTo>
                  <a:pt x="68716" y="334454"/>
                </a:lnTo>
                <a:lnTo>
                  <a:pt x="45841" y="296925"/>
                </a:lnTo>
                <a:lnTo>
                  <a:pt x="31950" y="246014"/>
                </a:lnTo>
                <a:lnTo>
                  <a:pt x="27303" y="184023"/>
                </a:lnTo>
                <a:lnTo>
                  <a:pt x="28463" y="151864"/>
                </a:lnTo>
                <a:lnTo>
                  <a:pt x="37746" y="95388"/>
                </a:lnTo>
                <a:lnTo>
                  <a:pt x="56177" y="50482"/>
                </a:lnTo>
                <a:lnTo>
                  <a:pt x="83470" y="20955"/>
                </a:lnTo>
                <a:lnTo>
                  <a:pt x="100451" y="12192"/>
                </a:lnTo>
                <a:lnTo>
                  <a:pt x="9664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74792" y="3166998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>
                <a:moveTo>
                  <a:pt x="0" y="0"/>
                </a:moveTo>
                <a:lnTo>
                  <a:pt x="19659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74238" y="3117596"/>
            <a:ext cx="2132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901189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24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-15" baseline="28571" dirty="0">
                <a:solidFill>
                  <a:srgbClr val="404040"/>
                </a:solidFill>
                <a:latin typeface="Cambria Math"/>
                <a:cs typeface="Cambria Math"/>
              </a:rPr>
              <a:t>∗ </a:t>
            </a:r>
            <a:r>
              <a:rPr sz="2625" baseline="2857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	𝐴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96610" y="2971292"/>
            <a:ext cx="1625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5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8883" y="4212082"/>
            <a:ext cx="502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56428" y="48806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2088" y="400557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73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56428" y="39916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6966" y="48806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70"/>
                </a:moveTo>
                <a:lnTo>
                  <a:pt x="80898" y="13970"/>
                </a:lnTo>
                <a:lnTo>
                  <a:pt x="80898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2269" y="4005579"/>
            <a:ext cx="0" cy="875030"/>
          </a:xfrm>
          <a:custGeom>
            <a:avLst/>
            <a:gdLst/>
            <a:ahLst/>
            <a:cxnLst/>
            <a:rect l="l" t="t" r="r" b="b"/>
            <a:pathLst>
              <a:path h="875029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86966" y="3991609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80" h="13970">
                <a:moveTo>
                  <a:pt x="0" y="13970"/>
                </a:moveTo>
                <a:lnTo>
                  <a:pt x="80898" y="13970"/>
                </a:lnTo>
                <a:lnTo>
                  <a:pt x="80898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962404" y="3872229"/>
            <a:ext cx="299085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6195" algn="ctr">
              <a:lnSpc>
                <a:spcPts val="2850"/>
              </a:lnSpc>
              <a:spcBef>
                <a:spcPts val="100"/>
              </a:spcBef>
              <a:tabLst>
                <a:tab pos="874394" algn="l"/>
                <a:tab pos="216408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2𝑖	3 +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𝑖	5</a:t>
            </a:r>
            <a:endParaRPr sz="2400">
              <a:latin typeface="Cambria Math"/>
              <a:cs typeface="Cambria Math"/>
            </a:endParaRPr>
          </a:p>
          <a:p>
            <a:pPr algn="ctr">
              <a:lnSpc>
                <a:spcPts val="2815"/>
              </a:lnSpc>
              <a:tabLst>
                <a:tab pos="1403350" algn="l"/>
                <a:tab pos="2110740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−3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 +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𝑖	0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−1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400" spc="-8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𝑖</a:t>
            </a:r>
            <a:endParaRPr sz="2400">
              <a:latin typeface="Cambria Math"/>
              <a:cs typeface="Cambria Math"/>
            </a:endParaRPr>
          </a:p>
          <a:p>
            <a:pPr marR="22860" algn="ctr">
              <a:lnSpc>
                <a:spcPts val="2845"/>
              </a:lnSpc>
              <a:tabLst>
                <a:tab pos="934085" algn="l"/>
                <a:tab pos="2141220" algn="l"/>
              </a:tabLst>
            </a:pP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−5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1 −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𝑖	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−𝑖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8883" y="5311241"/>
            <a:ext cx="9697720" cy="6838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660"/>
              </a:spcBef>
              <a:tabLst>
                <a:tab pos="1389380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Note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 :</a:t>
            </a:r>
            <a:r>
              <a:rPr sz="2400" spc="1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In	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skew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Hermitian 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,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diagonal elements are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zero or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purely imaginary</a:t>
            </a:r>
            <a:r>
              <a:rPr sz="2400" spc="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numbers.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5934" y="1474978"/>
            <a:ext cx="727646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</a:pPr>
            <a:r>
              <a:rPr sz="2250" spc="-10" dirty="0">
                <a:solidFill>
                  <a:srgbClr val="5FCAEE"/>
                </a:solidFill>
                <a:latin typeface="Wingdings 3"/>
                <a:cs typeface="Wingdings 3"/>
              </a:rPr>
              <a:t></a:t>
            </a:r>
            <a:r>
              <a:rPr sz="2250" spc="-10" dirty="0">
                <a:solidFill>
                  <a:srgbClr val="5FCAEE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Unitary Matrix </a:t>
            </a:r>
            <a:r>
              <a:rPr sz="2800" spc="-5" dirty="0">
                <a:solidFill>
                  <a:srgbClr val="404040"/>
                </a:solidFill>
              </a:rPr>
              <a:t>: A square </a:t>
            </a:r>
            <a:r>
              <a:rPr sz="2800" spc="-10" dirty="0">
                <a:solidFill>
                  <a:srgbClr val="404040"/>
                </a:solidFill>
              </a:rPr>
              <a:t>matrix </a:t>
            </a:r>
            <a:r>
              <a:rPr sz="2800" spc="-5" dirty="0">
                <a:solidFill>
                  <a:srgbClr val="404040"/>
                </a:solidFill>
              </a:rPr>
              <a:t>A is said</a:t>
            </a:r>
            <a:r>
              <a:rPr sz="2800" spc="-265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to  </a:t>
            </a:r>
            <a:r>
              <a:rPr sz="2800" spc="-5" dirty="0">
                <a:solidFill>
                  <a:srgbClr val="404040"/>
                </a:solidFill>
              </a:rPr>
              <a:t>be unitary</a:t>
            </a:r>
            <a:r>
              <a:rPr sz="2800" spc="15" dirty="0">
                <a:solidFill>
                  <a:srgbClr val="404040"/>
                </a:solidFill>
              </a:rPr>
              <a:t> </a:t>
            </a:r>
            <a:r>
              <a:rPr sz="2800" spc="-10" dirty="0">
                <a:solidFill>
                  <a:srgbClr val="404040"/>
                </a:solidFill>
              </a:rPr>
              <a:t>if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8039" y="2880486"/>
            <a:ext cx="14624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-22" baseline="-1984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050" spc="-15" dirty="0">
                <a:solidFill>
                  <a:srgbClr val="404040"/>
                </a:solidFill>
                <a:latin typeface="Cambria Math"/>
                <a:cs typeface="Cambria Math"/>
              </a:rPr>
              <a:t>∗ </a:t>
            </a:r>
            <a:r>
              <a:rPr sz="4200" spc="-7" baseline="-19841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4200" spc="135" baseline="-1984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4200" spc="-15" baseline="-19841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050" spc="-10" dirty="0">
                <a:solidFill>
                  <a:srgbClr val="404040"/>
                </a:solidFill>
                <a:latin typeface="Cambria Math"/>
                <a:cs typeface="Cambria Math"/>
              </a:rPr>
              <a:t>−1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8039" y="3702177"/>
            <a:ext cx="2051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1271905" algn="l"/>
              </a:tabLst>
            </a:pPr>
            <a:r>
              <a:rPr sz="2800" spc="-10" dirty="0">
                <a:solidFill>
                  <a:srgbClr val="404040"/>
                </a:solidFill>
                <a:latin typeface="Trebuchet MS"/>
                <a:cs typeface="Trebuchet MS"/>
              </a:rPr>
              <a:t>Where	</a:t>
            </a:r>
            <a:r>
              <a:rPr sz="2800" spc="-1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3075" spc="-22" baseline="271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r>
              <a:rPr sz="3075" spc="562" baseline="2710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7504" y="3753103"/>
            <a:ext cx="485775" cy="429259"/>
          </a:xfrm>
          <a:custGeom>
            <a:avLst/>
            <a:gdLst/>
            <a:ahLst/>
            <a:cxnLst/>
            <a:rect l="l" t="t" r="r" b="b"/>
            <a:pathLst>
              <a:path w="485775" h="429260">
                <a:moveTo>
                  <a:pt x="372993" y="0"/>
                </a:moveTo>
                <a:lnTo>
                  <a:pt x="368675" y="14224"/>
                </a:lnTo>
                <a:lnTo>
                  <a:pt x="388366" y="24443"/>
                </a:lnTo>
                <a:lnTo>
                  <a:pt x="405520" y="39306"/>
                </a:lnTo>
                <a:lnTo>
                  <a:pt x="432175" y="83058"/>
                </a:lnTo>
                <a:lnTo>
                  <a:pt x="448351" y="142462"/>
                </a:lnTo>
                <a:lnTo>
                  <a:pt x="453765" y="214630"/>
                </a:lnTo>
                <a:lnTo>
                  <a:pt x="452409" y="252204"/>
                </a:lnTo>
                <a:lnTo>
                  <a:pt x="441602" y="317875"/>
                </a:lnTo>
                <a:lnTo>
                  <a:pt x="420127" y="370113"/>
                </a:lnTo>
                <a:lnTo>
                  <a:pt x="388366" y="404491"/>
                </a:lnTo>
                <a:lnTo>
                  <a:pt x="368675" y="414655"/>
                </a:lnTo>
                <a:lnTo>
                  <a:pt x="372993" y="428879"/>
                </a:lnTo>
                <a:lnTo>
                  <a:pt x="420903" y="403383"/>
                </a:lnTo>
                <a:lnTo>
                  <a:pt x="456432" y="355219"/>
                </a:lnTo>
                <a:lnTo>
                  <a:pt x="478323" y="290290"/>
                </a:lnTo>
                <a:lnTo>
                  <a:pt x="485642" y="214503"/>
                </a:lnTo>
                <a:lnTo>
                  <a:pt x="483810" y="175190"/>
                </a:lnTo>
                <a:lnTo>
                  <a:pt x="469193" y="104757"/>
                </a:lnTo>
                <a:lnTo>
                  <a:pt x="440215" y="46755"/>
                </a:lnTo>
                <a:lnTo>
                  <a:pt x="398496" y="9902"/>
                </a:lnTo>
                <a:lnTo>
                  <a:pt x="372993" y="0"/>
                </a:lnTo>
                <a:close/>
              </a:path>
              <a:path w="485775" h="429260">
                <a:moveTo>
                  <a:pt x="112643" y="0"/>
                </a:moveTo>
                <a:lnTo>
                  <a:pt x="64748" y="25495"/>
                </a:lnTo>
                <a:lnTo>
                  <a:pt x="29331" y="73660"/>
                </a:lnTo>
                <a:lnTo>
                  <a:pt x="7328" y="138604"/>
                </a:lnTo>
                <a:lnTo>
                  <a:pt x="0" y="214630"/>
                </a:lnTo>
                <a:lnTo>
                  <a:pt x="1827" y="253742"/>
                </a:lnTo>
                <a:lnTo>
                  <a:pt x="16496" y="324123"/>
                </a:lnTo>
                <a:lnTo>
                  <a:pt x="45473" y="382123"/>
                </a:lnTo>
                <a:lnTo>
                  <a:pt x="87141" y="418976"/>
                </a:lnTo>
                <a:lnTo>
                  <a:pt x="112643" y="428879"/>
                </a:lnTo>
                <a:lnTo>
                  <a:pt x="116961" y="414655"/>
                </a:lnTo>
                <a:lnTo>
                  <a:pt x="97270" y="404491"/>
                </a:lnTo>
                <a:lnTo>
                  <a:pt x="80115" y="389636"/>
                </a:lnTo>
                <a:lnTo>
                  <a:pt x="53461" y="345948"/>
                </a:lnTo>
                <a:lnTo>
                  <a:pt x="37284" y="286623"/>
                </a:lnTo>
                <a:lnTo>
                  <a:pt x="31875" y="214503"/>
                </a:lnTo>
                <a:lnTo>
                  <a:pt x="33226" y="176962"/>
                </a:lnTo>
                <a:lnTo>
                  <a:pt x="44033" y="111152"/>
                </a:lnTo>
                <a:lnTo>
                  <a:pt x="65508" y="58836"/>
                </a:lnTo>
                <a:lnTo>
                  <a:pt x="97270" y="24443"/>
                </a:lnTo>
                <a:lnTo>
                  <a:pt x="116961" y="14224"/>
                </a:lnTo>
                <a:lnTo>
                  <a:pt x="11264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277" y="3758819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2286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56889" y="2878171"/>
            <a:ext cx="2895600" cy="127571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35"/>
              </a:spcBef>
              <a:tabLst>
                <a:tab pos="601980" algn="l"/>
              </a:tabLst>
            </a:pPr>
            <a:r>
              <a:rPr sz="2800" spc="-5" dirty="0">
                <a:solidFill>
                  <a:srgbClr val="404040"/>
                </a:solidFill>
                <a:latin typeface="Trebuchet MS"/>
                <a:cs typeface="Trebuchet MS"/>
              </a:rPr>
              <a:t>or	</a:t>
            </a:r>
            <a:r>
              <a:rPr sz="2800" spc="2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3075" spc="37" baseline="271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r>
              <a:rPr sz="2800" spc="25" dirty="0">
                <a:solidFill>
                  <a:srgbClr val="404040"/>
                </a:solidFill>
                <a:latin typeface="Cambria Math"/>
                <a:cs typeface="Cambria Math"/>
              </a:rPr>
              <a:t>𝐴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= 𝐴𝐴</a:t>
            </a:r>
            <a:r>
              <a:rPr sz="3075" spc="-7" baseline="27100" dirty="0">
                <a:solidFill>
                  <a:srgbClr val="404040"/>
                </a:solidFill>
                <a:latin typeface="Cambria Math"/>
                <a:cs typeface="Cambria Math"/>
              </a:rPr>
              <a:t>∗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800" spc="4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𝐼</a:t>
            </a:r>
            <a:endParaRPr sz="2800">
              <a:latin typeface="Cambria Math"/>
              <a:cs typeface="Cambria Math"/>
            </a:endParaRPr>
          </a:p>
          <a:p>
            <a:pPr marL="818515">
              <a:lnSpc>
                <a:spcPts val="1900"/>
              </a:lnSpc>
              <a:spcBef>
                <a:spcPts val="750"/>
              </a:spcBef>
            </a:pPr>
            <a:r>
              <a:rPr sz="2050" spc="30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2050">
              <a:latin typeface="Cambria Math"/>
              <a:cs typeface="Cambria Math"/>
            </a:endParaRPr>
          </a:p>
          <a:p>
            <a:pPr marL="429895">
              <a:lnSpc>
                <a:spcPts val="2800"/>
              </a:lnSpc>
            </a:pP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endParaRPr sz="28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7000" y="1524000"/>
            <a:ext cx="609155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i="1" spc="-5" dirty="0">
                <a:solidFill>
                  <a:srgbClr val="0070C0"/>
                </a:solidFill>
                <a:latin typeface="Trebuchet MS"/>
                <a:cs typeface="Trebuchet MS"/>
              </a:rPr>
              <a:t>LU</a:t>
            </a:r>
            <a:r>
              <a:rPr sz="5400" i="1" spc="-60" dirty="0">
                <a:solidFill>
                  <a:srgbClr val="0070C0"/>
                </a:solidFill>
                <a:latin typeface="Trebuchet MS"/>
                <a:cs typeface="Trebuchet MS"/>
              </a:rPr>
              <a:t> </a:t>
            </a:r>
            <a:r>
              <a:rPr sz="5400" i="1" spc="-130" dirty="0">
                <a:solidFill>
                  <a:srgbClr val="0070C0"/>
                </a:solidFill>
                <a:latin typeface="Trebuchet MS"/>
                <a:cs typeface="Trebuchet MS"/>
              </a:rPr>
              <a:t>FACTORIZATION</a:t>
            </a:r>
            <a:endParaRPr sz="540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2667000"/>
            <a:ext cx="10363200" cy="25314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5400" b="1" i="1" spc="-5" smtClean="0">
                <a:solidFill>
                  <a:srgbClr val="0070C0"/>
                </a:solidFill>
                <a:latin typeface="Trebuchet MS"/>
                <a:cs typeface="Trebuchet MS"/>
              </a:rPr>
              <a:t>METHOD</a:t>
            </a:r>
            <a:endParaRPr lang="en-IN" sz="5400" b="1" i="1" spc="-5" dirty="0" smtClean="0">
              <a:solidFill>
                <a:srgbClr val="0070C0"/>
              </a:solidFill>
              <a:latin typeface="Trebuchet MS"/>
              <a:cs typeface="Trebuchet MS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5400" b="1" i="1" spc="-5" dirty="0" smtClean="0">
                <a:solidFill>
                  <a:srgbClr val="0070C0"/>
                </a:solidFill>
                <a:latin typeface="Trebuchet MS"/>
                <a:cs typeface="Trebuchet MS"/>
              </a:rPr>
              <a:t>OR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5400" b="1" i="1" spc="-5" dirty="0" smtClean="0">
                <a:solidFill>
                  <a:srgbClr val="0070C0"/>
                </a:solidFill>
                <a:latin typeface="Trebuchet MS"/>
                <a:cs typeface="Trebuchet MS"/>
              </a:rPr>
              <a:t>LDU Factorization</a:t>
            </a:r>
            <a:endParaRPr sz="5400">
              <a:solidFill>
                <a:srgbClr val="0070C0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9533" y="519429"/>
            <a:ext cx="59353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heavy" spc="-5" dirty="0">
                <a:solidFill>
                  <a:srgbClr val="2A500F"/>
                </a:solidFill>
                <a:uFill>
                  <a:solidFill>
                    <a:srgbClr val="2A500F"/>
                  </a:solidFill>
                </a:uFill>
                <a:latin typeface="Trebuchet MS"/>
                <a:cs typeface="Trebuchet MS"/>
              </a:rPr>
              <a:t>LU </a:t>
            </a:r>
            <a:r>
              <a:rPr sz="4000" u="heavy" spc="-10" dirty="0">
                <a:solidFill>
                  <a:srgbClr val="2A500F"/>
                </a:solidFill>
                <a:uFill>
                  <a:solidFill>
                    <a:srgbClr val="2A500F"/>
                  </a:solidFill>
                </a:uFill>
                <a:latin typeface="Trebuchet MS"/>
                <a:cs typeface="Trebuchet MS"/>
              </a:rPr>
              <a:t>Factorization Method</a:t>
            </a:r>
            <a:r>
              <a:rPr sz="4000" u="heavy" spc="55" dirty="0">
                <a:solidFill>
                  <a:srgbClr val="2A500F"/>
                </a:solidFill>
                <a:uFill>
                  <a:solidFill>
                    <a:srgbClr val="2A500F"/>
                  </a:solidFill>
                </a:uFill>
                <a:latin typeface="Trebuchet MS"/>
                <a:cs typeface="Trebuchet MS"/>
              </a:rPr>
              <a:t> </a:t>
            </a:r>
            <a:r>
              <a:rPr sz="4000" spc="-5" dirty="0">
                <a:solidFill>
                  <a:srgbClr val="2A500F"/>
                </a:solidFill>
                <a:latin typeface="Trebuchet MS"/>
                <a:cs typeface="Trebuchet MS"/>
              </a:rPr>
              <a:t>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8124" y="1429892"/>
            <a:ext cx="11364595" cy="186563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5"/>
              </a:spcBef>
              <a:tabLst>
                <a:tab pos="6978015" algn="l"/>
              </a:tabLst>
            </a:pPr>
            <a:r>
              <a:rPr sz="2400" dirty="0">
                <a:latin typeface="Trebuchet MS"/>
                <a:cs typeface="Trebuchet MS"/>
              </a:rPr>
              <a:t>This </a:t>
            </a:r>
            <a:r>
              <a:rPr sz="2400" spc="-5" dirty="0">
                <a:latin typeface="Trebuchet MS"/>
                <a:cs typeface="Trebuchet MS"/>
              </a:rPr>
              <a:t>method is based </a:t>
            </a:r>
            <a:r>
              <a:rPr sz="2400" dirty="0">
                <a:latin typeface="Trebuchet MS"/>
                <a:cs typeface="Trebuchet MS"/>
              </a:rPr>
              <a:t>on </a:t>
            </a:r>
            <a:r>
              <a:rPr sz="2400" spc="-5" dirty="0">
                <a:latin typeface="Trebuchet MS"/>
                <a:cs typeface="Trebuchet MS"/>
              </a:rPr>
              <a:t>the </a:t>
            </a:r>
            <a:r>
              <a:rPr sz="2400" dirty="0">
                <a:latin typeface="Trebuchet MS"/>
                <a:cs typeface="Trebuchet MS"/>
              </a:rPr>
              <a:t>fact </a:t>
            </a:r>
            <a:r>
              <a:rPr sz="2400" spc="-5" dirty="0">
                <a:latin typeface="Trebuchet MS"/>
                <a:cs typeface="Trebuchet MS"/>
              </a:rPr>
              <a:t>that every </a:t>
            </a:r>
            <a:r>
              <a:rPr sz="2400" dirty="0">
                <a:latin typeface="Trebuchet MS"/>
                <a:cs typeface="Trebuchet MS"/>
              </a:rPr>
              <a:t>square </a:t>
            </a:r>
            <a:r>
              <a:rPr sz="2400" spc="-5" dirty="0">
                <a:latin typeface="Trebuchet MS"/>
                <a:cs typeface="Trebuchet MS"/>
              </a:rPr>
              <a:t>matrix can be </a:t>
            </a:r>
            <a:r>
              <a:rPr sz="2400" dirty="0">
                <a:latin typeface="Trebuchet MS"/>
                <a:cs typeface="Trebuchet MS"/>
              </a:rPr>
              <a:t>represented </a:t>
            </a:r>
            <a:r>
              <a:rPr sz="2400" spc="-5" dirty="0">
                <a:latin typeface="Trebuchet MS"/>
                <a:cs typeface="Trebuchet MS"/>
              </a:rPr>
              <a:t>as </a:t>
            </a:r>
            <a:r>
              <a:rPr sz="2400" dirty="0">
                <a:latin typeface="Trebuchet MS"/>
                <a:cs typeface="Trebuchet MS"/>
              </a:rPr>
              <a:t>a  </a:t>
            </a:r>
            <a:r>
              <a:rPr sz="2400" spc="-5" dirty="0">
                <a:latin typeface="Trebuchet MS"/>
                <a:cs typeface="Trebuchet MS"/>
              </a:rPr>
              <a:t>product </a:t>
            </a:r>
            <a:r>
              <a:rPr sz="2400" dirty="0">
                <a:latin typeface="Trebuchet MS"/>
                <a:cs typeface="Trebuchet MS"/>
              </a:rPr>
              <a:t>of lower </a:t>
            </a:r>
            <a:r>
              <a:rPr sz="2400" spc="-5" dirty="0">
                <a:latin typeface="Trebuchet MS"/>
                <a:cs typeface="Trebuchet MS"/>
              </a:rPr>
              <a:t>and </a:t>
            </a:r>
            <a:r>
              <a:rPr sz="2400" spc="-10" dirty="0">
                <a:latin typeface="Trebuchet MS"/>
                <a:cs typeface="Trebuchet MS"/>
              </a:rPr>
              <a:t>upper </a:t>
            </a:r>
            <a:r>
              <a:rPr sz="2400" spc="-5" dirty="0">
                <a:latin typeface="Trebuchet MS"/>
                <a:cs typeface="Trebuchet MS"/>
              </a:rPr>
              <a:t>triangular</a:t>
            </a:r>
            <a:r>
              <a:rPr sz="2400" spc="14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matrix</a:t>
            </a:r>
            <a:r>
              <a:rPr sz="1800" spc="-5" dirty="0">
                <a:latin typeface="Trebuchet MS"/>
                <a:cs typeface="Trebuchet MS"/>
              </a:rPr>
              <a:t>;</a:t>
            </a:r>
            <a:r>
              <a:rPr sz="1800" spc="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i.e.	</a:t>
            </a:r>
            <a:r>
              <a:rPr sz="2800" spc="-5" dirty="0">
                <a:latin typeface="Trebuchet MS"/>
                <a:cs typeface="Trebuchet MS"/>
              </a:rPr>
              <a:t>[A]=[L]*[U]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4973320" algn="l"/>
              </a:tabLst>
            </a:pPr>
            <a:r>
              <a:rPr sz="2800" spc="-5" dirty="0">
                <a:latin typeface="Trebuchet MS"/>
                <a:cs typeface="Trebuchet MS"/>
              </a:rPr>
              <a:t>[L]=Lower </a:t>
            </a:r>
            <a:r>
              <a:rPr sz="2800" spc="-10" dirty="0">
                <a:latin typeface="Trebuchet MS"/>
                <a:cs typeface="Trebuchet MS"/>
              </a:rPr>
              <a:t>triangular</a:t>
            </a:r>
            <a:r>
              <a:rPr sz="2800" spc="2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matrix;	[U]=Upper triangular</a:t>
            </a:r>
            <a:r>
              <a:rPr sz="2800" spc="15" dirty="0">
                <a:latin typeface="Trebuchet MS"/>
                <a:cs typeface="Trebuchet MS"/>
              </a:rPr>
              <a:t> </a:t>
            </a:r>
            <a:r>
              <a:rPr sz="2800" spc="-10" dirty="0">
                <a:latin typeface="Trebuchet MS"/>
                <a:cs typeface="Trebuchet MS"/>
              </a:rPr>
              <a:t>matrix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spc="-15" dirty="0">
                <a:latin typeface="Trebuchet MS"/>
                <a:cs typeface="Trebuchet MS"/>
              </a:rPr>
              <a:t>Provided </a:t>
            </a:r>
            <a:r>
              <a:rPr sz="2400" spc="-5" dirty="0">
                <a:latin typeface="Trebuchet MS"/>
                <a:cs typeface="Trebuchet MS"/>
              </a:rPr>
              <a:t>all the principle minors are non singular</a:t>
            </a:r>
            <a:r>
              <a:rPr sz="2400" spc="1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124" y="3395929"/>
            <a:ext cx="351345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rebuchet MS"/>
                <a:cs typeface="Trebuchet MS"/>
              </a:rPr>
              <a:t>Let us consider we have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03725" y="3395929"/>
            <a:ext cx="376301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0225">
              <a:lnSpc>
                <a:spcPct val="100000"/>
              </a:lnSpc>
              <a:spcBef>
                <a:spcPts val="100"/>
              </a:spcBef>
            </a:pPr>
            <a:r>
              <a:rPr sz="2400" spc="25" dirty="0">
                <a:latin typeface="Cambria Math"/>
                <a:cs typeface="Cambria Math"/>
              </a:rPr>
              <a:t>𝑎</a:t>
            </a:r>
            <a:r>
              <a:rPr sz="2625" spc="37" baseline="-15873" dirty="0">
                <a:latin typeface="Cambria Math"/>
                <a:cs typeface="Cambria Math"/>
              </a:rPr>
              <a:t>11</a:t>
            </a:r>
            <a:r>
              <a:rPr sz="2400" spc="25" dirty="0">
                <a:latin typeface="Cambria Math"/>
                <a:cs typeface="Cambria Math"/>
              </a:rPr>
              <a:t>𝑥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30" dirty="0">
                <a:latin typeface="Cambria Math"/>
                <a:cs typeface="Cambria Math"/>
              </a:rPr>
              <a:t>𝑎</a:t>
            </a:r>
            <a:r>
              <a:rPr sz="2625" spc="44" baseline="-15873" dirty="0">
                <a:latin typeface="Cambria Math"/>
                <a:cs typeface="Cambria Math"/>
              </a:rPr>
              <a:t>12</a:t>
            </a:r>
            <a:r>
              <a:rPr sz="2400" spc="30" dirty="0">
                <a:latin typeface="Cambria Math"/>
                <a:cs typeface="Cambria Math"/>
              </a:rPr>
              <a:t>𝑦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30" dirty="0">
                <a:latin typeface="Cambria Math"/>
                <a:cs typeface="Cambria Math"/>
              </a:rPr>
              <a:t>𝑎</a:t>
            </a:r>
            <a:r>
              <a:rPr sz="2625" spc="44" baseline="-15873" dirty="0">
                <a:latin typeface="Cambria Math"/>
                <a:cs typeface="Cambria Math"/>
              </a:rPr>
              <a:t>13</a:t>
            </a:r>
            <a:r>
              <a:rPr sz="2400" spc="30" dirty="0">
                <a:latin typeface="Cambria Math"/>
                <a:cs typeface="Cambria Math"/>
              </a:rPr>
              <a:t>𝑧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254" dirty="0">
                <a:latin typeface="Cambria Math"/>
                <a:cs typeface="Cambria Math"/>
              </a:rPr>
              <a:t> </a:t>
            </a:r>
            <a:r>
              <a:rPr sz="2400" spc="-45" dirty="0">
                <a:latin typeface="Cambria Math"/>
                <a:cs typeface="Cambria Math"/>
              </a:rPr>
              <a:t>𝑏</a:t>
            </a:r>
            <a:r>
              <a:rPr sz="2625" spc="-67" baseline="-15873" dirty="0">
                <a:latin typeface="Cambria Math"/>
                <a:cs typeface="Cambria Math"/>
              </a:rPr>
              <a:t>1</a:t>
            </a:r>
            <a:endParaRPr sz="2625" baseline="-15873">
              <a:latin typeface="Cambria Math"/>
              <a:cs typeface="Cambria Math"/>
            </a:endParaRPr>
          </a:p>
          <a:p>
            <a:pPr marL="137160">
              <a:lnSpc>
                <a:spcPct val="100000"/>
              </a:lnSpc>
              <a:spcBef>
                <a:spcPts val="5"/>
              </a:spcBef>
            </a:pPr>
            <a:r>
              <a:rPr sz="2400" spc="40" dirty="0">
                <a:latin typeface="Cambria Math"/>
                <a:cs typeface="Cambria Math"/>
              </a:rPr>
              <a:t>𝑎</a:t>
            </a:r>
            <a:r>
              <a:rPr sz="2625" spc="60" baseline="-15873" dirty="0">
                <a:latin typeface="Cambria Math"/>
                <a:cs typeface="Cambria Math"/>
              </a:rPr>
              <a:t>21</a:t>
            </a:r>
            <a:r>
              <a:rPr sz="2400" spc="40" dirty="0">
                <a:latin typeface="Cambria Math"/>
                <a:cs typeface="Cambria Math"/>
              </a:rPr>
              <a:t>𝑥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𝑎</a:t>
            </a:r>
            <a:r>
              <a:rPr sz="2625" spc="60" baseline="-15873" dirty="0">
                <a:latin typeface="Cambria Math"/>
                <a:cs typeface="Cambria Math"/>
              </a:rPr>
              <a:t>22</a:t>
            </a:r>
            <a:r>
              <a:rPr sz="2400" spc="40" dirty="0">
                <a:latin typeface="Cambria Math"/>
                <a:cs typeface="Cambria Math"/>
              </a:rPr>
              <a:t>𝑦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𝑎</a:t>
            </a:r>
            <a:r>
              <a:rPr sz="2625" spc="60" baseline="-15873" dirty="0">
                <a:latin typeface="Cambria Math"/>
                <a:cs typeface="Cambria Math"/>
              </a:rPr>
              <a:t>23</a:t>
            </a:r>
            <a:r>
              <a:rPr sz="2400" spc="40" dirty="0">
                <a:latin typeface="Cambria Math"/>
                <a:cs typeface="Cambria Math"/>
              </a:rPr>
              <a:t>𝑧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24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𝑏</a:t>
            </a:r>
            <a:r>
              <a:rPr sz="2625" spc="-22" baseline="-15873" dirty="0">
                <a:latin typeface="Cambria Math"/>
                <a:cs typeface="Cambria Math"/>
              </a:rPr>
              <a:t>2</a:t>
            </a:r>
            <a:endParaRPr sz="2625" baseline="-15873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</a:pPr>
            <a:r>
              <a:rPr sz="2400" spc="40" dirty="0">
                <a:latin typeface="Cambria Math"/>
                <a:cs typeface="Cambria Math"/>
              </a:rPr>
              <a:t>𝑎</a:t>
            </a:r>
            <a:r>
              <a:rPr sz="2625" spc="60" baseline="-15873" dirty="0">
                <a:latin typeface="Cambria Math"/>
                <a:cs typeface="Cambria Math"/>
              </a:rPr>
              <a:t>31</a:t>
            </a:r>
            <a:r>
              <a:rPr sz="2400" spc="40" dirty="0">
                <a:latin typeface="Cambria Math"/>
                <a:cs typeface="Cambria Math"/>
              </a:rPr>
              <a:t>𝑥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𝑎</a:t>
            </a:r>
            <a:r>
              <a:rPr sz="2625" spc="60" baseline="-15873" dirty="0">
                <a:latin typeface="Cambria Math"/>
                <a:cs typeface="Cambria Math"/>
              </a:rPr>
              <a:t>32</a:t>
            </a:r>
            <a:r>
              <a:rPr sz="2400" spc="40" dirty="0">
                <a:latin typeface="Cambria Math"/>
                <a:cs typeface="Cambria Math"/>
              </a:rPr>
              <a:t>𝑦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40" dirty="0">
                <a:latin typeface="Cambria Math"/>
                <a:cs typeface="Cambria Math"/>
              </a:rPr>
              <a:t>𝑎</a:t>
            </a:r>
            <a:r>
              <a:rPr sz="2625" spc="60" baseline="-15873" dirty="0">
                <a:latin typeface="Cambria Math"/>
                <a:cs typeface="Cambria Math"/>
              </a:rPr>
              <a:t>33</a:t>
            </a:r>
            <a:r>
              <a:rPr sz="2400" spc="40" dirty="0">
                <a:latin typeface="Cambria Math"/>
                <a:cs typeface="Cambria Math"/>
              </a:rPr>
              <a:t>𝑧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2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𝑏</a:t>
            </a:r>
            <a:r>
              <a:rPr sz="2625" spc="-22" baseline="-15873" dirty="0">
                <a:latin typeface="Cambria Math"/>
                <a:cs typeface="Cambria Math"/>
              </a:rPr>
              <a:t>3</a:t>
            </a:r>
            <a:endParaRPr sz="2625" baseline="-15873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564" y="4492676"/>
            <a:ext cx="8148320" cy="101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95"/>
              </a:spcBef>
              <a:tabLst>
                <a:tab pos="6670675" algn="l"/>
              </a:tabLst>
            </a:pPr>
            <a:r>
              <a:rPr sz="2400" spc="-5" dirty="0">
                <a:latin typeface="Trebuchet MS"/>
                <a:cs typeface="Trebuchet MS"/>
              </a:rPr>
              <a:t>th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system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of</a:t>
            </a:r>
            <a:r>
              <a:rPr sz="2400" spc="-1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eq</a:t>
            </a:r>
            <a:r>
              <a:rPr sz="2400" spc="-10" dirty="0">
                <a:latin typeface="Trebuchet MS"/>
                <a:cs typeface="Trebuchet MS"/>
              </a:rPr>
              <a:t>u</a:t>
            </a:r>
            <a:r>
              <a:rPr sz="2400" spc="-5" dirty="0">
                <a:latin typeface="Trebuchet MS"/>
                <a:cs typeface="Trebuchet MS"/>
              </a:rPr>
              <a:t>ati</a:t>
            </a:r>
            <a:r>
              <a:rPr sz="2400" spc="-10" dirty="0">
                <a:latin typeface="Trebuchet MS"/>
                <a:cs typeface="Trebuchet MS"/>
              </a:rPr>
              <a:t>o</a:t>
            </a:r>
            <a:r>
              <a:rPr sz="2400" dirty="0">
                <a:latin typeface="Trebuchet MS"/>
                <a:cs typeface="Trebuchet MS"/>
              </a:rPr>
              <a:t>n</a:t>
            </a:r>
            <a:r>
              <a:rPr sz="2400" spc="2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ca</a:t>
            </a:r>
            <a:r>
              <a:rPr sz="2400" dirty="0">
                <a:latin typeface="Trebuchet MS"/>
                <a:cs typeface="Trebuchet MS"/>
              </a:rPr>
              <a:t>n </a:t>
            </a:r>
            <a:r>
              <a:rPr sz="2400" spc="-5" dirty="0">
                <a:latin typeface="Trebuchet MS"/>
                <a:cs typeface="Trebuchet MS"/>
              </a:rPr>
              <a:t>b</a:t>
            </a:r>
            <a:r>
              <a:rPr sz="2400" dirty="0">
                <a:latin typeface="Trebuchet MS"/>
                <a:cs typeface="Trebuchet MS"/>
              </a:rPr>
              <a:t>e</a:t>
            </a:r>
            <a:r>
              <a:rPr sz="2400" spc="10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represented</a:t>
            </a:r>
            <a:r>
              <a:rPr sz="2400" spc="30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a</a:t>
            </a:r>
            <a:r>
              <a:rPr sz="2400" dirty="0">
                <a:latin typeface="Trebuchet MS"/>
                <a:cs typeface="Trebuchet MS"/>
              </a:rPr>
              <a:t>s</a:t>
            </a:r>
            <a:r>
              <a:rPr sz="2400" spc="-5" dirty="0"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:	</a:t>
            </a:r>
            <a:r>
              <a:rPr sz="2400" spc="-5" dirty="0">
                <a:latin typeface="Trebuchet MS"/>
                <a:cs typeface="Trebuchet MS"/>
              </a:rPr>
              <a:t>[A</a:t>
            </a:r>
            <a:r>
              <a:rPr sz="2400" spc="-15" dirty="0">
                <a:latin typeface="Trebuchet MS"/>
                <a:cs typeface="Trebuchet MS"/>
              </a:rPr>
              <a:t>]</a:t>
            </a:r>
            <a:r>
              <a:rPr sz="2400" spc="-5" dirty="0">
                <a:latin typeface="Trebuchet MS"/>
                <a:cs typeface="Trebuchet MS"/>
              </a:rPr>
              <a:t>*</a:t>
            </a:r>
            <a:r>
              <a:rPr sz="2400" spc="-15" dirty="0">
                <a:latin typeface="Trebuchet MS"/>
                <a:cs typeface="Trebuchet MS"/>
              </a:rPr>
              <a:t>[</a:t>
            </a:r>
            <a:r>
              <a:rPr sz="2400" dirty="0">
                <a:latin typeface="Trebuchet MS"/>
                <a:cs typeface="Trebuchet MS"/>
              </a:rPr>
              <a:t>X</a:t>
            </a:r>
            <a:r>
              <a:rPr sz="2400" spc="-10" dirty="0">
                <a:latin typeface="Trebuchet MS"/>
                <a:cs typeface="Trebuchet MS"/>
              </a:rPr>
              <a:t>]</a:t>
            </a:r>
            <a:r>
              <a:rPr sz="2400" spc="10" dirty="0">
                <a:latin typeface="Trebuchet MS"/>
                <a:cs typeface="Trebuchet MS"/>
              </a:rPr>
              <a:t>=</a:t>
            </a:r>
            <a:r>
              <a:rPr sz="2400" spc="-5" dirty="0">
                <a:latin typeface="Trebuchet MS"/>
                <a:cs typeface="Trebuchet MS"/>
              </a:rPr>
              <a:t>[</a:t>
            </a:r>
            <a:r>
              <a:rPr sz="2400" spc="10" dirty="0">
                <a:latin typeface="Trebuchet MS"/>
                <a:cs typeface="Trebuchet MS"/>
              </a:rPr>
              <a:t>B</a:t>
            </a:r>
            <a:r>
              <a:rPr sz="2400" dirty="0">
                <a:latin typeface="Trebuchet MS"/>
                <a:cs typeface="Trebuchet MS"/>
              </a:rPr>
              <a:t>]  </a:t>
            </a:r>
            <a:r>
              <a:rPr sz="2400" spc="-10" dirty="0">
                <a:latin typeface="Trebuchet MS"/>
                <a:cs typeface="Trebuchet MS"/>
              </a:rPr>
              <a:t>now </a:t>
            </a:r>
            <a:r>
              <a:rPr sz="2400" spc="-5" dirty="0">
                <a:latin typeface="Trebuchet MS"/>
                <a:cs typeface="Trebuchet MS"/>
              </a:rPr>
              <a:t>matrix </a:t>
            </a:r>
            <a:r>
              <a:rPr sz="2400" dirty="0">
                <a:latin typeface="Trebuchet MS"/>
                <a:cs typeface="Trebuchet MS"/>
              </a:rPr>
              <a:t>A </a:t>
            </a:r>
            <a:r>
              <a:rPr sz="2400" spc="-5" dirty="0">
                <a:latin typeface="Trebuchet MS"/>
                <a:cs typeface="Trebuchet MS"/>
              </a:rPr>
              <a:t>can be represented as</a:t>
            </a:r>
            <a:r>
              <a:rPr sz="2400" spc="-215" dirty="0">
                <a:latin typeface="Trebuchet MS"/>
                <a:cs typeface="Trebuchet MS"/>
              </a:rPr>
              <a:t> </a:t>
            </a:r>
            <a:r>
              <a:rPr sz="2400" spc="-5" dirty="0">
                <a:latin typeface="Trebuchet MS"/>
                <a:cs typeface="Trebuchet MS"/>
              </a:rPr>
              <a:t>[A]=[L]*[U]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4400" y="1066800"/>
            <a:ext cx="7316470" cy="832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2225" algn="r">
              <a:lnSpc>
                <a:spcPts val="3165"/>
              </a:lnSpc>
              <a:spcBef>
                <a:spcPts val="95"/>
              </a:spcBef>
            </a:pPr>
            <a:endParaRPr sz="2050"/>
          </a:p>
          <a:p>
            <a:pPr marL="25400">
              <a:lnSpc>
                <a:spcPts val="3165"/>
              </a:lnSpc>
            </a:pPr>
            <a:r>
              <a:rPr sz="2800" spc="-5" dirty="0">
                <a:latin typeface="Trebuchet MS"/>
                <a:cs typeface="Trebuchet MS"/>
              </a:rPr>
              <a:t>[A]=[L]*[</a:t>
            </a:r>
            <a:r>
              <a:rPr sz="2800" spc="-5">
                <a:latin typeface="Trebuchet MS"/>
                <a:cs typeface="Trebuchet MS"/>
              </a:rPr>
              <a:t>U</a:t>
            </a:r>
            <a:r>
              <a:rPr sz="2800" spc="-5" smtClean="0">
                <a:latin typeface="Trebuchet MS"/>
                <a:cs typeface="Trebuchet MS"/>
              </a:rPr>
              <a:t>]</a:t>
            </a:r>
            <a:endParaRPr sz="3075" baseline="-12195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0144" y="0"/>
            <a:ext cx="1296670" cy="1393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95"/>
              </a:spcBef>
              <a:tabLst>
                <a:tab pos="951230" algn="l"/>
              </a:tabLst>
            </a:pP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28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60"/>
              </a:spcBef>
              <a:tabLst>
                <a:tab pos="951230" algn="l"/>
              </a:tabLst>
            </a:pPr>
            <a:r>
              <a:rPr sz="2800" spc="2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3075" spc="37" baseline="-16260" dirty="0">
                <a:solidFill>
                  <a:srgbClr val="404040"/>
                </a:solidFill>
                <a:latin typeface="Cambria Math"/>
                <a:cs typeface="Cambria Math"/>
              </a:rPr>
              <a:t>22	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8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640"/>
              </a:spcBef>
              <a:tabLst>
                <a:tab pos="833755" algn="l"/>
              </a:tabLst>
            </a:pPr>
            <a:r>
              <a:rPr sz="4200" spc="37" baseline="11904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2050" spc="25" dirty="0">
                <a:solidFill>
                  <a:srgbClr val="404040"/>
                </a:solidFill>
                <a:latin typeface="Cambria Math"/>
                <a:cs typeface="Cambria Math"/>
              </a:rPr>
              <a:t>32	</a:t>
            </a:r>
            <a:r>
              <a:rPr sz="4200" spc="37" baseline="11904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2050" spc="25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205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2628" y="89407"/>
            <a:ext cx="2371090" cy="1235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1594" algn="r">
              <a:lnSpc>
                <a:spcPts val="3080"/>
              </a:lnSpc>
              <a:spcBef>
                <a:spcPts val="95"/>
              </a:spcBef>
              <a:tabLst>
                <a:tab pos="551815" algn="l"/>
                <a:tab pos="1424940" algn="l"/>
              </a:tabLst>
            </a:pPr>
            <a:r>
              <a:rPr sz="4200" spc="-7" baseline="11904" dirty="0">
                <a:solidFill>
                  <a:srgbClr val="404040"/>
                </a:solidFill>
                <a:latin typeface="Cambria Math"/>
                <a:cs typeface="Cambria Math"/>
              </a:rPr>
              <a:t>1	</a:t>
            </a:r>
            <a:r>
              <a:rPr sz="4200" spc="-97" baseline="11904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2050" spc="4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2050" spc="45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r>
              <a:rPr sz="2050" dirty="0">
                <a:solidFill>
                  <a:srgbClr val="404040"/>
                </a:solidFill>
                <a:latin typeface="Cambria Math"/>
                <a:cs typeface="Cambria Math"/>
              </a:rPr>
              <a:t>	</a:t>
            </a:r>
            <a:r>
              <a:rPr sz="4200" spc="-97" baseline="11904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2050" spc="40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2050">
              <a:latin typeface="Cambria Math"/>
              <a:cs typeface="Cambria Math"/>
            </a:endParaRPr>
          </a:p>
          <a:p>
            <a:pPr marR="55880" algn="r">
              <a:lnSpc>
                <a:spcPts val="3080"/>
              </a:lnSpc>
              <a:tabLst>
                <a:tab pos="342265" algn="l"/>
                <a:tab pos="1052830" algn="l"/>
                <a:tab pos="1763395" algn="l"/>
              </a:tabLst>
            </a:pPr>
            <a:r>
              <a:rPr sz="4200" spc="-7" baseline="2976" dirty="0">
                <a:solidFill>
                  <a:srgbClr val="404040"/>
                </a:solidFill>
                <a:latin typeface="Trebuchet MS"/>
                <a:cs typeface="Trebuchet MS"/>
              </a:rPr>
              <a:t>*	</a:t>
            </a: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0	1	𝑢</a:t>
            </a:r>
            <a:r>
              <a:rPr sz="3075" spc="75" baseline="-16260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endParaRPr sz="3075" baseline="-16260">
              <a:latin typeface="Cambria Math"/>
              <a:cs typeface="Cambria Math"/>
            </a:endParaRPr>
          </a:p>
          <a:p>
            <a:pPr marL="381000">
              <a:lnSpc>
                <a:spcPct val="100000"/>
              </a:lnSpc>
              <a:spcBef>
                <a:spcPts val="10"/>
              </a:spcBef>
              <a:tabLst>
                <a:tab pos="1090930" algn="l"/>
                <a:tab pos="1964055" algn="l"/>
              </a:tabLst>
            </a:pPr>
            <a:r>
              <a:rPr sz="2800" spc="-5" dirty="0">
                <a:solidFill>
                  <a:srgbClr val="404040"/>
                </a:solidFill>
                <a:latin typeface="Cambria Math"/>
                <a:cs typeface="Cambria Math"/>
              </a:rPr>
              <a:t>0	0	1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800" y="1447800"/>
            <a:ext cx="11309985" cy="5156668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046605">
              <a:lnSpc>
                <a:spcPct val="100000"/>
              </a:lnSpc>
              <a:spcBef>
                <a:spcPts val="535"/>
              </a:spcBef>
            </a:pPr>
            <a:endParaRPr sz="2050">
              <a:latin typeface="Cambria Math"/>
              <a:cs typeface="Cambria Math"/>
            </a:endParaRPr>
          </a:p>
          <a:p>
            <a:pPr marL="38100" marR="30480">
              <a:lnSpc>
                <a:spcPct val="100000"/>
              </a:lnSpc>
              <a:spcBef>
                <a:spcPts val="37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From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here we have to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find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values 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elements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lower &amp;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upper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triangular  matrix.</a:t>
            </a:r>
            <a:endParaRPr sz="24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1010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Then :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[A]*[X]=[B];</a:t>
            </a:r>
            <a:endParaRPr sz="2400">
              <a:latin typeface="Trebuchet MS"/>
              <a:cs typeface="Trebuchet MS"/>
            </a:endParaRPr>
          </a:p>
          <a:p>
            <a:pPr marL="958215">
              <a:lnSpc>
                <a:spcPct val="100000"/>
              </a:lnSpc>
              <a:spcBef>
                <a:spcPts val="994"/>
              </a:spcBef>
              <a:tabLst>
                <a:tab pos="3863340" algn="l"/>
                <a:tab pos="4834255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[L]*[U]*[X]=[B];	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As :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[A]=[L]*[U]</a:t>
            </a:r>
            <a:endParaRPr sz="2400">
              <a:latin typeface="Trebuchet MS"/>
              <a:cs typeface="Trebuchet MS"/>
            </a:endParaRPr>
          </a:p>
          <a:p>
            <a:pPr marL="4064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Now we have to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consider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that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[U]*[X]=[Y]</a:t>
            </a:r>
            <a:r>
              <a:rPr sz="2400" spc="1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----------(i)</a:t>
            </a:r>
            <a:endParaRPr sz="24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1010"/>
              </a:spcBef>
              <a:tabLst>
                <a:tab pos="1190625" algn="l"/>
              </a:tabLst>
            </a:pPr>
            <a:r>
              <a:rPr lang="en-IN" sz="2400" dirty="0" smtClean="0">
                <a:solidFill>
                  <a:srgbClr val="404040"/>
                </a:solidFill>
                <a:latin typeface="Trebuchet MS"/>
                <a:cs typeface="Trebuchet MS"/>
              </a:rPr>
              <a:t>    </a:t>
            </a:r>
            <a:r>
              <a:rPr sz="2400" smtClean="0">
                <a:solidFill>
                  <a:srgbClr val="404040"/>
                </a:solidFill>
                <a:latin typeface="Trebuchet MS"/>
                <a:cs typeface="Trebuchet MS"/>
              </a:rPr>
              <a:t>So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that</a:t>
            </a:r>
            <a:r>
              <a:rPr sz="2400" spc="-5">
                <a:solidFill>
                  <a:srgbClr val="404040"/>
                </a:solidFill>
                <a:latin typeface="Trebuchet MS"/>
                <a:cs typeface="Trebuchet MS"/>
              </a:rPr>
              <a:t>	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</a:rPr>
              <a:t>                 </a:t>
            </a:r>
            <a:r>
              <a:rPr sz="2400" smtClean="0">
                <a:solidFill>
                  <a:srgbClr val="404040"/>
                </a:solidFill>
                <a:latin typeface="Trebuchet MS"/>
                <a:cs typeface="Trebuchet MS"/>
              </a:rPr>
              <a:t>[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L]*[Y]=[B]---------------------(ii)</a:t>
            </a:r>
            <a:endParaRPr sz="2400">
              <a:latin typeface="Trebuchet MS"/>
              <a:cs typeface="Trebuchet MS"/>
            </a:endParaRPr>
          </a:p>
          <a:p>
            <a:pPr marL="38100" marR="232410">
              <a:lnSpc>
                <a:spcPct val="134600"/>
              </a:lnSpc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Now using the (ii) equ. </a:t>
            </a:r>
            <a:r>
              <a:rPr sz="2400" spc="-60" dirty="0">
                <a:solidFill>
                  <a:srgbClr val="404040"/>
                </a:solidFill>
                <a:latin typeface="Trebuchet MS"/>
                <a:cs typeface="Trebuchet MS"/>
              </a:rPr>
              <a:t>We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have to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find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elements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[Y];where [L],[B]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known to us.</a:t>
            </a:r>
            <a:endParaRPr sz="24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1015"/>
              </a:spcBef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Then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using the matrix [Y] in equ. (i) we can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find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unknown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variable</a:t>
            </a:r>
            <a:r>
              <a:rPr sz="2400" spc="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</a:t>
            </a:r>
            <a:endParaRPr sz="240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994"/>
              </a:spcBef>
            </a:pP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[X]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&amp; get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set 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solution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given</a:t>
            </a:r>
            <a:r>
              <a:rPr sz="2400" spc="6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equation.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4164" y="123444"/>
            <a:ext cx="198120" cy="1187450"/>
          </a:xfrm>
          <a:custGeom>
            <a:avLst/>
            <a:gdLst/>
            <a:ahLst/>
            <a:cxnLst/>
            <a:rect l="l" t="t" r="r" b="b"/>
            <a:pathLst>
              <a:path w="198119" h="1187450">
                <a:moveTo>
                  <a:pt x="197866" y="1187195"/>
                </a:moveTo>
                <a:lnTo>
                  <a:pt x="152515" y="1181967"/>
                </a:lnTo>
                <a:lnTo>
                  <a:pt x="110875" y="1167074"/>
                </a:lnTo>
                <a:lnTo>
                  <a:pt x="74135" y="1143708"/>
                </a:lnTo>
                <a:lnTo>
                  <a:pt x="43487" y="1113060"/>
                </a:lnTo>
                <a:lnTo>
                  <a:pt x="20121" y="1076320"/>
                </a:lnTo>
                <a:lnTo>
                  <a:pt x="5228" y="1034680"/>
                </a:lnTo>
                <a:lnTo>
                  <a:pt x="0" y="989329"/>
                </a:lnTo>
                <a:lnTo>
                  <a:pt x="0" y="197865"/>
                </a:lnTo>
                <a:lnTo>
                  <a:pt x="5228" y="152515"/>
                </a:lnTo>
                <a:lnTo>
                  <a:pt x="20121" y="110875"/>
                </a:lnTo>
                <a:lnTo>
                  <a:pt x="43487" y="74135"/>
                </a:lnTo>
                <a:lnTo>
                  <a:pt x="74135" y="43487"/>
                </a:lnTo>
                <a:lnTo>
                  <a:pt x="110875" y="20121"/>
                </a:lnTo>
                <a:lnTo>
                  <a:pt x="152515" y="5228"/>
                </a:lnTo>
                <a:lnTo>
                  <a:pt x="197866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3905" y="123444"/>
            <a:ext cx="198120" cy="1187450"/>
          </a:xfrm>
          <a:custGeom>
            <a:avLst/>
            <a:gdLst/>
            <a:ahLst/>
            <a:cxnLst/>
            <a:rect l="l" t="t" r="r" b="b"/>
            <a:pathLst>
              <a:path w="198120" h="1187450">
                <a:moveTo>
                  <a:pt x="0" y="0"/>
                </a:moveTo>
                <a:lnTo>
                  <a:pt x="45350" y="5228"/>
                </a:lnTo>
                <a:lnTo>
                  <a:pt x="86990" y="20121"/>
                </a:lnTo>
                <a:lnTo>
                  <a:pt x="123730" y="43487"/>
                </a:lnTo>
                <a:lnTo>
                  <a:pt x="154378" y="74135"/>
                </a:lnTo>
                <a:lnTo>
                  <a:pt x="177744" y="110875"/>
                </a:lnTo>
                <a:lnTo>
                  <a:pt x="192637" y="152515"/>
                </a:lnTo>
                <a:lnTo>
                  <a:pt x="197866" y="197865"/>
                </a:lnTo>
                <a:lnTo>
                  <a:pt x="197866" y="989329"/>
                </a:lnTo>
                <a:lnTo>
                  <a:pt x="192637" y="1034680"/>
                </a:lnTo>
                <a:lnTo>
                  <a:pt x="177744" y="1076320"/>
                </a:lnTo>
                <a:lnTo>
                  <a:pt x="154378" y="1113060"/>
                </a:lnTo>
                <a:lnTo>
                  <a:pt x="123730" y="1143708"/>
                </a:lnTo>
                <a:lnTo>
                  <a:pt x="86990" y="1167074"/>
                </a:lnTo>
                <a:lnTo>
                  <a:pt x="45350" y="1181967"/>
                </a:lnTo>
                <a:lnTo>
                  <a:pt x="0" y="1187195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9432" y="0"/>
            <a:ext cx="238760" cy="1432560"/>
          </a:xfrm>
          <a:custGeom>
            <a:avLst/>
            <a:gdLst/>
            <a:ahLst/>
            <a:cxnLst/>
            <a:rect l="l" t="t" r="r" b="b"/>
            <a:pathLst>
              <a:path w="238760" h="1432560">
                <a:moveTo>
                  <a:pt x="238759" y="1432560"/>
                </a:moveTo>
                <a:lnTo>
                  <a:pt x="190652" y="1427707"/>
                </a:lnTo>
                <a:lnTo>
                  <a:pt x="145839" y="1413791"/>
                </a:lnTo>
                <a:lnTo>
                  <a:pt x="105283" y="1391773"/>
                </a:lnTo>
                <a:lnTo>
                  <a:pt x="69945" y="1362614"/>
                </a:lnTo>
                <a:lnTo>
                  <a:pt x="40786" y="1327276"/>
                </a:lnTo>
                <a:lnTo>
                  <a:pt x="18768" y="1286720"/>
                </a:lnTo>
                <a:lnTo>
                  <a:pt x="4852" y="1241907"/>
                </a:lnTo>
                <a:lnTo>
                  <a:pt x="0" y="1193800"/>
                </a:lnTo>
                <a:lnTo>
                  <a:pt x="0" y="238759"/>
                </a:lnTo>
                <a:lnTo>
                  <a:pt x="4852" y="190652"/>
                </a:lnTo>
                <a:lnTo>
                  <a:pt x="18768" y="145839"/>
                </a:lnTo>
                <a:lnTo>
                  <a:pt x="40786" y="105283"/>
                </a:lnTo>
                <a:lnTo>
                  <a:pt x="69945" y="69945"/>
                </a:lnTo>
                <a:lnTo>
                  <a:pt x="105283" y="40786"/>
                </a:lnTo>
                <a:lnTo>
                  <a:pt x="145839" y="18768"/>
                </a:lnTo>
                <a:lnTo>
                  <a:pt x="190652" y="4852"/>
                </a:lnTo>
                <a:lnTo>
                  <a:pt x="238759" y="0"/>
                </a:lnTo>
              </a:path>
            </a:pathLst>
          </a:custGeom>
          <a:ln w="12191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93688" y="0"/>
            <a:ext cx="238760" cy="1432560"/>
          </a:xfrm>
          <a:custGeom>
            <a:avLst/>
            <a:gdLst/>
            <a:ahLst/>
            <a:cxnLst/>
            <a:rect l="l" t="t" r="r" b="b"/>
            <a:pathLst>
              <a:path w="238759" h="1432560">
                <a:moveTo>
                  <a:pt x="0" y="0"/>
                </a:moveTo>
                <a:lnTo>
                  <a:pt x="48107" y="4852"/>
                </a:lnTo>
                <a:lnTo>
                  <a:pt x="92920" y="18768"/>
                </a:lnTo>
                <a:lnTo>
                  <a:pt x="133476" y="40786"/>
                </a:lnTo>
                <a:lnTo>
                  <a:pt x="168814" y="69945"/>
                </a:lnTo>
                <a:lnTo>
                  <a:pt x="197973" y="105283"/>
                </a:lnTo>
                <a:lnTo>
                  <a:pt x="219991" y="145839"/>
                </a:lnTo>
                <a:lnTo>
                  <a:pt x="233907" y="190652"/>
                </a:lnTo>
                <a:lnTo>
                  <a:pt x="238760" y="238759"/>
                </a:lnTo>
                <a:lnTo>
                  <a:pt x="238760" y="1193800"/>
                </a:lnTo>
                <a:lnTo>
                  <a:pt x="233907" y="1241907"/>
                </a:lnTo>
                <a:lnTo>
                  <a:pt x="219991" y="1286720"/>
                </a:lnTo>
                <a:lnTo>
                  <a:pt x="197973" y="1327276"/>
                </a:lnTo>
                <a:lnTo>
                  <a:pt x="168814" y="1362614"/>
                </a:lnTo>
                <a:lnTo>
                  <a:pt x="133476" y="1391773"/>
                </a:lnTo>
                <a:lnTo>
                  <a:pt x="92920" y="1413791"/>
                </a:lnTo>
                <a:lnTo>
                  <a:pt x="48107" y="1427707"/>
                </a:lnTo>
                <a:lnTo>
                  <a:pt x="0" y="143256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286000" y="0"/>
            <a:ext cx="68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 smtClean="0"/>
              <a:t>L11</a:t>
            </a:r>
          </a:p>
          <a:p>
            <a:r>
              <a:rPr lang="en-IN" sz="2400" i="1" dirty="0" smtClean="0"/>
              <a:t>L21</a:t>
            </a:r>
          </a:p>
          <a:p>
            <a:r>
              <a:rPr lang="en-IN" sz="2400" i="1" dirty="0" smtClean="0"/>
              <a:t>L31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486" y="424941"/>
            <a:ext cx="11760200" cy="1983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79166"/>
              <a:buFont typeface="Wingdings"/>
              <a:buChar char=""/>
              <a:tabLst>
                <a:tab pos="356235" algn="l"/>
              </a:tabLst>
            </a:pP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For example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we have three </a:t>
            </a:r>
            <a:r>
              <a:rPr sz="2400" spc="-10" dirty="0">
                <a:solidFill>
                  <a:srgbClr val="C00000"/>
                </a:solidFill>
                <a:latin typeface="Trebuchet MS"/>
                <a:cs typeface="Trebuchet MS"/>
              </a:rPr>
              <a:t>equation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given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bellow and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find </a:t>
            </a:r>
            <a:r>
              <a:rPr sz="2400" spc="-5">
                <a:solidFill>
                  <a:srgbClr val="C00000"/>
                </a:solidFill>
                <a:latin typeface="Trebuchet MS"/>
                <a:cs typeface="Trebuchet MS"/>
              </a:rPr>
              <a:t>the </a:t>
            </a:r>
            <a:r>
              <a:rPr sz="2400" smtClean="0">
                <a:solidFill>
                  <a:srgbClr val="C00000"/>
                </a:solidFill>
                <a:latin typeface="Trebuchet MS"/>
                <a:cs typeface="Trebuchet MS"/>
              </a:rPr>
              <a:t>sol</a:t>
            </a:r>
            <a:r>
              <a:rPr lang="en-IN" sz="2400" dirty="0" smtClean="0">
                <a:solidFill>
                  <a:srgbClr val="C00000"/>
                </a:solidFill>
                <a:latin typeface="Trebuchet MS"/>
                <a:cs typeface="Trebuchet MS"/>
              </a:rPr>
              <a:t> b</a:t>
            </a:r>
            <a:r>
              <a:rPr sz="2400" smtClean="0">
                <a:solidFill>
                  <a:srgbClr val="C00000"/>
                </a:solidFill>
                <a:latin typeface="Trebuchet MS"/>
                <a:cs typeface="Trebuchet MS"/>
              </a:rPr>
              <a:t>y </a:t>
            </a:r>
            <a:r>
              <a:rPr sz="2400" spc="-5" dirty="0">
                <a:solidFill>
                  <a:srgbClr val="C00000"/>
                </a:solidFill>
                <a:latin typeface="Trebuchet MS"/>
                <a:cs typeface="Trebuchet MS"/>
              </a:rPr>
              <a:t>LU method</a:t>
            </a:r>
            <a:r>
              <a:rPr sz="2400" spc="100" dirty="0">
                <a:solidFill>
                  <a:srgbClr val="C0000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C00000"/>
                </a:solidFill>
                <a:latin typeface="Trebuchet MS"/>
                <a:cs typeface="Trebuchet MS"/>
              </a:rPr>
              <a:t>:</a:t>
            </a:r>
            <a:endParaRPr sz="2400">
              <a:solidFill>
                <a:srgbClr val="C00000"/>
              </a:solidFill>
              <a:latin typeface="Trebuchet MS"/>
              <a:cs typeface="Trebuchet MS"/>
            </a:endParaRPr>
          </a:p>
          <a:p>
            <a:pPr marL="95885" algn="ctr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8𝑥 − 3𝑦 + 2𝑧  =</a:t>
            </a:r>
            <a:r>
              <a:rPr sz="2400" spc="-24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20</a:t>
            </a:r>
            <a:endParaRPr sz="2400">
              <a:latin typeface="Cambria Math"/>
              <a:cs typeface="Cambria Math"/>
            </a:endParaRPr>
          </a:p>
          <a:p>
            <a:pPr marL="95885" algn="ctr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4𝑥 + 11𝑦 − 𝑧  =</a:t>
            </a:r>
            <a:r>
              <a:rPr sz="2400" spc="-24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2400">
              <a:latin typeface="Cambria Math"/>
              <a:cs typeface="Cambria Math"/>
            </a:endParaRPr>
          </a:p>
          <a:p>
            <a:pPr marL="95885" algn="ctr">
              <a:lnSpc>
                <a:spcPct val="100000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6x + 3𝑦 + 12𝑧  =</a:t>
            </a:r>
            <a:r>
              <a:rPr sz="2400" spc="-2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36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  <a:tabLst>
                <a:tab pos="5587365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>
                <a:solidFill>
                  <a:srgbClr val="404040"/>
                </a:solidFill>
                <a:latin typeface="Trebuchet MS"/>
                <a:cs typeface="Trebuchet MS"/>
              </a:rPr>
              <a:t>given 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equ</a:t>
            </a:r>
            <a:r>
              <a:rPr lang="en-IN" sz="2400" spc="-5" dirty="0" smtClean="0">
                <a:solidFill>
                  <a:srgbClr val="404040"/>
                </a:solidFill>
                <a:latin typeface="Trebuchet MS"/>
                <a:cs typeface="Trebuchet MS"/>
              </a:rPr>
              <a:t> c</a:t>
            </a:r>
            <a:r>
              <a:rPr sz="2400" spc="-5" smtClean="0">
                <a:solidFill>
                  <a:srgbClr val="404040"/>
                </a:solidFill>
                <a:latin typeface="Trebuchet MS"/>
                <a:cs typeface="Trebuchet MS"/>
              </a:rPr>
              <a:t>an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be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represented</a:t>
            </a:r>
            <a:r>
              <a:rPr sz="2400" spc="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as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latin typeface="Trebuchet MS"/>
                <a:cs typeface="Trebuchet MS"/>
              </a:rPr>
              <a:t>:	</a:t>
            </a:r>
            <a:r>
              <a:rPr sz="2400" spc="-5" dirty="0">
                <a:latin typeface="Trebuchet MS"/>
                <a:cs typeface="Trebuchet MS"/>
              </a:rPr>
              <a:t>[A]*[X]=[B];</a:t>
            </a:r>
            <a:endParaRPr sz="24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8381" y="2514074"/>
          <a:ext cx="4827268" cy="10488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550"/>
                <a:gridCol w="412750"/>
                <a:gridCol w="699135"/>
                <a:gridCol w="777875"/>
                <a:gridCol w="807085"/>
                <a:gridCol w="655320"/>
                <a:gridCol w="716914"/>
                <a:gridCol w="294639"/>
              </a:tblGrid>
              <a:tr h="328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485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8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85"/>
                        </a:lnSpc>
                      </a:pPr>
                      <a:r>
                        <a:rPr sz="2400" spc="-5" dirty="0">
                          <a:latin typeface="Cambria Math"/>
                          <a:cs typeface="Cambria Math"/>
                        </a:rPr>
                        <a:t>−3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9215" algn="ctr">
                        <a:lnSpc>
                          <a:spcPts val="2485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2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3815" algn="ctr">
                        <a:lnSpc>
                          <a:spcPts val="2485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20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209" algn="r">
                        <a:lnSpc>
                          <a:spcPts val="235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𝑥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74927">
                <a:tc>
                  <a:txBody>
                    <a:bodyPr/>
                    <a:lstStyle/>
                    <a:p>
                      <a:pPr marL="31750">
                        <a:lnSpc>
                          <a:spcPts val="2690"/>
                        </a:lnSpc>
                      </a:pPr>
                      <a:r>
                        <a:rPr sz="2400" dirty="0">
                          <a:latin typeface="Trebuchet MS"/>
                          <a:cs typeface="Trebuchet MS"/>
                        </a:rPr>
                        <a:t>A=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81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4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1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11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0485" algn="ctr">
                        <a:lnSpc>
                          <a:spcPts val="2810"/>
                        </a:lnSpc>
                      </a:pPr>
                      <a:r>
                        <a:rPr sz="2400" spc="-5" dirty="0">
                          <a:latin typeface="Cambria Math"/>
                          <a:cs typeface="Cambria Math"/>
                        </a:rPr>
                        <a:t>−1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9870">
                        <a:lnSpc>
                          <a:spcPts val="2690"/>
                        </a:lnSpc>
                      </a:pPr>
                      <a:r>
                        <a:rPr sz="2400" spc="-5" dirty="0">
                          <a:latin typeface="Trebuchet MS"/>
                          <a:cs typeface="Trebuchet MS"/>
                        </a:rPr>
                        <a:t>,B=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ts val="281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33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4150">
                        <a:lnSpc>
                          <a:spcPts val="2690"/>
                        </a:lnSpc>
                      </a:pPr>
                      <a:r>
                        <a:rPr sz="2400" spc="-10" dirty="0">
                          <a:latin typeface="Trebuchet MS"/>
                          <a:cs typeface="Trebuchet MS"/>
                        </a:rPr>
                        <a:t>,X=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7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𝑦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  <a:tr h="345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ts val="262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6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2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3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262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12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3180" algn="ctr">
                        <a:lnSpc>
                          <a:spcPts val="262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36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2440"/>
                        </a:lnSpc>
                      </a:pPr>
                      <a:r>
                        <a:rPr sz="2400" dirty="0">
                          <a:latin typeface="Cambria Math"/>
                          <a:cs typeface="Cambria Math"/>
                        </a:rPr>
                        <a:t>𝑧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9486" y="3603117"/>
            <a:ext cx="128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1900" spc="15" dirty="0">
                <a:solidFill>
                  <a:srgbClr val="90C225"/>
                </a:solidFill>
                <a:latin typeface="Wingdings 3"/>
                <a:cs typeface="Wingdings 3"/>
              </a:rPr>
              <a:t></a:t>
            </a:r>
            <a:r>
              <a:rPr sz="1900" spc="15" dirty="0">
                <a:solidFill>
                  <a:srgbClr val="90C225"/>
                </a:solidFill>
                <a:latin typeface="Times New Roman"/>
                <a:cs typeface="Times New Roman"/>
              </a:rPr>
              <a:t>	</a:t>
            </a:r>
            <a:r>
              <a:rPr sz="2400" spc="15" dirty="0">
                <a:solidFill>
                  <a:srgbClr val="404040"/>
                </a:solidFill>
                <a:latin typeface="Trebuchet MS"/>
                <a:cs typeface="Trebuchet MS"/>
              </a:rPr>
              <a:t>A=L*U;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4086" y="4119753"/>
            <a:ext cx="771525" cy="1136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0" algn="r">
              <a:lnSpc>
                <a:spcPct val="100000"/>
              </a:lnSpc>
              <a:spcBef>
                <a:spcPts val="100"/>
              </a:spcBef>
            </a:pPr>
            <a:r>
              <a:rPr sz="3600" spc="-9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750" spc="45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750">
              <a:latin typeface="Cambria Math"/>
              <a:cs typeface="Cambria Math"/>
            </a:endParaRPr>
          </a:p>
          <a:p>
            <a:pPr marR="30480" algn="r">
              <a:lnSpc>
                <a:spcPct val="100000"/>
              </a:lnSpc>
              <a:spcBef>
                <a:spcPts val="60"/>
              </a:spcBef>
              <a:tabLst>
                <a:tab pos="342900" algn="l"/>
              </a:tabLst>
            </a:pPr>
            <a:r>
              <a:rPr sz="2850" spc="22" baseline="11695" dirty="0">
                <a:solidFill>
                  <a:srgbClr val="90C225"/>
                </a:solidFill>
                <a:latin typeface="Wingdings 3"/>
                <a:cs typeface="Wingdings 3"/>
              </a:rPr>
              <a:t></a:t>
            </a:r>
            <a:r>
              <a:rPr sz="2850" spc="22" baseline="11695" dirty="0">
                <a:solidFill>
                  <a:srgbClr val="90C225"/>
                </a:solidFill>
                <a:latin typeface="Times New Roman"/>
                <a:cs typeface="Times New Roman"/>
              </a:rPr>
              <a:t>	</a:t>
            </a:r>
            <a:r>
              <a:rPr sz="3600" spc="-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endParaRPr sz="1750">
              <a:latin typeface="Cambria Math"/>
              <a:cs typeface="Cambria Math"/>
            </a:endParaRPr>
          </a:p>
          <a:p>
            <a:pPr marR="30480" algn="r">
              <a:lnSpc>
                <a:spcPct val="100000"/>
              </a:lnSpc>
              <a:spcBef>
                <a:spcPts val="45"/>
              </a:spcBef>
            </a:pPr>
            <a:r>
              <a:rPr sz="3600" spc="-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31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6725" y="4037457"/>
            <a:ext cx="1251585" cy="121920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254"/>
              </a:spcBef>
              <a:tabLst>
                <a:tab pos="81978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24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155"/>
              </a:spcBef>
              <a:tabLst>
                <a:tab pos="819785" algn="l"/>
              </a:tabLst>
            </a:pPr>
            <a:r>
              <a:rPr sz="3600" spc="30" baseline="2314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2625" spc="30" baseline="-12698" dirty="0">
                <a:solidFill>
                  <a:srgbClr val="404040"/>
                </a:solidFill>
                <a:latin typeface="Cambria Math"/>
                <a:cs typeface="Cambria Math"/>
              </a:rPr>
              <a:t>22	</a:t>
            </a:r>
            <a:r>
              <a:rPr sz="3600" baseline="2314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r>
              <a:rPr sz="3600" spc="270" baseline="2314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*</a:t>
            </a:r>
            <a:endParaRPr sz="2400">
              <a:latin typeface="Trebuchet MS"/>
              <a:cs typeface="Trebuchet MS"/>
            </a:endParaRPr>
          </a:p>
          <a:p>
            <a:pPr marL="50800">
              <a:lnSpc>
                <a:spcPct val="100000"/>
              </a:lnSpc>
              <a:spcBef>
                <a:spcPts val="445"/>
              </a:spcBef>
              <a:tabLst>
                <a:tab pos="720725" algn="l"/>
              </a:tabLst>
            </a:pPr>
            <a:r>
              <a:rPr sz="3600" spc="3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750" spc="25" dirty="0">
                <a:solidFill>
                  <a:srgbClr val="404040"/>
                </a:solidFill>
                <a:latin typeface="Cambria Math"/>
                <a:cs typeface="Cambria Math"/>
              </a:rPr>
              <a:t>32	</a:t>
            </a:r>
            <a:r>
              <a:rPr sz="3600" spc="30" baseline="11574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750" spc="20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84450" y="4153280"/>
            <a:ext cx="2012950" cy="1062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640"/>
              </a:lnSpc>
              <a:spcBef>
                <a:spcPts val="100"/>
              </a:spcBef>
              <a:tabLst>
                <a:tab pos="510540" algn="l"/>
                <a:tab pos="1255395" algn="l"/>
              </a:tabLst>
            </a:pPr>
            <a:r>
              <a:rPr sz="3600" baseline="11574" dirty="0">
                <a:solidFill>
                  <a:srgbClr val="404040"/>
                </a:solidFill>
                <a:latin typeface="Cambria Math"/>
                <a:cs typeface="Cambria Math"/>
              </a:rPr>
              <a:t>1	</a:t>
            </a:r>
            <a:r>
              <a:rPr sz="3600" spc="7" baseline="11574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750" spc="5" dirty="0">
                <a:solidFill>
                  <a:srgbClr val="404040"/>
                </a:solidFill>
                <a:latin typeface="Cambria Math"/>
                <a:cs typeface="Cambria Math"/>
              </a:rPr>
              <a:t>12	</a:t>
            </a:r>
            <a:r>
              <a:rPr sz="3600" baseline="11574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750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ts val="2640"/>
              </a:lnSpc>
              <a:tabLst>
                <a:tab pos="644525" algn="l"/>
                <a:tab pos="125285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1	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2625" spc="37" baseline="-15873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r>
              <a:rPr sz="2625" spc="562" baseline="-1587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baseline="2314" dirty="0">
                <a:latin typeface="Trebuchet MS"/>
                <a:cs typeface="Trebuchet MS"/>
              </a:rPr>
              <a:t>=</a:t>
            </a:r>
            <a:endParaRPr sz="3600" baseline="2314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tabLst>
                <a:tab pos="644525" algn="l"/>
                <a:tab pos="139128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0	0	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5603" y="4099941"/>
            <a:ext cx="159512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485140" algn="l"/>
                <a:tab pos="1298575" algn="l"/>
              </a:tabLst>
            </a:pPr>
            <a:r>
              <a:rPr sz="2400" dirty="0">
                <a:latin typeface="Cambria Math"/>
                <a:cs typeface="Cambria Math"/>
              </a:rPr>
              <a:t>8	</a:t>
            </a:r>
            <a:r>
              <a:rPr sz="2400" spc="-5" dirty="0">
                <a:latin typeface="Cambria Math"/>
                <a:cs typeface="Cambria Math"/>
              </a:rPr>
              <a:t>−3	</a:t>
            </a:r>
            <a:r>
              <a:rPr sz="2400" dirty="0">
                <a:latin typeface="Cambria Math"/>
                <a:cs typeface="Cambria Math"/>
              </a:rPr>
              <a:t>2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  <a:tabLst>
                <a:tab pos="515620" algn="l"/>
                <a:tab pos="1186180" algn="l"/>
              </a:tabLst>
            </a:pPr>
            <a:r>
              <a:rPr sz="2400" dirty="0">
                <a:latin typeface="Cambria Math"/>
                <a:cs typeface="Cambria Math"/>
              </a:rPr>
              <a:t>4	11	</a:t>
            </a:r>
            <a:r>
              <a:rPr sz="2400" spc="-5" dirty="0">
                <a:latin typeface="Cambria Math"/>
                <a:cs typeface="Cambria Math"/>
              </a:rPr>
              <a:t>−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  <a:tabLst>
                <a:tab pos="599440" algn="l"/>
                <a:tab pos="1214755" algn="l"/>
              </a:tabLst>
            </a:pPr>
            <a:r>
              <a:rPr sz="2400" dirty="0">
                <a:latin typeface="Cambria Math"/>
                <a:cs typeface="Cambria Math"/>
              </a:rPr>
              <a:t>6	3	12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98242" y="5903163"/>
            <a:ext cx="2819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9486" y="5758383"/>
            <a:ext cx="3448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1190" indent="-619125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79166"/>
              <a:buFont typeface="Wingdings"/>
              <a:buChar char=""/>
              <a:tabLst>
                <a:tab pos="631190" algn="l"/>
                <a:tab pos="631825" algn="l"/>
                <a:tab pos="2806700" algn="l"/>
              </a:tabLst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Leading to</a:t>
            </a:r>
            <a:r>
              <a:rPr sz="24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r>
              <a:rPr sz="2400" spc="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𝑙	= 8</a:t>
            </a:r>
            <a:r>
              <a:rPr sz="2400" spc="4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;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73067" y="5820867"/>
            <a:ext cx="859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0" baseline="11574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750" spc="20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r>
              <a:rPr sz="3600" spc="30" baseline="11574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750" spc="20" dirty="0">
                <a:solidFill>
                  <a:srgbClr val="404040"/>
                </a:solidFill>
                <a:latin typeface="Cambria Math"/>
                <a:cs typeface="Cambria Math"/>
              </a:rPr>
              <a:t>12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20788" y="5988558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8016" y="0"/>
                </a:lnTo>
              </a:path>
            </a:pathLst>
          </a:custGeom>
          <a:ln w="1981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08850" y="5662371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08850" y="5994603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40" dirty="0">
                <a:solidFill>
                  <a:srgbClr val="404040"/>
                </a:solidFill>
                <a:latin typeface="Cambria Math"/>
                <a:cs typeface="Cambria Math"/>
              </a:rPr>
              <a:t>8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55464" y="5758383"/>
            <a:ext cx="2784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280160" algn="l"/>
                <a:tab pos="259397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1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−3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2625" baseline="-15873" dirty="0">
                <a:solidFill>
                  <a:srgbClr val="404040"/>
                </a:solidFill>
                <a:latin typeface="Cambria Math"/>
                <a:cs typeface="Cambria Math"/>
              </a:rPr>
              <a:t>12</a:t>
            </a:r>
            <a:r>
              <a:rPr sz="2625" spc="569" baseline="-15873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1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Cambria Math"/>
                <a:cs typeface="Cambria Math"/>
              </a:rPr>
              <a:t>−(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73252" y="2606039"/>
            <a:ext cx="150495" cy="901065"/>
          </a:xfrm>
          <a:custGeom>
            <a:avLst/>
            <a:gdLst/>
            <a:ahLst/>
            <a:cxnLst/>
            <a:rect l="l" t="t" r="r" b="b"/>
            <a:pathLst>
              <a:path w="150494" h="901064">
                <a:moveTo>
                  <a:pt x="150113" y="900684"/>
                </a:moveTo>
                <a:lnTo>
                  <a:pt x="102666" y="893033"/>
                </a:lnTo>
                <a:lnTo>
                  <a:pt x="61458" y="871728"/>
                </a:lnTo>
                <a:lnTo>
                  <a:pt x="28963" y="839236"/>
                </a:lnTo>
                <a:lnTo>
                  <a:pt x="7652" y="798027"/>
                </a:lnTo>
                <a:lnTo>
                  <a:pt x="0" y="750570"/>
                </a:lnTo>
                <a:lnTo>
                  <a:pt x="0" y="150113"/>
                </a:lnTo>
                <a:lnTo>
                  <a:pt x="7652" y="102656"/>
                </a:lnTo>
                <a:lnTo>
                  <a:pt x="28963" y="61447"/>
                </a:lnTo>
                <a:lnTo>
                  <a:pt x="61458" y="28955"/>
                </a:lnTo>
                <a:lnTo>
                  <a:pt x="102666" y="7650"/>
                </a:lnTo>
                <a:lnTo>
                  <a:pt x="150113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51938" y="2606039"/>
            <a:ext cx="150495" cy="901065"/>
          </a:xfrm>
          <a:custGeom>
            <a:avLst/>
            <a:gdLst/>
            <a:ahLst/>
            <a:cxnLst/>
            <a:rect l="l" t="t" r="r" b="b"/>
            <a:pathLst>
              <a:path w="150494" h="901064">
                <a:moveTo>
                  <a:pt x="0" y="0"/>
                </a:moveTo>
                <a:lnTo>
                  <a:pt x="47457" y="7650"/>
                </a:lnTo>
                <a:lnTo>
                  <a:pt x="88666" y="28955"/>
                </a:lnTo>
                <a:lnTo>
                  <a:pt x="121157" y="61447"/>
                </a:lnTo>
                <a:lnTo>
                  <a:pt x="142463" y="102656"/>
                </a:lnTo>
                <a:lnTo>
                  <a:pt x="150113" y="150113"/>
                </a:lnTo>
                <a:lnTo>
                  <a:pt x="150113" y="750570"/>
                </a:lnTo>
                <a:lnTo>
                  <a:pt x="142463" y="798027"/>
                </a:lnTo>
                <a:lnTo>
                  <a:pt x="121158" y="839236"/>
                </a:lnTo>
                <a:lnTo>
                  <a:pt x="88666" y="871728"/>
                </a:lnTo>
                <a:lnTo>
                  <a:pt x="47457" y="893033"/>
                </a:lnTo>
                <a:lnTo>
                  <a:pt x="0" y="900684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02735" y="2566416"/>
            <a:ext cx="109220" cy="1104900"/>
          </a:xfrm>
          <a:custGeom>
            <a:avLst/>
            <a:gdLst/>
            <a:ahLst/>
            <a:cxnLst/>
            <a:rect l="l" t="t" r="r" b="b"/>
            <a:pathLst>
              <a:path w="109220" h="1104900">
                <a:moveTo>
                  <a:pt x="109219" y="1104900"/>
                </a:moveTo>
                <a:lnTo>
                  <a:pt x="66704" y="1096317"/>
                </a:lnTo>
                <a:lnTo>
                  <a:pt x="31988" y="1072911"/>
                </a:lnTo>
                <a:lnTo>
                  <a:pt x="8582" y="1038195"/>
                </a:lnTo>
                <a:lnTo>
                  <a:pt x="0" y="995680"/>
                </a:lnTo>
                <a:lnTo>
                  <a:pt x="0" y="109220"/>
                </a:lnTo>
                <a:lnTo>
                  <a:pt x="8582" y="66704"/>
                </a:lnTo>
                <a:lnTo>
                  <a:pt x="31988" y="31988"/>
                </a:lnTo>
                <a:lnTo>
                  <a:pt x="66704" y="8582"/>
                </a:lnTo>
                <a:lnTo>
                  <a:pt x="109219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48835" y="2566416"/>
            <a:ext cx="109220" cy="1104900"/>
          </a:xfrm>
          <a:custGeom>
            <a:avLst/>
            <a:gdLst/>
            <a:ahLst/>
            <a:cxnLst/>
            <a:rect l="l" t="t" r="r" b="b"/>
            <a:pathLst>
              <a:path w="109220" h="1104900">
                <a:moveTo>
                  <a:pt x="0" y="0"/>
                </a:moveTo>
                <a:lnTo>
                  <a:pt x="42515" y="8582"/>
                </a:lnTo>
                <a:lnTo>
                  <a:pt x="77231" y="31988"/>
                </a:lnTo>
                <a:lnTo>
                  <a:pt x="100637" y="66704"/>
                </a:lnTo>
                <a:lnTo>
                  <a:pt x="109219" y="109220"/>
                </a:lnTo>
                <a:lnTo>
                  <a:pt x="109219" y="995680"/>
                </a:lnTo>
                <a:lnTo>
                  <a:pt x="100637" y="1038195"/>
                </a:lnTo>
                <a:lnTo>
                  <a:pt x="77231" y="1072911"/>
                </a:lnTo>
                <a:lnTo>
                  <a:pt x="42515" y="1096317"/>
                </a:lnTo>
                <a:lnTo>
                  <a:pt x="0" y="110490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27091" y="2606039"/>
            <a:ext cx="74930" cy="901065"/>
          </a:xfrm>
          <a:custGeom>
            <a:avLst/>
            <a:gdLst/>
            <a:ahLst/>
            <a:cxnLst/>
            <a:rect l="l" t="t" r="r" b="b"/>
            <a:pathLst>
              <a:path w="74929" h="901064">
                <a:moveTo>
                  <a:pt x="74930" y="900684"/>
                </a:moveTo>
                <a:lnTo>
                  <a:pt x="45755" y="894798"/>
                </a:lnTo>
                <a:lnTo>
                  <a:pt x="21939" y="878744"/>
                </a:lnTo>
                <a:lnTo>
                  <a:pt x="5885" y="854928"/>
                </a:lnTo>
                <a:lnTo>
                  <a:pt x="0" y="825754"/>
                </a:lnTo>
                <a:lnTo>
                  <a:pt x="0" y="74930"/>
                </a:lnTo>
                <a:lnTo>
                  <a:pt x="5885" y="45755"/>
                </a:lnTo>
                <a:lnTo>
                  <a:pt x="21939" y="21939"/>
                </a:lnTo>
                <a:lnTo>
                  <a:pt x="45755" y="5885"/>
                </a:lnTo>
                <a:lnTo>
                  <a:pt x="74930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301741" y="2606039"/>
            <a:ext cx="74930" cy="901065"/>
          </a:xfrm>
          <a:custGeom>
            <a:avLst/>
            <a:gdLst/>
            <a:ahLst/>
            <a:cxnLst/>
            <a:rect l="l" t="t" r="r" b="b"/>
            <a:pathLst>
              <a:path w="74929" h="901064">
                <a:moveTo>
                  <a:pt x="0" y="0"/>
                </a:moveTo>
                <a:lnTo>
                  <a:pt x="29174" y="5885"/>
                </a:lnTo>
                <a:lnTo>
                  <a:pt x="52990" y="21939"/>
                </a:lnTo>
                <a:lnTo>
                  <a:pt x="69044" y="45755"/>
                </a:lnTo>
                <a:lnTo>
                  <a:pt x="74930" y="74930"/>
                </a:lnTo>
                <a:lnTo>
                  <a:pt x="74930" y="825754"/>
                </a:lnTo>
                <a:lnTo>
                  <a:pt x="69044" y="854928"/>
                </a:lnTo>
                <a:lnTo>
                  <a:pt x="52990" y="878744"/>
                </a:lnTo>
                <a:lnTo>
                  <a:pt x="29174" y="894798"/>
                </a:lnTo>
                <a:lnTo>
                  <a:pt x="0" y="900684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1876" y="4162044"/>
            <a:ext cx="198120" cy="1187450"/>
          </a:xfrm>
          <a:custGeom>
            <a:avLst/>
            <a:gdLst/>
            <a:ahLst/>
            <a:cxnLst/>
            <a:rect l="l" t="t" r="r" b="b"/>
            <a:pathLst>
              <a:path w="198120" h="1187450">
                <a:moveTo>
                  <a:pt x="197865" y="1187195"/>
                </a:moveTo>
                <a:lnTo>
                  <a:pt x="152495" y="1181967"/>
                </a:lnTo>
                <a:lnTo>
                  <a:pt x="110847" y="1167074"/>
                </a:lnTo>
                <a:lnTo>
                  <a:pt x="74108" y="1143708"/>
                </a:lnTo>
                <a:lnTo>
                  <a:pt x="43467" y="1113060"/>
                </a:lnTo>
                <a:lnTo>
                  <a:pt x="20110" y="1076320"/>
                </a:lnTo>
                <a:lnTo>
                  <a:pt x="5225" y="1034680"/>
                </a:lnTo>
                <a:lnTo>
                  <a:pt x="0" y="989329"/>
                </a:lnTo>
                <a:lnTo>
                  <a:pt x="0" y="197865"/>
                </a:lnTo>
                <a:lnTo>
                  <a:pt x="5225" y="152515"/>
                </a:lnTo>
                <a:lnTo>
                  <a:pt x="20110" y="110875"/>
                </a:lnTo>
                <a:lnTo>
                  <a:pt x="43467" y="74135"/>
                </a:lnTo>
                <a:lnTo>
                  <a:pt x="74108" y="43487"/>
                </a:lnTo>
                <a:lnTo>
                  <a:pt x="110847" y="20121"/>
                </a:lnTo>
                <a:lnTo>
                  <a:pt x="152495" y="5228"/>
                </a:lnTo>
                <a:lnTo>
                  <a:pt x="197865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49094" y="4162044"/>
            <a:ext cx="198120" cy="1187450"/>
          </a:xfrm>
          <a:custGeom>
            <a:avLst/>
            <a:gdLst/>
            <a:ahLst/>
            <a:cxnLst/>
            <a:rect l="l" t="t" r="r" b="b"/>
            <a:pathLst>
              <a:path w="198119" h="1187450">
                <a:moveTo>
                  <a:pt x="0" y="0"/>
                </a:moveTo>
                <a:lnTo>
                  <a:pt x="45350" y="5228"/>
                </a:lnTo>
                <a:lnTo>
                  <a:pt x="86990" y="20121"/>
                </a:lnTo>
                <a:lnTo>
                  <a:pt x="123730" y="43487"/>
                </a:lnTo>
                <a:lnTo>
                  <a:pt x="154378" y="74135"/>
                </a:lnTo>
                <a:lnTo>
                  <a:pt x="177744" y="110875"/>
                </a:lnTo>
                <a:lnTo>
                  <a:pt x="192637" y="152515"/>
                </a:lnTo>
                <a:lnTo>
                  <a:pt x="197866" y="197865"/>
                </a:lnTo>
                <a:lnTo>
                  <a:pt x="197866" y="989329"/>
                </a:lnTo>
                <a:lnTo>
                  <a:pt x="192637" y="1034680"/>
                </a:lnTo>
                <a:lnTo>
                  <a:pt x="177744" y="1076320"/>
                </a:lnTo>
                <a:lnTo>
                  <a:pt x="154378" y="1113060"/>
                </a:lnTo>
                <a:lnTo>
                  <a:pt x="123730" y="1143708"/>
                </a:lnTo>
                <a:lnTo>
                  <a:pt x="86990" y="1167074"/>
                </a:lnTo>
                <a:lnTo>
                  <a:pt x="45350" y="1181967"/>
                </a:lnTo>
                <a:lnTo>
                  <a:pt x="0" y="1187195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06039" y="4162044"/>
            <a:ext cx="216535" cy="1297305"/>
          </a:xfrm>
          <a:custGeom>
            <a:avLst/>
            <a:gdLst/>
            <a:ahLst/>
            <a:cxnLst/>
            <a:rect l="l" t="t" r="r" b="b"/>
            <a:pathLst>
              <a:path w="216535" h="1297304">
                <a:moveTo>
                  <a:pt x="216154" y="1296923"/>
                </a:moveTo>
                <a:lnTo>
                  <a:pt x="166591" y="1291215"/>
                </a:lnTo>
                <a:lnTo>
                  <a:pt x="121094" y="1274954"/>
                </a:lnTo>
                <a:lnTo>
                  <a:pt x="80960" y="1249437"/>
                </a:lnTo>
                <a:lnTo>
                  <a:pt x="47486" y="1215963"/>
                </a:lnTo>
                <a:lnTo>
                  <a:pt x="21969" y="1175829"/>
                </a:lnTo>
                <a:lnTo>
                  <a:pt x="5708" y="1130332"/>
                </a:lnTo>
                <a:lnTo>
                  <a:pt x="0" y="1080769"/>
                </a:lnTo>
                <a:lnTo>
                  <a:pt x="0" y="216153"/>
                </a:lnTo>
                <a:lnTo>
                  <a:pt x="5708" y="166591"/>
                </a:lnTo>
                <a:lnTo>
                  <a:pt x="21969" y="121094"/>
                </a:lnTo>
                <a:lnTo>
                  <a:pt x="47486" y="80960"/>
                </a:lnTo>
                <a:lnTo>
                  <a:pt x="80960" y="47486"/>
                </a:lnTo>
                <a:lnTo>
                  <a:pt x="121094" y="21969"/>
                </a:lnTo>
                <a:lnTo>
                  <a:pt x="166591" y="5708"/>
                </a:lnTo>
                <a:lnTo>
                  <a:pt x="216154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41902" y="4162044"/>
            <a:ext cx="216535" cy="1297305"/>
          </a:xfrm>
          <a:custGeom>
            <a:avLst/>
            <a:gdLst/>
            <a:ahLst/>
            <a:cxnLst/>
            <a:rect l="l" t="t" r="r" b="b"/>
            <a:pathLst>
              <a:path w="216535" h="1297304">
                <a:moveTo>
                  <a:pt x="0" y="0"/>
                </a:moveTo>
                <a:lnTo>
                  <a:pt x="49562" y="5708"/>
                </a:lnTo>
                <a:lnTo>
                  <a:pt x="95059" y="21969"/>
                </a:lnTo>
                <a:lnTo>
                  <a:pt x="135193" y="47486"/>
                </a:lnTo>
                <a:lnTo>
                  <a:pt x="168667" y="80960"/>
                </a:lnTo>
                <a:lnTo>
                  <a:pt x="194184" y="121094"/>
                </a:lnTo>
                <a:lnTo>
                  <a:pt x="210445" y="166591"/>
                </a:lnTo>
                <a:lnTo>
                  <a:pt x="216153" y="216153"/>
                </a:lnTo>
                <a:lnTo>
                  <a:pt x="216153" y="1080769"/>
                </a:lnTo>
                <a:lnTo>
                  <a:pt x="210445" y="1130332"/>
                </a:lnTo>
                <a:lnTo>
                  <a:pt x="194184" y="1175829"/>
                </a:lnTo>
                <a:lnTo>
                  <a:pt x="168667" y="1215963"/>
                </a:lnTo>
                <a:lnTo>
                  <a:pt x="135193" y="1249437"/>
                </a:lnTo>
                <a:lnTo>
                  <a:pt x="95059" y="1274954"/>
                </a:lnTo>
                <a:lnTo>
                  <a:pt x="49562" y="1291215"/>
                </a:lnTo>
                <a:lnTo>
                  <a:pt x="0" y="1296923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13147" y="4162044"/>
            <a:ext cx="198120" cy="1187450"/>
          </a:xfrm>
          <a:custGeom>
            <a:avLst/>
            <a:gdLst/>
            <a:ahLst/>
            <a:cxnLst/>
            <a:rect l="l" t="t" r="r" b="b"/>
            <a:pathLst>
              <a:path w="198120" h="1187450">
                <a:moveTo>
                  <a:pt x="197865" y="1187195"/>
                </a:moveTo>
                <a:lnTo>
                  <a:pt x="152515" y="1181967"/>
                </a:lnTo>
                <a:lnTo>
                  <a:pt x="110875" y="1167074"/>
                </a:lnTo>
                <a:lnTo>
                  <a:pt x="74135" y="1143708"/>
                </a:lnTo>
                <a:lnTo>
                  <a:pt x="43487" y="1113060"/>
                </a:lnTo>
                <a:lnTo>
                  <a:pt x="20121" y="1076320"/>
                </a:lnTo>
                <a:lnTo>
                  <a:pt x="5228" y="1034680"/>
                </a:lnTo>
                <a:lnTo>
                  <a:pt x="0" y="989329"/>
                </a:lnTo>
                <a:lnTo>
                  <a:pt x="0" y="197865"/>
                </a:lnTo>
                <a:lnTo>
                  <a:pt x="5228" y="152515"/>
                </a:lnTo>
                <a:lnTo>
                  <a:pt x="20121" y="110875"/>
                </a:lnTo>
                <a:lnTo>
                  <a:pt x="43487" y="74135"/>
                </a:lnTo>
                <a:lnTo>
                  <a:pt x="74135" y="43487"/>
                </a:lnTo>
                <a:lnTo>
                  <a:pt x="110875" y="20121"/>
                </a:lnTo>
                <a:lnTo>
                  <a:pt x="152515" y="5228"/>
                </a:lnTo>
                <a:lnTo>
                  <a:pt x="197865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57797" y="4162044"/>
            <a:ext cx="198120" cy="1187450"/>
          </a:xfrm>
          <a:custGeom>
            <a:avLst/>
            <a:gdLst/>
            <a:ahLst/>
            <a:cxnLst/>
            <a:rect l="l" t="t" r="r" b="b"/>
            <a:pathLst>
              <a:path w="198120" h="1187450">
                <a:moveTo>
                  <a:pt x="0" y="0"/>
                </a:moveTo>
                <a:lnTo>
                  <a:pt x="45350" y="5228"/>
                </a:lnTo>
                <a:lnTo>
                  <a:pt x="86990" y="20121"/>
                </a:lnTo>
                <a:lnTo>
                  <a:pt x="123730" y="43487"/>
                </a:lnTo>
                <a:lnTo>
                  <a:pt x="154378" y="74135"/>
                </a:lnTo>
                <a:lnTo>
                  <a:pt x="177744" y="110875"/>
                </a:lnTo>
                <a:lnTo>
                  <a:pt x="192637" y="152515"/>
                </a:lnTo>
                <a:lnTo>
                  <a:pt x="197865" y="197865"/>
                </a:lnTo>
                <a:lnTo>
                  <a:pt x="197865" y="989329"/>
                </a:lnTo>
                <a:lnTo>
                  <a:pt x="192637" y="1034680"/>
                </a:lnTo>
                <a:lnTo>
                  <a:pt x="177744" y="1076320"/>
                </a:lnTo>
                <a:lnTo>
                  <a:pt x="154378" y="1113060"/>
                </a:lnTo>
                <a:lnTo>
                  <a:pt x="123730" y="1143708"/>
                </a:lnTo>
                <a:lnTo>
                  <a:pt x="86990" y="1167074"/>
                </a:lnTo>
                <a:lnTo>
                  <a:pt x="45350" y="1181967"/>
                </a:lnTo>
                <a:lnTo>
                  <a:pt x="0" y="1187195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39" y="894334"/>
            <a:ext cx="340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67665" algn="l"/>
                <a:tab pos="368300" algn="l"/>
                <a:tab pos="2815590" algn="l"/>
              </a:tabLst>
            </a:pPr>
            <a:r>
              <a:rPr sz="1800" spc="25" dirty="0"/>
              <a:t>𝑙</a:t>
            </a:r>
            <a:r>
              <a:rPr sz="1950" spc="37" baseline="-14957" dirty="0"/>
              <a:t>11</a:t>
            </a:r>
            <a:r>
              <a:rPr sz="1800" spc="25" dirty="0"/>
              <a:t>𝑢</a:t>
            </a:r>
            <a:r>
              <a:rPr sz="1950" spc="37" baseline="-14957" dirty="0"/>
              <a:t>13</a:t>
            </a:r>
            <a:r>
              <a:rPr sz="1950" spc="419" baseline="-14957" dirty="0"/>
              <a:t> </a:t>
            </a:r>
            <a:r>
              <a:rPr sz="1800" dirty="0"/>
              <a:t>=</a:t>
            </a:r>
            <a:r>
              <a:rPr sz="1800" spc="105" dirty="0"/>
              <a:t> </a:t>
            </a:r>
            <a:r>
              <a:rPr sz="1800" dirty="0"/>
              <a:t>2	</a:t>
            </a:r>
            <a:r>
              <a:rPr sz="1800" spc="15" dirty="0"/>
              <a:t>𝑢</a:t>
            </a:r>
            <a:r>
              <a:rPr sz="1950" spc="22" baseline="-14957" dirty="0"/>
              <a:t>13</a:t>
            </a:r>
            <a:r>
              <a:rPr sz="1950" spc="300" baseline="-14957" dirty="0"/>
              <a:t> </a:t>
            </a:r>
            <a:r>
              <a:rPr sz="1800" dirty="0"/>
              <a:t>=</a:t>
            </a:r>
            <a:endParaRPr sz="1800"/>
          </a:p>
        </p:txBody>
      </p:sp>
      <p:sp>
        <p:nvSpPr>
          <p:cNvPr id="4" name="object 4"/>
          <p:cNvSpPr/>
          <p:nvPr/>
        </p:nvSpPr>
        <p:spPr>
          <a:xfrm>
            <a:off x="3529457" y="881380"/>
            <a:ext cx="283210" cy="377190"/>
          </a:xfrm>
          <a:custGeom>
            <a:avLst/>
            <a:gdLst/>
            <a:ahLst/>
            <a:cxnLst/>
            <a:rect l="l" t="t" r="r" b="b"/>
            <a:pathLst>
              <a:path w="283210" h="377190">
                <a:moveTo>
                  <a:pt x="201548" y="0"/>
                </a:moveTo>
                <a:lnTo>
                  <a:pt x="197992" y="9017"/>
                </a:lnTo>
                <a:lnTo>
                  <a:pt x="212046" y="20445"/>
                </a:lnTo>
                <a:lnTo>
                  <a:pt x="224504" y="35290"/>
                </a:lnTo>
                <a:lnTo>
                  <a:pt x="244728" y="75184"/>
                </a:lnTo>
                <a:lnTo>
                  <a:pt x="257476" y="127000"/>
                </a:lnTo>
                <a:lnTo>
                  <a:pt x="261746" y="188722"/>
                </a:lnTo>
                <a:lnTo>
                  <a:pt x="260679" y="220273"/>
                </a:lnTo>
                <a:lnTo>
                  <a:pt x="252210" y="276661"/>
                </a:lnTo>
                <a:lnTo>
                  <a:pt x="235569" y="323381"/>
                </a:lnTo>
                <a:lnTo>
                  <a:pt x="212137" y="356719"/>
                </a:lnTo>
                <a:lnTo>
                  <a:pt x="197992" y="368173"/>
                </a:lnTo>
                <a:lnTo>
                  <a:pt x="201548" y="377063"/>
                </a:lnTo>
                <a:lnTo>
                  <a:pt x="235076" y="350281"/>
                </a:lnTo>
                <a:lnTo>
                  <a:pt x="260984" y="307213"/>
                </a:lnTo>
                <a:lnTo>
                  <a:pt x="277558" y="251983"/>
                </a:lnTo>
                <a:lnTo>
                  <a:pt x="283082" y="188468"/>
                </a:lnTo>
                <a:lnTo>
                  <a:pt x="281701" y="155537"/>
                </a:lnTo>
                <a:lnTo>
                  <a:pt x="270652" y="96152"/>
                </a:lnTo>
                <a:lnTo>
                  <a:pt x="248983" y="46362"/>
                </a:lnTo>
                <a:lnTo>
                  <a:pt x="219265" y="11501"/>
                </a:lnTo>
                <a:lnTo>
                  <a:pt x="201548" y="0"/>
                </a:lnTo>
                <a:close/>
              </a:path>
              <a:path w="283210" h="377190">
                <a:moveTo>
                  <a:pt x="81279" y="0"/>
                </a:moveTo>
                <a:lnTo>
                  <a:pt x="47863" y="26955"/>
                </a:lnTo>
                <a:lnTo>
                  <a:pt x="21970" y="69723"/>
                </a:lnTo>
                <a:lnTo>
                  <a:pt x="5508" y="124761"/>
                </a:lnTo>
                <a:lnTo>
                  <a:pt x="0" y="188468"/>
                </a:lnTo>
                <a:lnTo>
                  <a:pt x="1379" y="221255"/>
                </a:lnTo>
                <a:lnTo>
                  <a:pt x="12376" y="280640"/>
                </a:lnTo>
                <a:lnTo>
                  <a:pt x="33970" y="330789"/>
                </a:lnTo>
                <a:lnTo>
                  <a:pt x="63636" y="365702"/>
                </a:lnTo>
                <a:lnTo>
                  <a:pt x="81279" y="377063"/>
                </a:lnTo>
                <a:lnTo>
                  <a:pt x="84962" y="368173"/>
                </a:lnTo>
                <a:lnTo>
                  <a:pt x="70818" y="356719"/>
                </a:lnTo>
                <a:lnTo>
                  <a:pt x="58292" y="341788"/>
                </a:lnTo>
                <a:lnTo>
                  <a:pt x="38100" y="301498"/>
                </a:lnTo>
                <a:lnTo>
                  <a:pt x="25526" y="249586"/>
                </a:lnTo>
                <a:lnTo>
                  <a:pt x="21335" y="188722"/>
                </a:lnTo>
                <a:lnTo>
                  <a:pt x="22387" y="156622"/>
                </a:lnTo>
                <a:lnTo>
                  <a:pt x="30872" y="99853"/>
                </a:lnTo>
                <a:lnTo>
                  <a:pt x="47636" y="53540"/>
                </a:lnTo>
                <a:lnTo>
                  <a:pt x="70965" y="20445"/>
                </a:lnTo>
                <a:lnTo>
                  <a:pt x="84962" y="9017"/>
                </a:lnTo>
                <a:lnTo>
                  <a:pt x="812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22547" y="1069847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10483" y="773937"/>
            <a:ext cx="122555" cy="5226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7663" y="894334"/>
            <a:ext cx="85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;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039" y="1421638"/>
            <a:ext cx="299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67665" algn="l"/>
                <a:tab pos="368300" algn="l"/>
                <a:tab pos="1268730" algn="l"/>
              </a:tabLst>
            </a:pP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37" baseline="-14957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r>
              <a:rPr sz="1950" spc="419" baseline="-1495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4;	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12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37" baseline="-14957" dirty="0">
                <a:solidFill>
                  <a:srgbClr val="404040"/>
                </a:solidFill>
                <a:latin typeface="Cambria Math"/>
                <a:cs typeface="Cambria Math"/>
              </a:rPr>
              <a:t>22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-18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99403" y="1597152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87592" y="1348486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3390" y="1421638"/>
            <a:ext cx="2465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37" baseline="-14957" dirty="0">
                <a:solidFill>
                  <a:srgbClr val="404040"/>
                </a:solidFill>
                <a:latin typeface="Cambria Math"/>
                <a:cs typeface="Cambria Math"/>
              </a:rPr>
              <a:t>21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 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11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− 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12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 ( </a:t>
            </a:r>
            <a:r>
              <a:rPr sz="1950" spc="60" baseline="-38461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r>
              <a:rPr sz="1950" spc="217" baseline="-3846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39" y="1997405"/>
            <a:ext cx="1016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80365" algn="l"/>
                <a:tab pos="381000" algn="l"/>
              </a:tabLst>
            </a:pP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r>
              <a:rPr sz="2700" spc="44" baseline="10802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13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1560" y="1950161"/>
            <a:ext cx="2582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7485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1800" spc="3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52" baseline="-14957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r>
              <a:rPr sz="1800" spc="35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950" spc="52" baseline="-14957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r>
              <a:rPr sz="1950" spc="434" baseline="-1495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−1	</a:t>
            </a: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950" spc="37" baseline="-14957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r>
              <a:rPr sz="1950" spc="337" baseline="-1495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78809" y="1937511"/>
            <a:ext cx="492125" cy="377190"/>
          </a:xfrm>
          <a:custGeom>
            <a:avLst/>
            <a:gdLst/>
            <a:ahLst/>
            <a:cxnLst/>
            <a:rect l="l" t="t" r="r" b="b"/>
            <a:pathLst>
              <a:path w="492125" h="377189">
                <a:moveTo>
                  <a:pt x="410337" y="0"/>
                </a:moveTo>
                <a:lnTo>
                  <a:pt x="406780" y="9016"/>
                </a:lnTo>
                <a:lnTo>
                  <a:pt x="420834" y="20445"/>
                </a:lnTo>
                <a:lnTo>
                  <a:pt x="433292" y="35290"/>
                </a:lnTo>
                <a:lnTo>
                  <a:pt x="453516" y="75184"/>
                </a:lnTo>
                <a:lnTo>
                  <a:pt x="466264" y="127000"/>
                </a:lnTo>
                <a:lnTo>
                  <a:pt x="470535" y="188722"/>
                </a:lnTo>
                <a:lnTo>
                  <a:pt x="469467" y="220273"/>
                </a:lnTo>
                <a:lnTo>
                  <a:pt x="460998" y="276661"/>
                </a:lnTo>
                <a:lnTo>
                  <a:pt x="444357" y="323381"/>
                </a:lnTo>
                <a:lnTo>
                  <a:pt x="420925" y="356719"/>
                </a:lnTo>
                <a:lnTo>
                  <a:pt x="406780" y="368173"/>
                </a:lnTo>
                <a:lnTo>
                  <a:pt x="410337" y="377063"/>
                </a:lnTo>
                <a:lnTo>
                  <a:pt x="443864" y="350281"/>
                </a:lnTo>
                <a:lnTo>
                  <a:pt x="469773" y="307213"/>
                </a:lnTo>
                <a:lnTo>
                  <a:pt x="486346" y="251983"/>
                </a:lnTo>
                <a:lnTo>
                  <a:pt x="491870" y="188467"/>
                </a:lnTo>
                <a:lnTo>
                  <a:pt x="490489" y="155537"/>
                </a:lnTo>
                <a:lnTo>
                  <a:pt x="479440" y="96152"/>
                </a:lnTo>
                <a:lnTo>
                  <a:pt x="457771" y="46362"/>
                </a:lnTo>
                <a:lnTo>
                  <a:pt x="428053" y="11501"/>
                </a:lnTo>
                <a:lnTo>
                  <a:pt x="410337" y="0"/>
                </a:lnTo>
                <a:close/>
              </a:path>
              <a:path w="492125" h="377189">
                <a:moveTo>
                  <a:pt x="81279" y="0"/>
                </a:moveTo>
                <a:lnTo>
                  <a:pt x="47863" y="26955"/>
                </a:lnTo>
                <a:lnTo>
                  <a:pt x="21970" y="69723"/>
                </a:lnTo>
                <a:lnTo>
                  <a:pt x="5508" y="124761"/>
                </a:lnTo>
                <a:lnTo>
                  <a:pt x="0" y="188467"/>
                </a:lnTo>
                <a:lnTo>
                  <a:pt x="1379" y="221255"/>
                </a:lnTo>
                <a:lnTo>
                  <a:pt x="12376" y="280640"/>
                </a:lnTo>
                <a:lnTo>
                  <a:pt x="33970" y="330789"/>
                </a:lnTo>
                <a:lnTo>
                  <a:pt x="63636" y="365702"/>
                </a:lnTo>
                <a:lnTo>
                  <a:pt x="81279" y="377063"/>
                </a:lnTo>
                <a:lnTo>
                  <a:pt x="84962" y="368173"/>
                </a:lnTo>
                <a:lnTo>
                  <a:pt x="70818" y="356719"/>
                </a:lnTo>
                <a:lnTo>
                  <a:pt x="58292" y="341788"/>
                </a:lnTo>
                <a:lnTo>
                  <a:pt x="38100" y="301498"/>
                </a:lnTo>
                <a:lnTo>
                  <a:pt x="25526" y="249586"/>
                </a:lnTo>
                <a:lnTo>
                  <a:pt x="21336" y="188722"/>
                </a:lnTo>
                <a:lnTo>
                  <a:pt x="22387" y="156622"/>
                </a:lnTo>
                <a:lnTo>
                  <a:pt x="30872" y="99853"/>
                </a:lnTo>
                <a:lnTo>
                  <a:pt x="47636" y="53540"/>
                </a:lnTo>
                <a:lnTo>
                  <a:pt x="70965" y="20445"/>
                </a:lnTo>
                <a:lnTo>
                  <a:pt x="84962" y="9016"/>
                </a:lnTo>
                <a:lnTo>
                  <a:pt x="812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80688" y="2125979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34434" y="1816049"/>
            <a:ext cx="382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32407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700" spc="-225" baseline="-3240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68622" y="2126106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32377" y="2475483"/>
            <a:ext cx="493395" cy="377190"/>
          </a:xfrm>
          <a:custGeom>
            <a:avLst/>
            <a:gdLst/>
            <a:ahLst/>
            <a:cxnLst/>
            <a:rect l="l" t="t" r="r" b="b"/>
            <a:pathLst>
              <a:path w="493395" h="377189">
                <a:moveTo>
                  <a:pt x="411861" y="0"/>
                </a:moveTo>
                <a:lnTo>
                  <a:pt x="408305" y="9016"/>
                </a:lnTo>
                <a:lnTo>
                  <a:pt x="422358" y="20445"/>
                </a:lnTo>
                <a:lnTo>
                  <a:pt x="434816" y="35290"/>
                </a:lnTo>
                <a:lnTo>
                  <a:pt x="455040" y="75183"/>
                </a:lnTo>
                <a:lnTo>
                  <a:pt x="467788" y="127000"/>
                </a:lnTo>
                <a:lnTo>
                  <a:pt x="472059" y="188721"/>
                </a:lnTo>
                <a:lnTo>
                  <a:pt x="470991" y="220273"/>
                </a:lnTo>
                <a:lnTo>
                  <a:pt x="462522" y="276661"/>
                </a:lnTo>
                <a:lnTo>
                  <a:pt x="445881" y="323381"/>
                </a:lnTo>
                <a:lnTo>
                  <a:pt x="422449" y="356719"/>
                </a:lnTo>
                <a:lnTo>
                  <a:pt x="408305" y="368173"/>
                </a:lnTo>
                <a:lnTo>
                  <a:pt x="411861" y="377063"/>
                </a:lnTo>
                <a:lnTo>
                  <a:pt x="445388" y="350281"/>
                </a:lnTo>
                <a:lnTo>
                  <a:pt x="471297" y="307213"/>
                </a:lnTo>
                <a:lnTo>
                  <a:pt x="487870" y="251983"/>
                </a:lnTo>
                <a:lnTo>
                  <a:pt x="493395" y="188467"/>
                </a:lnTo>
                <a:lnTo>
                  <a:pt x="492013" y="155537"/>
                </a:lnTo>
                <a:lnTo>
                  <a:pt x="480964" y="96152"/>
                </a:lnTo>
                <a:lnTo>
                  <a:pt x="459295" y="46362"/>
                </a:lnTo>
                <a:lnTo>
                  <a:pt x="429577" y="11501"/>
                </a:lnTo>
                <a:lnTo>
                  <a:pt x="411861" y="0"/>
                </a:lnTo>
                <a:close/>
              </a:path>
              <a:path w="493395" h="377189">
                <a:moveTo>
                  <a:pt x="81280" y="0"/>
                </a:moveTo>
                <a:lnTo>
                  <a:pt x="47863" y="26955"/>
                </a:lnTo>
                <a:lnTo>
                  <a:pt x="21971" y="69723"/>
                </a:lnTo>
                <a:lnTo>
                  <a:pt x="5508" y="124761"/>
                </a:lnTo>
                <a:lnTo>
                  <a:pt x="0" y="188467"/>
                </a:lnTo>
                <a:lnTo>
                  <a:pt x="1379" y="221255"/>
                </a:lnTo>
                <a:lnTo>
                  <a:pt x="12376" y="280640"/>
                </a:lnTo>
                <a:lnTo>
                  <a:pt x="33970" y="330789"/>
                </a:lnTo>
                <a:lnTo>
                  <a:pt x="63636" y="365702"/>
                </a:lnTo>
                <a:lnTo>
                  <a:pt x="81280" y="377063"/>
                </a:lnTo>
                <a:lnTo>
                  <a:pt x="84962" y="368173"/>
                </a:lnTo>
                <a:lnTo>
                  <a:pt x="70818" y="356719"/>
                </a:lnTo>
                <a:lnTo>
                  <a:pt x="58292" y="341788"/>
                </a:lnTo>
                <a:lnTo>
                  <a:pt x="38100" y="301498"/>
                </a:lnTo>
                <a:lnTo>
                  <a:pt x="25526" y="249586"/>
                </a:lnTo>
                <a:lnTo>
                  <a:pt x="21336" y="188721"/>
                </a:lnTo>
                <a:lnTo>
                  <a:pt x="22387" y="156622"/>
                </a:lnTo>
                <a:lnTo>
                  <a:pt x="30872" y="99853"/>
                </a:lnTo>
                <a:lnTo>
                  <a:pt x="47636" y="53540"/>
                </a:lnTo>
                <a:lnTo>
                  <a:pt x="70965" y="20445"/>
                </a:lnTo>
                <a:lnTo>
                  <a:pt x="84962" y="9016"/>
                </a:lnTo>
                <a:lnTo>
                  <a:pt x="812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62298" y="2488819"/>
            <a:ext cx="63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355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6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∗	−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35779" y="2663951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23715" y="241566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36415" y="2664079"/>
            <a:ext cx="971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8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57395" y="2488819"/>
            <a:ext cx="998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37" baseline="-14957" dirty="0">
                <a:solidFill>
                  <a:srgbClr val="404040"/>
                </a:solidFill>
                <a:latin typeface="Cambria Math"/>
                <a:cs typeface="Cambria Math"/>
              </a:rPr>
              <a:t>32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-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50607" y="2663951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138796" y="2415667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44360" y="2488819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37" baseline="-14957" dirty="0">
                <a:solidFill>
                  <a:srgbClr val="404040"/>
                </a:solidFill>
                <a:latin typeface="Cambria Math"/>
                <a:cs typeface="Cambria Math"/>
              </a:rPr>
              <a:t>32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 ( </a:t>
            </a:r>
            <a:r>
              <a:rPr sz="1950" spc="60" baseline="-38461" dirty="0">
                <a:solidFill>
                  <a:srgbClr val="404040"/>
                </a:solidFill>
                <a:latin typeface="Cambria Math"/>
                <a:cs typeface="Cambria Math"/>
              </a:rPr>
              <a:t>4</a:t>
            </a:r>
            <a:r>
              <a:rPr sz="1950" spc="89" baseline="-3846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339" y="2488819"/>
            <a:ext cx="300609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80365" algn="l"/>
                <a:tab pos="381000" algn="l"/>
              </a:tabLst>
            </a:pP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37" baseline="-14957" dirty="0">
                <a:solidFill>
                  <a:srgbClr val="404040"/>
                </a:solidFill>
                <a:latin typeface="Cambria Math"/>
                <a:cs typeface="Cambria Math"/>
              </a:rPr>
              <a:t>31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 6; 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31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12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37" baseline="-14957" dirty="0">
                <a:solidFill>
                  <a:srgbClr val="404040"/>
                </a:solidFill>
                <a:latin typeface="Cambria Math"/>
                <a:cs typeface="Cambria Math"/>
              </a:rPr>
              <a:t>32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-204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1800">
              <a:latin typeface="Cambria Math"/>
              <a:cs typeface="Cambria Math"/>
            </a:endParaRPr>
          </a:p>
          <a:p>
            <a:pPr marL="381000" indent="-342900">
              <a:lnSpc>
                <a:spcPct val="100000"/>
              </a:lnSpc>
              <a:spcBef>
                <a:spcPts val="156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80365" algn="l"/>
                <a:tab pos="381000" algn="l"/>
              </a:tabLst>
            </a:pP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31</a:t>
            </a:r>
            <a:r>
              <a:rPr sz="1800" spc="30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950" spc="44" baseline="-14957" dirty="0">
                <a:solidFill>
                  <a:srgbClr val="404040"/>
                </a:solidFill>
                <a:latin typeface="Cambria Math"/>
                <a:cs typeface="Cambria Math"/>
              </a:rPr>
              <a:t>13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1800" spc="40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60" baseline="-14957" dirty="0">
                <a:solidFill>
                  <a:srgbClr val="404040"/>
                </a:solidFill>
                <a:latin typeface="Cambria Math"/>
                <a:cs typeface="Cambria Math"/>
              </a:rPr>
              <a:t>22</a:t>
            </a:r>
            <a:r>
              <a:rPr sz="1800" spc="40" dirty="0">
                <a:solidFill>
                  <a:srgbClr val="404040"/>
                </a:solidFill>
                <a:latin typeface="Cambria Math"/>
                <a:cs typeface="Cambria Math"/>
              </a:rPr>
              <a:t>𝑢</a:t>
            </a:r>
            <a:r>
              <a:rPr sz="1950" spc="60" baseline="-14957" dirty="0">
                <a:solidFill>
                  <a:srgbClr val="404040"/>
                </a:solidFill>
                <a:latin typeface="Cambria Math"/>
                <a:cs typeface="Cambria Math"/>
              </a:rPr>
              <a:t>23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r>
              <a:rPr sz="1950" spc="37" baseline="-14957" dirty="0">
                <a:solidFill>
                  <a:srgbClr val="404040"/>
                </a:solidFill>
                <a:latin typeface="Cambria Math"/>
                <a:cs typeface="Cambria Math"/>
              </a:rPr>
              <a:t>33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28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12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18996" y="3416630"/>
            <a:ext cx="977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𝑙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90574" y="3525139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36420" y="3592067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083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469389" y="3282518"/>
            <a:ext cx="6985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baseline="-32407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700" spc="60" baseline="-3240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700" spc="44" baseline="-32407" dirty="0">
                <a:solidFill>
                  <a:srgbClr val="404040"/>
                </a:solidFill>
                <a:latin typeface="Cambria Math"/>
                <a:cs typeface="Cambria Math"/>
              </a:rPr>
              <a:t>(</a:t>
            </a:r>
            <a:r>
              <a:rPr sz="1300" spc="30" dirty="0">
                <a:solidFill>
                  <a:srgbClr val="404040"/>
                </a:solidFill>
                <a:latin typeface="Cambria Math"/>
                <a:cs typeface="Cambria Math"/>
              </a:rPr>
              <a:t>567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27757" y="3416630"/>
            <a:ext cx="22580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6703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	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[using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values</a:t>
            </a:r>
            <a:r>
              <a:rPr sz="18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]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739" y="4270629"/>
            <a:ext cx="1478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Hence</a:t>
            </a:r>
            <a:r>
              <a:rPr sz="1800" spc="-7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[L]=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48839" y="4341876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136394" y="4093845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85289" y="3550322"/>
            <a:ext cx="1298575" cy="101854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450"/>
              </a:spcBef>
            </a:pPr>
            <a:r>
              <a:rPr sz="1300" spc="45" dirty="0">
                <a:solidFill>
                  <a:srgbClr val="404040"/>
                </a:solidFill>
                <a:latin typeface="Cambria Math"/>
                <a:cs typeface="Cambria Math"/>
              </a:rPr>
              <a:t>50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  <a:tabLst>
                <a:tab pos="497205" algn="l"/>
                <a:tab pos="115824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8	0	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1780"/>
              </a:lnSpc>
              <a:spcBef>
                <a:spcPts val="335"/>
              </a:spcBef>
              <a:tabLst>
                <a:tab pos="368935" algn="l"/>
                <a:tab pos="658495" algn="l"/>
                <a:tab pos="115824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4	(	)	0</a:t>
            </a:r>
            <a:endParaRPr sz="1800">
              <a:latin typeface="Cambria Math"/>
              <a:cs typeface="Cambria Math"/>
            </a:endParaRPr>
          </a:p>
          <a:p>
            <a:pPr marR="170815" algn="ctr">
              <a:lnSpc>
                <a:spcPts val="1180"/>
              </a:lnSpc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148839" y="4773167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136394" y="4525136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61488" y="4773167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084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749042" y="4525136"/>
            <a:ext cx="31813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567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85289" y="4598289"/>
            <a:ext cx="1477010" cy="40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80"/>
              </a:lnSpc>
              <a:spcBef>
                <a:spcPts val="100"/>
              </a:spcBef>
              <a:tabLst>
                <a:tab pos="368935" algn="l"/>
                <a:tab pos="658495" algn="l"/>
                <a:tab pos="981710" algn="l"/>
                <a:tab pos="136842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6	(	)	(	)</a:t>
            </a:r>
            <a:endParaRPr sz="1800">
              <a:latin typeface="Cambria Math"/>
              <a:cs typeface="Cambria Math"/>
            </a:endParaRPr>
          </a:p>
          <a:p>
            <a:pPr marL="510540">
              <a:lnSpc>
                <a:spcPts val="1180"/>
              </a:lnSpc>
              <a:tabLst>
                <a:tab pos="1124585" algn="l"/>
              </a:tabLst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	30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82110" y="4270629"/>
            <a:ext cx="1099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0875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&amp;	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[U]=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597652" y="4113276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585586" y="386524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66688" y="4113276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254877" y="386524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36871" y="3938396"/>
            <a:ext cx="1728470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780"/>
              </a:lnSpc>
              <a:spcBef>
                <a:spcPts val="100"/>
              </a:spcBef>
              <a:tabLst>
                <a:tab pos="394335" algn="l"/>
                <a:tab pos="123444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1	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−(</a:t>
            </a:r>
            <a:r>
              <a:rPr sz="1800" spc="37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	(</a:t>
            </a:r>
            <a:r>
              <a:rPr sz="1800" spc="34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marL="661035">
              <a:lnSpc>
                <a:spcPts val="1180"/>
              </a:lnSpc>
              <a:tabLst>
                <a:tab pos="1330325" algn="l"/>
              </a:tabLst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8	4</a:t>
            </a:r>
            <a:endParaRPr sz="13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409"/>
              </a:spcBef>
              <a:tabLst>
                <a:tab pos="558800" algn="l"/>
                <a:tab pos="108204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0	1	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(−</a:t>
            </a:r>
            <a:r>
              <a:rPr sz="2700" u="heavy" spc="-7" baseline="32407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mbria Math"/>
                <a:cs typeface="Cambria Math"/>
              </a:rPr>
              <a:t> </a:t>
            </a:r>
            <a:r>
              <a:rPr sz="1950" u="heavy" spc="60" baseline="4487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mbria Math"/>
                <a:cs typeface="Cambria Math"/>
              </a:rPr>
              <a:t>4</a:t>
            </a:r>
            <a:r>
              <a:rPr sz="1950" u="heavy" spc="-120" baseline="44871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540"/>
              </a:spcBef>
              <a:tabLst>
                <a:tab pos="55880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39636" y="4541901"/>
            <a:ext cx="292100" cy="4673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3820">
              <a:lnSpc>
                <a:spcPts val="143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030"/>
              </a:lnSpc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739" y="4934348"/>
            <a:ext cx="4381500" cy="12325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1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54965" algn="l"/>
                <a:tab pos="355600" algn="l"/>
                <a:tab pos="3134995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Thus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the</a:t>
            </a:r>
            <a:r>
              <a:rPr sz="18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equation</a:t>
            </a:r>
            <a:r>
              <a:rPr sz="1800" spc="4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A*X=B	i.e.</a:t>
            </a:r>
            <a:r>
              <a:rPr sz="18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L*U*X=B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15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Now consider L*Y=B</a:t>
            </a:r>
            <a:r>
              <a:rPr sz="18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------------(I)</a:t>
            </a:r>
            <a:endParaRPr sz="1800">
              <a:latin typeface="Trebuchet MS"/>
              <a:cs typeface="Trebuchet MS"/>
            </a:endParaRPr>
          </a:p>
          <a:p>
            <a:pPr marL="424180" indent="-411480">
              <a:lnSpc>
                <a:spcPct val="100000"/>
              </a:lnSpc>
              <a:spcBef>
                <a:spcPts val="994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423545" algn="l"/>
                <a:tab pos="42418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where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U*X=Y-------------(II)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53917" y="1501902"/>
            <a:ext cx="477520" cy="96520"/>
          </a:xfrm>
          <a:custGeom>
            <a:avLst/>
            <a:gdLst/>
            <a:ahLst/>
            <a:cxnLst/>
            <a:rect l="l" t="t" r="r" b="b"/>
            <a:pathLst>
              <a:path w="477520" h="96519">
                <a:moveTo>
                  <a:pt x="429006" y="0"/>
                </a:moveTo>
                <a:lnTo>
                  <a:pt x="429006" y="24002"/>
                </a:lnTo>
                <a:lnTo>
                  <a:pt x="0" y="24002"/>
                </a:lnTo>
                <a:lnTo>
                  <a:pt x="0" y="72009"/>
                </a:lnTo>
                <a:lnTo>
                  <a:pt x="429006" y="72009"/>
                </a:lnTo>
                <a:lnTo>
                  <a:pt x="429006" y="96012"/>
                </a:lnTo>
                <a:lnTo>
                  <a:pt x="477011" y="48006"/>
                </a:lnTo>
                <a:lnTo>
                  <a:pt x="429006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53917" y="1501902"/>
            <a:ext cx="477520" cy="96520"/>
          </a:xfrm>
          <a:custGeom>
            <a:avLst/>
            <a:gdLst/>
            <a:ahLst/>
            <a:cxnLst/>
            <a:rect l="l" t="t" r="r" b="b"/>
            <a:pathLst>
              <a:path w="477520" h="96519">
                <a:moveTo>
                  <a:pt x="0" y="72009"/>
                </a:moveTo>
                <a:lnTo>
                  <a:pt x="429006" y="72009"/>
                </a:lnTo>
                <a:lnTo>
                  <a:pt x="429006" y="96012"/>
                </a:lnTo>
                <a:lnTo>
                  <a:pt x="477011" y="48006"/>
                </a:lnTo>
                <a:lnTo>
                  <a:pt x="429006" y="0"/>
                </a:lnTo>
                <a:lnTo>
                  <a:pt x="429006" y="24002"/>
                </a:lnTo>
                <a:lnTo>
                  <a:pt x="0" y="24002"/>
                </a:lnTo>
                <a:lnTo>
                  <a:pt x="0" y="72009"/>
                </a:lnTo>
                <a:close/>
              </a:path>
            </a:pathLst>
          </a:custGeom>
          <a:ln w="19811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53461" y="2129789"/>
            <a:ext cx="422275" cy="109855"/>
          </a:xfrm>
          <a:custGeom>
            <a:avLst/>
            <a:gdLst/>
            <a:ahLst/>
            <a:cxnLst/>
            <a:rect l="l" t="t" r="r" b="b"/>
            <a:pathLst>
              <a:path w="422275" h="109855">
                <a:moveTo>
                  <a:pt x="367283" y="0"/>
                </a:moveTo>
                <a:lnTo>
                  <a:pt x="367283" y="27432"/>
                </a:lnTo>
                <a:lnTo>
                  <a:pt x="0" y="27432"/>
                </a:lnTo>
                <a:lnTo>
                  <a:pt x="0" y="82296"/>
                </a:lnTo>
                <a:lnTo>
                  <a:pt x="367283" y="82296"/>
                </a:lnTo>
                <a:lnTo>
                  <a:pt x="367283" y="109727"/>
                </a:lnTo>
                <a:lnTo>
                  <a:pt x="422148" y="54863"/>
                </a:lnTo>
                <a:lnTo>
                  <a:pt x="367283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53461" y="2129789"/>
            <a:ext cx="422275" cy="109855"/>
          </a:xfrm>
          <a:custGeom>
            <a:avLst/>
            <a:gdLst/>
            <a:ahLst/>
            <a:cxnLst/>
            <a:rect l="l" t="t" r="r" b="b"/>
            <a:pathLst>
              <a:path w="422275" h="109855">
                <a:moveTo>
                  <a:pt x="0" y="27432"/>
                </a:moveTo>
                <a:lnTo>
                  <a:pt x="367283" y="27432"/>
                </a:lnTo>
                <a:lnTo>
                  <a:pt x="367283" y="0"/>
                </a:lnTo>
                <a:lnTo>
                  <a:pt x="422148" y="54863"/>
                </a:lnTo>
                <a:lnTo>
                  <a:pt x="367283" y="109727"/>
                </a:lnTo>
                <a:lnTo>
                  <a:pt x="367283" y="82296"/>
                </a:lnTo>
                <a:lnTo>
                  <a:pt x="0" y="82296"/>
                </a:lnTo>
                <a:lnTo>
                  <a:pt x="0" y="27432"/>
                </a:lnTo>
                <a:close/>
              </a:path>
            </a:pathLst>
          </a:custGeom>
          <a:ln w="19812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75610" y="2620517"/>
            <a:ext cx="655320" cy="137160"/>
          </a:xfrm>
          <a:custGeom>
            <a:avLst/>
            <a:gdLst/>
            <a:ahLst/>
            <a:cxnLst/>
            <a:rect l="l" t="t" r="r" b="b"/>
            <a:pathLst>
              <a:path w="655320" h="137160">
                <a:moveTo>
                  <a:pt x="586739" y="0"/>
                </a:moveTo>
                <a:lnTo>
                  <a:pt x="586739" y="34290"/>
                </a:lnTo>
                <a:lnTo>
                  <a:pt x="0" y="34290"/>
                </a:lnTo>
                <a:lnTo>
                  <a:pt x="0" y="102870"/>
                </a:lnTo>
                <a:lnTo>
                  <a:pt x="586739" y="102870"/>
                </a:lnTo>
                <a:lnTo>
                  <a:pt x="586739" y="137160"/>
                </a:lnTo>
                <a:lnTo>
                  <a:pt x="655319" y="68580"/>
                </a:lnTo>
                <a:lnTo>
                  <a:pt x="586739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75610" y="2620517"/>
            <a:ext cx="655320" cy="137160"/>
          </a:xfrm>
          <a:custGeom>
            <a:avLst/>
            <a:gdLst/>
            <a:ahLst/>
            <a:cxnLst/>
            <a:rect l="l" t="t" r="r" b="b"/>
            <a:pathLst>
              <a:path w="655320" h="137160">
                <a:moveTo>
                  <a:pt x="0" y="34290"/>
                </a:moveTo>
                <a:lnTo>
                  <a:pt x="586739" y="34290"/>
                </a:lnTo>
                <a:lnTo>
                  <a:pt x="586739" y="0"/>
                </a:lnTo>
                <a:lnTo>
                  <a:pt x="655319" y="68580"/>
                </a:lnTo>
                <a:lnTo>
                  <a:pt x="586739" y="137160"/>
                </a:lnTo>
                <a:lnTo>
                  <a:pt x="586739" y="102870"/>
                </a:lnTo>
                <a:lnTo>
                  <a:pt x="0" y="102870"/>
                </a:lnTo>
                <a:lnTo>
                  <a:pt x="0" y="34290"/>
                </a:lnTo>
                <a:close/>
              </a:path>
            </a:pathLst>
          </a:custGeom>
          <a:ln w="19812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55741" y="2647950"/>
            <a:ext cx="805180" cy="109855"/>
          </a:xfrm>
          <a:custGeom>
            <a:avLst/>
            <a:gdLst/>
            <a:ahLst/>
            <a:cxnLst/>
            <a:rect l="l" t="t" r="r" b="b"/>
            <a:pathLst>
              <a:path w="805179" h="109855">
                <a:moveTo>
                  <a:pt x="749808" y="0"/>
                </a:moveTo>
                <a:lnTo>
                  <a:pt x="749808" y="27432"/>
                </a:lnTo>
                <a:lnTo>
                  <a:pt x="0" y="27432"/>
                </a:lnTo>
                <a:lnTo>
                  <a:pt x="0" y="82296"/>
                </a:lnTo>
                <a:lnTo>
                  <a:pt x="749808" y="82296"/>
                </a:lnTo>
                <a:lnTo>
                  <a:pt x="749808" y="109727"/>
                </a:lnTo>
                <a:lnTo>
                  <a:pt x="804672" y="54863"/>
                </a:lnTo>
                <a:lnTo>
                  <a:pt x="749808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55741" y="2647950"/>
            <a:ext cx="805180" cy="109855"/>
          </a:xfrm>
          <a:custGeom>
            <a:avLst/>
            <a:gdLst/>
            <a:ahLst/>
            <a:cxnLst/>
            <a:rect l="l" t="t" r="r" b="b"/>
            <a:pathLst>
              <a:path w="805179" h="109855">
                <a:moveTo>
                  <a:pt x="0" y="27432"/>
                </a:moveTo>
                <a:lnTo>
                  <a:pt x="749808" y="27432"/>
                </a:lnTo>
                <a:lnTo>
                  <a:pt x="749808" y="0"/>
                </a:lnTo>
                <a:lnTo>
                  <a:pt x="804672" y="54863"/>
                </a:lnTo>
                <a:lnTo>
                  <a:pt x="749808" y="109727"/>
                </a:lnTo>
                <a:lnTo>
                  <a:pt x="749808" y="82296"/>
                </a:lnTo>
                <a:lnTo>
                  <a:pt x="0" y="82296"/>
                </a:lnTo>
                <a:lnTo>
                  <a:pt x="0" y="27432"/>
                </a:lnTo>
                <a:close/>
              </a:path>
            </a:pathLst>
          </a:custGeom>
          <a:ln w="19812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9570" y="3534917"/>
            <a:ext cx="546100" cy="151130"/>
          </a:xfrm>
          <a:custGeom>
            <a:avLst/>
            <a:gdLst/>
            <a:ahLst/>
            <a:cxnLst/>
            <a:rect l="l" t="t" r="r" b="b"/>
            <a:pathLst>
              <a:path w="546100" h="151129">
                <a:moveTo>
                  <a:pt x="470154" y="0"/>
                </a:moveTo>
                <a:lnTo>
                  <a:pt x="470154" y="37719"/>
                </a:lnTo>
                <a:lnTo>
                  <a:pt x="0" y="37719"/>
                </a:lnTo>
                <a:lnTo>
                  <a:pt x="0" y="113157"/>
                </a:lnTo>
                <a:lnTo>
                  <a:pt x="470154" y="113157"/>
                </a:lnTo>
                <a:lnTo>
                  <a:pt x="470154" y="150876"/>
                </a:lnTo>
                <a:lnTo>
                  <a:pt x="545592" y="75438"/>
                </a:lnTo>
                <a:lnTo>
                  <a:pt x="470154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9570" y="3534917"/>
            <a:ext cx="546100" cy="151130"/>
          </a:xfrm>
          <a:custGeom>
            <a:avLst/>
            <a:gdLst/>
            <a:ahLst/>
            <a:cxnLst/>
            <a:rect l="l" t="t" r="r" b="b"/>
            <a:pathLst>
              <a:path w="546100" h="151129">
                <a:moveTo>
                  <a:pt x="0" y="37719"/>
                </a:moveTo>
                <a:lnTo>
                  <a:pt x="470154" y="37719"/>
                </a:lnTo>
                <a:lnTo>
                  <a:pt x="470154" y="0"/>
                </a:lnTo>
                <a:lnTo>
                  <a:pt x="545592" y="75438"/>
                </a:lnTo>
                <a:lnTo>
                  <a:pt x="470154" y="150876"/>
                </a:lnTo>
                <a:lnTo>
                  <a:pt x="470154" y="113157"/>
                </a:lnTo>
                <a:lnTo>
                  <a:pt x="0" y="113157"/>
                </a:lnTo>
                <a:lnTo>
                  <a:pt x="0" y="37719"/>
                </a:lnTo>
                <a:close/>
              </a:path>
            </a:pathLst>
          </a:custGeom>
          <a:ln w="19812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0482" y="1052322"/>
            <a:ext cx="1193800" cy="121920"/>
          </a:xfrm>
          <a:custGeom>
            <a:avLst/>
            <a:gdLst/>
            <a:ahLst/>
            <a:cxnLst/>
            <a:rect l="l" t="t" r="r" b="b"/>
            <a:pathLst>
              <a:path w="1193800" h="121919">
                <a:moveTo>
                  <a:pt x="1132332" y="0"/>
                </a:moveTo>
                <a:lnTo>
                  <a:pt x="1132332" y="30479"/>
                </a:lnTo>
                <a:lnTo>
                  <a:pt x="0" y="30479"/>
                </a:lnTo>
                <a:lnTo>
                  <a:pt x="0" y="91439"/>
                </a:lnTo>
                <a:lnTo>
                  <a:pt x="1132332" y="91439"/>
                </a:lnTo>
                <a:lnTo>
                  <a:pt x="1132332" y="121919"/>
                </a:lnTo>
                <a:lnTo>
                  <a:pt x="1193292" y="60960"/>
                </a:lnTo>
                <a:lnTo>
                  <a:pt x="1132332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70482" y="1052322"/>
            <a:ext cx="1193800" cy="121920"/>
          </a:xfrm>
          <a:custGeom>
            <a:avLst/>
            <a:gdLst/>
            <a:ahLst/>
            <a:cxnLst/>
            <a:rect l="l" t="t" r="r" b="b"/>
            <a:pathLst>
              <a:path w="1193800" h="121919">
                <a:moveTo>
                  <a:pt x="0" y="30479"/>
                </a:moveTo>
                <a:lnTo>
                  <a:pt x="1132332" y="30479"/>
                </a:lnTo>
                <a:lnTo>
                  <a:pt x="1132332" y="0"/>
                </a:lnTo>
                <a:lnTo>
                  <a:pt x="1193292" y="60960"/>
                </a:lnTo>
                <a:lnTo>
                  <a:pt x="1132332" y="121919"/>
                </a:lnTo>
                <a:lnTo>
                  <a:pt x="1132332" y="91439"/>
                </a:lnTo>
                <a:lnTo>
                  <a:pt x="0" y="91439"/>
                </a:lnTo>
                <a:lnTo>
                  <a:pt x="0" y="30479"/>
                </a:lnTo>
                <a:close/>
              </a:path>
            </a:pathLst>
          </a:custGeom>
          <a:ln w="19811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69719" y="3957828"/>
            <a:ext cx="170815" cy="1024255"/>
          </a:xfrm>
          <a:custGeom>
            <a:avLst/>
            <a:gdLst/>
            <a:ahLst/>
            <a:cxnLst/>
            <a:rect l="l" t="t" r="r" b="b"/>
            <a:pathLst>
              <a:path w="170814" h="1024254">
                <a:moveTo>
                  <a:pt x="170687" y="1024128"/>
                </a:moveTo>
                <a:lnTo>
                  <a:pt x="125324" y="1018028"/>
                </a:lnTo>
                <a:lnTo>
                  <a:pt x="84553" y="1000816"/>
                </a:lnTo>
                <a:lnTo>
                  <a:pt x="50006" y="974121"/>
                </a:lnTo>
                <a:lnTo>
                  <a:pt x="23311" y="939574"/>
                </a:lnTo>
                <a:lnTo>
                  <a:pt x="6099" y="898803"/>
                </a:lnTo>
                <a:lnTo>
                  <a:pt x="0" y="853440"/>
                </a:lnTo>
                <a:lnTo>
                  <a:pt x="0" y="170688"/>
                </a:lnTo>
                <a:lnTo>
                  <a:pt x="6099" y="125324"/>
                </a:lnTo>
                <a:lnTo>
                  <a:pt x="23311" y="84553"/>
                </a:lnTo>
                <a:lnTo>
                  <a:pt x="50006" y="50006"/>
                </a:lnTo>
                <a:lnTo>
                  <a:pt x="84553" y="23311"/>
                </a:lnTo>
                <a:lnTo>
                  <a:pt x="125324" y="6099"/>
                </a:lnTo>
                <a:lnTo>
                  <a:pt x="170687" y="0"/>
                </a:lnTo>
              </a:path>
            </a:pathLst>
          </a:custGeom>
          <a:ln w="12191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131820" y="3957828"/>
            <a:ext cx="170815" cy="1024255"/>
          </a:xfrm>
          <a:custGeom>
            <a:avLst/>
            <a:gdLst/>
            <a:ahLst/>
            <a:cxnLst/>
            <a:rect l="l" t="t" r="r" b="b"/>
            <a:pathLst>
              <a:path w="170814" h="1024254">
                <a:moveTo>
                  <a:pt x="0" y="0"/>
                </a:moveTo>
                <a:lnTo>
                  <a:pt x="45363" y="6099"/>
                </a:lnTo>
                <a:lnTo>
                  <a:pt x="86134" y="23311"/>
                </a:lnTo>
                <a:lnTo>
                  <a:pt x="120681" y="50006"/>
                </a:lnTo>
                <a:lnTo>
                  <a:pt x="147376" y="84553"/>
                </a:lnTo>
                <a:lnTo>
                  <a:pt x="164588" y="125324"/>
                </a:lnTo>
                <a:lnTo>
                  <a:pt x="170688" y="170688"/>
                </a:lnTo>
                <a:lnTo>
                  <a:pt x="170688" y="853440"/>
                </a:lnTo>
                <a:lnTo>
                  <a:pt x="164588" y="898803"/>
                </a:lnTo>
                <a:lnTo>
                  <a:pt x="147376" y="939574"/>
                </a:lnTo>
                <a:lnTo>
                  <a:pt x="120681" y="974121"/>
                </a:lnTo>
                <a:lnTo>
                  <a:pt x="86134" y="1000816"/>
                </a:lnTo>
                <a:lnTo>
                  <a:pt x="45363" y="1018028"/>
                </a:lnTo>
                <a:lnTo>
                  <a:pt x="0" y="1024128"/>
                </a:lnTo>
              </a:path>
            </a:pathLst>
          </a:custGeom>
          <a:ln w="12191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72228" y="4037076"/>
            <a:ext cx="137160" cy="821690"/>
          </a:xfrm>
          <a:custGeom>
            <a:avLst/>
            <a:gdLst/>
            <a:ahLst/>
            <a:cxnLst/>
            <a:rect l="l" t="t" r="r" b="b"/>
            <a:pathLst>
              <a:path w="137160" h="821689">
                <a:moveTo>
                  <a:pt x="136906" y="821436"/>
                </a:moveTo>
                <a:lnTo>
                  <a:pt x="93650" y="814452"/>
                </a:lnTo>
                <a:lnTo>
                  <a:pt x="56071" y="795007"/>
                </a:lnTo>
                <a:lnTo>
                  <a:pt x="26428" y="765364"/>
                </a:lnTo>
                <a:lnTo>
                  <a:pt x="6983" y="727785"/>
                </a:lnTo>
                <a:lnTo>
                  <a:pt x="0" y="684530"/>
                </a:lnTo>
                <a:lnTo>
                  <a:pt x="0" y="136906"/>
                </a:lnTo>
                <a:lnTo>
                  <a:pt x="6983" y="93650"/>
                </a:lnTo>
                <a:lnTo>
                  <a:pt x="26428" y="56071"/>
                </a:lnTo>
                <a:lnTo>
                  <a:pt x="56071" y="26428"/>
                </a:lnTo>
                <a:lnTo>
                  <a:pt x="93650" y="6983"/>
                </a:lnTo>
                <a:lnTo>
                  <a:pt x="136906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32702" y="4037076"/>
            <a:ext cx="137160" cy="821690"/>
          </a:xfrm>
          <a:custGeom>
            <a:avLst/>
            <a:gdLst/>
            <a:ahLst/>
            <a:cxnLst/>
            <a:rect l="l" t="t" r="r" b="b"/>
            <a:pathLst>
              <a:path w="137159" h="821689">
                <a:moveTo>
                  <a:pt x="0" y="0"/>
                </a:moveTo>
                <a:lnTo>
                  <a:pt x="43255" y="6983"/>
                </a:lnTo>
                <a:lnTo>
                  <a:pt x="80834" y="26428"/>
                </a:lnTo>
                <a:lnTo>
                  <a:pt x="110477" y="56071"/>
                </a:lnTo>
                <a:lnTo>
                  <a:pt x="129922" y="93650"/>
                </a:lnTo>
                <a:lnTo>
                  <a:pt x="136905" y="136906"/>
                </a:lnTo>
                <a:lnTo>
                  <a:pt x="136905" y="684530"/>
                </a:lnTo>
                <a:lnTo>
                  <a:pt x="129922" y="727785"/>
                </a:lnTo>
                <a:lnTo>
                  <a:pt x="110477" y="765364"/>
                </a:lnTo>
                <a:lnTo>
                  <a:pt x="80834" y="795007"/>
                </a:lnTo>
                <a:lnTo>
                  <a:pt x="43255" y="814452"/>
                </a:lnTo>
                <a:lnTo>
                  <a:pt x="0" y="821436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906" y="334771"/>
            <a:ext cx="34207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1600" spc="-5" dirty="0">
                <a:solidFill>
                  <a:srgbClr val="17AFE3"/>
                </a:solidFill>
              </a:rPr>
              <a:t>10.	</a:t>
            </a:r>
            <a:r>
              <a:rPr sz="2000" u="heavy" spc="-4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Trace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of a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Square Matrix</a:t>
            </a:r>
            <a:r>
              <a:rPr sz="2000" spc="-65" dirty="0">
                <a:solidFill>
                  <a:srgbClr val="404040"/>
                </a:solidFill>
              </a:rPr>
              <a:t> </a:t>
            </a:r>
            <a:r>
              <a:rPr sz="2000" dirty="0">
                <a:solidFill>
                  <a:srgbClr val="404040"/>
                </a:solidFill>
              </a:rPr>
              <a:t>: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648106" y="799287"/>
            <a:ext cx="901065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The sum of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all the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diagonal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elements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 a square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matrix is called the</a:t>
            </a:r>
            <a:r>
              <a:rPr sz="2000" spc="-1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trace</a:t>
            </a:r>
            <a:endParaRPr sz="2000">
              <a:latin typeface="Trebuchet MS"/>
              <a:cs typeface="Trebuchet MS"/>
            </a:endParaRPr>
          </a:p>
          <a:p>
            <a:pPr marL="12700" marR="7634605">
              <a:lnSpc>
                <a:spcPct val="100000"/>
              </a:lnSpc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 a</a:t>
            </a:r>
            <a:r>
              <a:rPr sz="2000" spc="-1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matrix. 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2480" y="2119325"/>
            <a:ext cx="8261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7359" algn="l"/>
              </a:tabLst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If	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20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2026" y="2843529"/>
            <a:ext cx="73660" cy="13970"/>
          </a:xfrm>
          <a:custGeom>
            <a:avLst/>
            <a:gdLst/>
            <a:ahLst/>
            <a:cxnLst/>
            <a:rect l="l" t="t" r="r" b="b"/>
            <a:pathLst>
              <a:path w="73660" h="13969">
                <a:moveTo>
                  <a:pt x="0" y="13970"/>
                </a:moveTo>
                <a:lnTo>
                  <a:pt x="73406" y="13970"/>
                </a:lnTo>
                <a:lnTo>
                  <a:pt x="73406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31715" y="1784350"/>
            <a:ext cx="0" cy="1059180"/>
          </a:xfrm>
          <a:custGeom>
            <a:avLst/>
            <a:gdLst/>
            <a:ahLst/>
            <a:cxnLst/>
            <a:rect l="l" t="t" r="r" b="b"/>
            <a:pathLst>
              <a:path h="1059180">
                <a:moveTo>
                  <a:pt x="0" y="0"/>
                </a:moveTo>
                <a:lnTo>
                  <a:pt x="0" y="1059179"/>
                </a:lnTo>
              </a:path>
            </a:pathLst>
          </a:custGeom>
          <a:ln w="27432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2026" y="1770379"/>
            <a:ext cx="73660" cy="13970"/>
          </a:xfrm>
          <a:custGeom>
            <a:avLst/>
            <a:gdLst/>
            <a:ahLst/>
            <a:cxnLst/>
            <a:rect l="l" t="t" r="r" b="b"/>
            <a:pathLst>
              <a:path w="73660" h="13969">
                <a:moveTo>
                  <a:pt x="0" y="13970"/>
                </a:moveTo>
                <a:lnTo>
                  <a:pt x="73406" y="13970"/>
                </a:lnTo>
                <a:lnTo>
                  <a:pt x="73406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79675" y="2843529"/>
            <a:ext cx="73660" cy="13970"/>
          </a:xfrm>
          <a:custGeom>
            <a:avLst/>
            <a:gdLst/>
            <a:ahLst/>
            <a:cxnLst/>
            <a:rect l="l" t="t" r="r" b="b"/>
            <a:pathLst>
              <a:path w="73660" h="13969">
                <a:moveTo>
                  <a:pt x="0" y="13970"/>
                </a:moveTo>
                <a:lnTo>
                  <a:pt x="73406" y="13970"/>
                </a:lnTo>
                <a:lnTo>
                  <a:pt x="73406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3391" y="1784350"/>
            <a:ext cx="0" cy="1059180"/>
          </a:xfrm>
          <a:custGeom>
            <a:avLst/>
            <a:gdLst/>
            <a:ahLst/>
            <a:cxnLst/>
            <a:rect l="l" t="t" r="r" b="b"/>
            <a:pathLst>
              <a:path h="1059180">
                <a:moveTo>
                  <a:pt x="0" y="0"/>
                </a:moveTo>
                <a:lnTo>
                  <a:pt x="0" y="1059179"/>
                </a:lnTo>
              </a:path>
            </a:pathLst>
          </a:custGeom>
          <a:ln w="27431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9675" y="1770379"/>
            <a:ext cx="73660" cy="13970"/>
          </a:xfrm>
          <a:custGeom>
            <a:avLst/>
            <a:gdLst/>
            <a:ahLst/>
            <a:cxnLst/>
            <a:rect l="l" t="t" r="r" b="b"/>
            <a:pathLst>
              <a:path w="73660" h="13969">
                <a:moveTo>
                  <a:pt x="0" y="13970"/>
                </a:moveTo>
                <a:lnTo>
                  <a:pt x="73406" y="13970"/>
                </a:lnTo>
                <a:lnTo>
                  <a:pt x="73406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47366" y="1706626"/>
            <a:ext cx="1733550" cy="1181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70"/>
              </a:lnSpc>
              <a:spcBef>
                <a:spcPts val="105"/>
              </a:spcBef>
              <a:tabLst>
                <a:tab pos="597535" algn="l"/>
                <a:tab pos="1088390" algn="l"/>
                <a:tab pos="1579245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−1	2	7	0</a:t>
            </a:r>
            <a:endParaRPr sz="2000">
              <a:latin typeface="Cambria Math"/>
              <a:cs typeface="Cambria Math"/>
            </a:endParaRPr>
          </a:p>
          <a:p>
            <a:pPr marL="106680">
              <a:lnSpc>
                <a:spcPts val="2180"/>
              </a:lnSpc>
              <a:tabLst>
                <a:tab pos="597535" algn="l"/>
                <a:tab pos="992505" algn="l"/>
                <a:tab pos="1579245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3	5	−8	4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180"/>
              </a:lnSpc>
              <a:tabLst>
                <a:tab pos="501650" algn="l"/>
                <a:tab pos="992505" algn="l"/>
                <a:tab pos="1388745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1	2	7	−3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370"/>
              </a:lnSpc>
              <a:tabLst>
                <a:tab pos="407034" algn="l"/>
                <a:tab pos="992505" algn="l"/>
                <a:tab pos="1482725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4	−2	1	0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37379" y="2119325"/>
            <a:ext cx="5429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</a:t>
            </a: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h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en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106" y="3180714"/>
            <a:ext cx="293329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5">
                <a:solidFill>
                  <a:srgbClr val="404040"/>
                </a:solidFill>
                <a:latin typeface="Trebuchet MS"/>
                <a:cs typeface="Trebuchet MS"/>
              </a:rPr>
              <a:t>Trace</a:t>
            </a:r>
            <a:r>
              <a:rPr sz="2000" spc="-95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lang="en-IN" sz="2000" spc="-95" dirty="0" smtClean="0">
                <a:solidFill>
                  <a:srgbClr val="404040"/>
                </a:solidFill>
                <a:latin typeface="Trebuchet MS"/>
                <a:cs typeface="Trebuchet MS"/>
              </a:rPr>
              <a:t>(MODE) </a:t>
            </a:r>
            <a:r>
              <a:rPr sz="2000" smtClean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14600" y="3200400"/>
            <a:ext cx="409448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𝐴 = −1 + 5 + 7 </a:t>
            </a:r>
            <a:r>
              <a:rPr sz="2000">
                <a:solidFill>
                  <a:srgbClr val="404040"/>
                </a:solidFill>
                <a:latin typeface="Cambria Math"/>
                <a:cs typeface="Cambria Math"/>
              </a:rPr>
              <a:t>+</a:t>
            </a:r>
            <a:r>
              <a:rPr sz="2000" spc="21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mtClean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r>
              <a:rPr lang="en-IN" sz="2000" dirty="0" smtClean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mtClean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000" spc="35" smtClean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11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906" y="4220336"/>
            <a:ext cx="19685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4755" algn="l"/>
                <a:tab pos="1531620" algn="l"/>
              </a:tabLst>
            </a:pPr>
            <a:r>
              <a:rPr sz="2000" dirty="0">
                <a:solidFill>
                  <a:srgbClr val="17AFE3"/>
                </a:solidFill>
                <a:latin typeface="Wingdings 3"/>
                <a:cs typeface="Wingdings 3"/>
              </a:rPr>
              <a:t></a:t>
            </a:r>
            <a:r>
              <a:rPr sz="2000" spc="434" dirty="0">
                <a:solidFill>
                  <a:srgbClr val="17AFE3"/>
                </a:solidFill>
                <a:latin typeface="Times New Roman"/>
                <a:cs typeface="Times New Roman"/>
              </a:rPr>
              <a:t>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Note</a:t>
            </a:r>
            <a:r>
              <a:rPr sz="20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:	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If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000" spc="5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79445" y="4558029"/>
            <a:ext cx="57150" cy="10160"/>
          </a:xfrm>
          <a:custGeom>
            <a:avLst/>
            <a:gdLst/>
            <a:ahLst/>
            <a:cxnLst/>
            <a:rect l="l" t="t" r="r" b="b"/>
            <a:pathLst>
              <a:path w="57150" h="10160">
                <a:moveTo>
                  <a:pt x="0" y="10160"/>
                </a:moveTo>
                <a:lnTo>
                  <a:pt x="56768" y="10160"/>
                </a:lnTo>
                <a:lnTo>
                  <a:pt x="56768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24657" y="4271009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7020"/>
                </a:lnTo>
              </a:path>
            </a:pathLst>
          </a:custGeom>
          <a:ln w="2311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79445" y="4259579"/>
            <a:ext cx="57150" cy="11430"/>
          </a:xfrm>
          <a:custGeom>
            <a:avLst/>
            <a:gdLst/>
            <a:ahLst/>
            <a:cxnLst/>
            <a:rect l="l" t="t" r="r" b="b"/>
            <a:pathLst>
              <a:path w="57150" h="11429">
                <a:moveTo>
                  <a:pt x="0" y="11430"/>
                </a:moveTo>
                <a:lnTo>
                  <a:pt x="56768" y="11430"/>
                </a:lnTo>
                <a:lnTo>
                  <a:pt x="56768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301367" y="4558029"/>
            <a:ext cx="57150" cy="10160"/>
          </a:xfrm>
          <a:custGeom>
            <a:avLst/>
            <a:gdLst/>
            <a:ahLst/>
            <a:cxnLst/>
            <a:rect l="l" t="t" r="r" b="b"/>
            <a:pathLst>
              <a:path w="57150" h="10160">
                <a:moveTo>
                  <a:pt x="0" y="10160"/>
                </a:moveTo>
                <a:lnTo>
                  <a:pt x="56768" y="10160"/>
                </a:lnTo>
                <a:lnTo>
                  <a:pt x="56768" y="0"/>
                </a:lnTo>
                <a:lnTo>
                  <a:pt x="0" y="0"/>
                </a:lnTo>
                <a:lnTo>
                  <a:pt x="0" y="1016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12923" y="4271009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7020"/>
                </a:lnTo>
              </a:path>
            </a:pathLst>
          </a:custGeom>
          <a:ln w="23113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01367" y="4259579"/>
            <a:ext cx="57150" cy="11430"/>
          </a:xfrm>
          <a:custGeom>
            <a:avLst/>
            <a:gdLst/>
            <a:ahLst/>
            <a:cxnLst/>
            <a:rect l="l" t="t" r="r" b="b"/>
            <a:pathLst>
              <a:path w="57150" h="11429">
                <a:moveTo>
                  <a:pt x="0" y="11430"/>
                </a:moveTo>
                <a:lnTo>
                  <a:pt x="56768" y="11430"/>
                </a:lnTo>
                <a:lnTo>
                  <a:pt x="56768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25370" y="4272152"/>
            <a:ext cx="3714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04" baseline="11111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1450" spc="70" dirty="0">
                <a:solidFill>
                  <a:srgbClr val="404040"/>
                </a:solidFill>
                <a:latin typeface="Cambria Math"/>
                <a:cs typeface="Cambria Math"/>
              </a:rPr>
              <a:t>𝑖𝑗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51582" y="4220336"/>
            <a:ext cx="1009650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8790">
              <a:lnSpc>
                <a:spcPts val="1980"/>
              </a:lnSpc>
              <a:spcBef>
                <a:spcPts val="100"/>
              </a:spcBef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ts val="1320"/>
              </a:lnSpc>
            </a:pPr>
            <a:r>
              <a:rPr sz="1450" spc="85" dirty="0">
                <a:solidFill>
                  <a:srgbClr val="404040"/>
                </a:solidFill>
                <a:latin typeface="Cambria Math"/>
                <a:cs typeface="Cambria Math"/>
              </a:rPr>
              <a:t>𝑛×𝑛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2706" y="4756784"/>
            <a:ext cx="4805045" cy="139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solidFill>
                  <a:srgbClr val="404040"/>
                </a:solidFill>
                <a:latin typeface="Trebuchet MS"/>
                <a:cs typeface="Trebuchet MS"/>
              </a:rPr>
              <a:t>Trace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𝐴 = </a:t>
            </a:r>
            <a:r>
              <a:rPr sz="2000" spc="1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175" spc="15" baseline="-15325" dirty="0">
                <a:solidFill>
                  <a:srgbClr val="404040"/>
                </a:solidFill>
                <a:latin typeface="Cambria Math"/>
                <a:cs typeface="Cambria Math"/>
              </a:rPr>
              <a:t>11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+ </a:t>
            </a:r>
            <a:r>
              <a:rPr sz="2000" spc="2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175" spc="37" baseline="-15325" dirty="0">
                <a:solidFill>
                  <a:srgbClr val="404040"/>
                </a:solidFill>
                <a:latin typeface="Cambria Math"/>
                <a:cs typeface="Cambria Math"/>
              </a:rPr>
              <a:t>22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+ </a:t>
            </a:r>
            <a:r>
              <a:rPr sz="2000" spc="2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175" spc="37" baseline="-15325" dirty="0">
                <a:solidFill>
                  <a:srgbClr val="404040"/>
                </a:solidFill>
                <a:latin typeface="Cambria Math"/>
                <a:cs typeface="Cambria Math"/>
              </a:rPr>
              <a:t>33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+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------</a:t>
            </a:r>
            <a:r>
              <a:rPr sz="2000" spc="8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65" dirty="0">
                <a:solidFill>
                  <a:srgbClr val="404040"/>
                </a:solidFill>
                <a:latin typeface="Trebuchet MS"/>
                <a:cs typeface="Trebuchet MS"/>
              </a:rPr>
              <a:t>+</a:t>
            </a:r>
            <a:r>
              <a:rPr sz="2000" spc="65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175" spc="97" baseline="-15325" dirty="0">
                <a:solidFill>
                  <a:srgbClr val="404040"/>
                </a:solidFill>
                <a:latin typeface="Cambria Math"/>
                <a:cs typeface="Cambria Math"/>
              </a:rPr>
              <a:t>𝑚𝑛</a:t>
            </a:r>
            <a:endParaRPr sz="2175" baseline="-15325">
              <a:latin typeface="Cambria Math"/>
              <a:cs typeface="Cambria Math"/>
            </a:endParaRPr>
          </a:p>
          <a:p>
            <a:pPr marL="2748280" algn="ctr">
              <a:lnSpc>
                <a:spcPct val="100000"/>
              </a:lnSpc>
              <a:spcBef>
                <a:spcPts val="1070"/>
              </a:spcBef>
            </a:pPr>
            <a:r>
              <a:rPr sz="1450" spc="120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endParaRPr sz="1450">
              <a:latin typeface="Cambria Math"/>
              <a:cs typeface="Cambria Math"/>
            </a:endParaRPr>
          </a:p>
          <a:p>
            <a:pPr marL="2805430" algn="ctr">
              <a:lnSpc>
                <a:spcPct val="100000"/>
              </a:lnSpc>
              <a:spcBef>
                <a:spcPts val="685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000" spc="4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pc="30" dirty="0">
                <a:solidFill>
                  <a:srgbClr val="404040"/>
                </a:solidFill>
                <a:latin typeface="Cambria Math"/>
                <a:cs typeface="Cambria Math"/>
              </a:rPr>
              <a:t>𝑎</a:t>
            </a:r>
            <a:r>
              <a:rPr sz="2175" spc="44" baseline="-15325" dirty="0">
                <a:solidFill>
                  <a:srgbClr val="404040"/>
                </a:solidFill>
                <a:latin typeface="Cambria Math"/>
                <a:cs typeface="Cambria Math"/>
              </a:rPr>
              <a:t>𝑖𝑖</a:t>
            </a:r>
            <a:endParaRPr sz="2175" baseline="-15325">
              <a:latin typeface="Cambria Math"/>
              <a:cs typeface="Cambria Math"/>
            </a:endParaRPr>
          </a:p>
          <a:p>
            <a:pPr marL="2750185" algn="ctr">
              <a:lnSpc>
                <a:spcPct val="100000"/>
              </a:lnSpc>
              <a:spcBef>
                <a:spcPts val="710"/>
              </a:spcBef>
            </a:pPr>
            <a:r>
              <a:rPr sz="1450" spc="40" dirty="0">
                <a:solidFill>
                  <a:srgbClr val="404040"/>
                </a:solidFill>
                <a:latin typeface="Cambria Math"/>
                <a:cs typeface="Cambria Math"/>
              </a:rPr>
              <a:t>𝑖=1</a:t>
            </a:r>
            <a:endParaRPr sz="145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/>
              <p14:cNvContentPartPr/>
              <p14:nvPr/>
            </p14:nvContentPartPr>
            <p14:xfrm>
              <a:off x="459735" y="170205"/>
              <a:ext cx="636840" cy="3290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095" y="161925"/>
                <a:ext cx="6516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/>
              <p14:cNvContentPartPr/>
              <p14:nvPr/>
            </p14:nvContentPartPr>
            <p14:xfrm>
              <a:off x="2457375" y="1640085"/>
              <a:ext cx="1719000" cy="125604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3055" y="1628205"/>
                <a:ext cx="1732320" cy="12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/>
              <p14:cNvContentPartPr/>
              <p14:nvPr/>
            </p14:nvContentPartPr>
            <p14:xfrm>
              <a:off x="3010695" y="3458805"/>
              <a:ext cx="1552680" cy="2606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2055" y="3449805"/>
                <a:ext cx="15685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/>
              <p14:cNvContentPartPr/>
              <p14:nvPr/>
            </p14:nvContentPartPr>
            <p14:xfrm>
              <a:off x="2813775" y="1365765"/>
              <a:ext cx="1486800" cy="157536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06575" y="1357125"/>
                <a:ext cx="1506240" cy="15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/>
              <p14:cNvContentPartPr/>
              <p14:nvPr/>
            </p14:nvContentPartPr>
            <p14:xfrm>
              <a:off x="3015375" y="3449085"/>
              <a:ext cx="1521360" cy="2102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7095" y="3437565"/>
                <a:ext cx="15411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/>
              <p14:cNvContentPartPr/>
              <p14:nvPr/>
            </p14:nvContentPartPr>
            <p14:xfrm>
              <a:off x="4842375" y="2883165"/>
              <a:ext cx="1428480" cy="9266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1935" y="2870925"/>
                <a:ext cx="145008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/>
              <p14:cNvContentPartPr/>
              <p14:nvPr/>
            </p14:nvContentPartPr>
            <p14:xfrm>
              <a:off x="1257855" y="1420485"/>
              <a:ext cx="1744560" cy="75672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51375" y="1407165"/>
                <a:ext cx="176436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/>
              <p14:cNvContentPartPr/>
              <p14:nvPr/>
            </p14:nvContentPartPr>
            <p14:xfrm>
              <a:off x="2414895" y="1720725"/>
              <a:ext cx="2012760" cy="12250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04455" y="1710645"/>
                <a:ext cx="2033280" cy="124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6310" y="1004442"/>
            <a:ext cx="18859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90C225"/>
                </a:solidFill>
                <a:latin typeface="Wingdings"/>
                <a:cs typeface="Wingdings"/>
              </a:rPr>
              <a:t></a:t>
            </a:r>
            <a:endParaRPr sz="1450">
              <a:latin typeface="Wingdings"/>
              <a:cs typeface="Wingding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51610" y="538098"/>
            <a:ext cx="636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720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8	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15135" y="1030605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02689" y="781938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1610" y="495427"/>
            <a:ext cx="1298575" cy="7620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34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  <a:p>
            <a:pPr marR="5080" algn="r">
              <a:lnSpc>
                <a:spcPts val="1780"/>
              </a:lnSpc>
              <a:spcBef>
                <a:spcPts val="335"/>
              </a:spcBef>
              <a:tabLst>
                <a:tab pos="354965" algn="l"/>
                <a:tab pos="645795" algn="l"/>
                <a:tab pos="114554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4	(	)	0</a:t>
            </a:r>
            <a:endParaRPr sz="1800">
              <a:latin typeface="Cambria Math"/>
              <a:cs typeface="Cambria Math"/>
            </a:endParaRPr>
          </a:p>
          <a:p>
            <a:pPr marR="170815" algn="ctr">
              <a:lnSpc>
                <a:spcPts val="1180"/>
              </a:lnSpc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5135" y="1461897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02689" y="1213231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1610" y="1286383"/>
            <a:ext cx="766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65849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6	(	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27782" y="1461897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083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15336" y="1213231"/>
            <a:ext cx="31813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567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49932" y="1461643"/>
            <a:ext cx="83502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26745" algn="l"/>
              </a:tabLst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	30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19325" y="1286383"/>
            <a:ext cx="509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068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(	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8069" y="958722"/>
            <a:ext cx="109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*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28010" y="673734"/>
            <a:ext cx="163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𝑌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2498" y="781938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99561" y="945007"/>
            <a:ext cx="272415" cy="572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155"/>
              </a:lnSpc>
              <a:spcBef>
                <a:spcPts val="100"/>
              </a:spcBef>
            </a:pPr>
            <a:r>
              <a:rPr sz="1800" spc="-135" dirty="0">
                <a:solidFill>
                  <a:srgbClr val="404040"/>
                </a:solidFill>
                <a:latin typeface="Cambria Math"/>
                <a:cs typeface="Cambria Math"/>
              </a:rPr>
              <a:t>𝑌</a:t>
            </a:r>
            <a:r>
              <a:rPr sz="1950" spc="-202" baseline="-14957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ts val="2155"/>
              </a:lnSpc>
            </a:pPr>
            <a:r>
              <a:rPr sz="1800" spc="-135" dirty="0">
                <a:solidFill>
                  <a:srgbClr val="404040"/>
                </a:solidFill>
                <a:latin typeface="Cambria Math"/>
                <a:cs typeface="Cambria Math"/>
              </a:rPr>
              <a:t>𝑌</a:t>
            </a:r>
            <a:r>
              <a:rPr sz="1950" spc="-202" baseline="-14957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37026" y="701166"/>
            <a:ext cx="399415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>
              <a:lnSpc>
                <a:spcPts val="2135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10"/>
              </a:lnSpc>
            </a:pPr>
            <a:r>
              <a:rPr sz="2700" baseline="3086" dirty="0">
                <a:solidFill>
                  <a:srgbClr val="404040"/>
                </a:solidFill>
                <a:latin typeface="Trebuchet MS"/>
                <a:cs typeface="Trebuchet MS"/>
              </a:rPr>
              <a:t>=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800">
              <a:latin typeface="Cambria Math"/>
              <a:cs typeface="Cambria Math"/>
            </a:endParaRPr>
          </a:p>
          <a:p>
            <a:pPr marL="132715">
              <a:lnSpc>
                <a:spcPts val="2135"/>
              </a:lnSpc>
            </a:pP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36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0910" y="1807286"/>
            <a:ext cx="22593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80365" algn="l"/>
                <a:tab pos="381000" algn="l"/>
              </a:tabLst>
            </a:pP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So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that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: </a:t>
            </a:r>
            <a:r>
              <a:rPr sz="1800" spc="-105" dirty="0">
                <a:solidFill>
                  <a:srgbClr val="404040"/>
                </a:solidFill>
                <a:latin typeface="Cambria Math"/>
                <a:cs typeface="Cambria Math"/>
              </a:rPr>
              <a:t>8𝑌</a:t>
            </a:r>
            <a:r>
              <a:rPr sz="1950" spc="-157" baseline="-14957" dirty="0">
                <a:solidFill>
                  <a:srgbClr val="404040"/>
                </a:solidFill>
                <a:latin typeface="Cambria Math"/>
                <a:cs typeface="Cambria Math"/>
              </a:rPr>
              <a:t>1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5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20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60898" y="1983104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48834" y="1734438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8834" y="1982546"/>
            <a:ext cx="123189" cy="22732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5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29073" y="1807286"/>
            <a:ext cx="8636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404040"/>
                </a:solidFill>
                <a:latin typeface="Cambria Math"/>
                <a:cs typeface="Cambria Math"/>
              </a:rPr>
              <a:t>𝑌</a:t>
            </a:r>
            <a:r>
              <a:rPr sz="1950" spc="-225" baseline="-14957" dirty="0">
                <a:solidFill>
                  <a:srgbClr val="404040"/>
                </a:solidFill>
                <a:latin typeface="Cambria Math"/>
                <a:cs typeface="Cambria Math"/>
              </a:rPr>
              <a:t>1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 (</a:t>
            </a: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0910" y="2374772"/>
            <a:ext cx="9823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80365" algn="l"/>
                <a:tab pos="381000" algn="l"/>
              </a:tabLst>
            </a:pPr>
            <a:r>
              <a:rPr sz="1800" spc="-105" dirty="0">
                <a:solidFill>
                  <a:srgbClr val="404040"/>
                </a:solidFill>
                <a:latin typeface="Cambria Math"/>
                <a:cs typeface="Cambria Math"/>
              </a:rPr>
              <a:t>4𝑌</a:t>
            </a:r>
            <a:r>
              <a:rPr sz="1950" spc="-157" baseline="-14957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1950" spc="-52" baseline="-1495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33301" y="2361564"/>
            <a:ext cx="379095" cy="377190"/>
          </a:xfrm>
          <a:custGeom>
            <a:avLst/>
            <a:gdLst/>
            <a:ahLst/>
            <a:cxnLst/>
            <a:rect l="l" t="t" r="r" b="b"/>
            <a:pathLst>
              <a:path w="379094" h="377189">
                <a:moveTo>
                  <a:pt x="297555" y="0"/>
                </a:moveTo>
                <a:lnTo>
                  <a:pt x="293999" y="8889"/>
                </a:lnTo>
                <a:lnTo>
                  <a:pt x="308070" y="20320"/>
                </a:lnTo>
                <a:lnTo>
                  <a:pt x="320558" y="35179"/>
                </a:lnTo>
                <a:lnTo>
                  <a:pt x="340735" y="75184"/>
                </a:lnTo>
                <a:lnTo>
                  <a:pt x="353530" y="126984"/>
                </a:lnTo>
                <a:lnTo>
                  <a:pt x="357753" y="188595"/>
                </a:lnTo>
                <a:lnTo>
                  <a:pt x="356703" y="220218"/>
                </a:lnTo>
                <a:lnTo>
                  <a:pt x="348270" y="276606"/>
                </a:lnTo>
                <a:lnTo>
                  <a:pt x="331575" y="323274"/>
                </a:lnTo>
                <a:lnTo>
                  <a:pt x="308144" y="356699"/>
                </a:lnTo>
                <a:lnTo>
                  <a:pt x="293999" y="368173"/>
                </a:lnTo>
                <a:lnTo>
                  <a:pt x="297555" y="377063"/>
                </a:lnTo>
                <a:lnTo>
                  <a:pt x="331178" y="350186"/>
                </a:lnTo>
                <a:lnTo>
                  <a:pt x="356991" y="307213"/>
                </a:lnTo>
                <a:lnTo>
                  <a:pt x="373565" y="251936"/>
                </a:lnTo>
                <a:lnTo>
                  <a:pt x="379089" y="188468"/>
                </a:lnTo>
                <a:lnTo>
                  <a:pt x="377708" y="155463"/>
                </a:lnTo>
                <a:lnTo>
                  <a:pt x="366659" y="96027"/>
                </a:lnTo>
                <a:lnTo>
                  <a:pt x="345061" y="46255"/>
                </a:lnTo>
                <a:lnTo>
                  <a:pt x="315343" y="11481"/>
                </a:lnTo>
                <a:lnTo>
                  <a:pt x="297555" y="0"/>
                </a:lnTo>
                <a:close/>
              </a:path>
              <a:path w="379094" h="377189">
                <a:moveTo>
                  <a:pt x="81401" y="0"/>
                </a:moveTo>
                <a:lnTo>
                  <a:pt x="47889" y="26892"/>
                </a:lnTo>
                <a:lnTo>
                  <a:pt x="22092" y="69596"/>
                </a:lnTo>
                <a:lnTo>
                  <a:pt x="5519" y="124650"/>
                </a:lnTo>
                <a:lnTo>
                  <a:pt x="0" y="188595"/>
                </a:lnTo>
                <a:lnTo>
                  <a:pt x="1375" y="221237"/>
                </a:lnTo>
                <a:lnTo>
                  <a:pt x="12424" y="280586"/>
                </a:lnTo>
                <a:lnTo>
                  <a:pt x="34020" y="330717"/>
                </a:lnTo>
                <a:lnTo>
                  <a:pt x="63687" y="365631"/>
                </a:lnTo>
                <a:lnTo>
                  <a:pt x="81401" y="377063"/>
                </a:lnTo>
                <a:lnTo>
                  <a:pt x="85084" y="368173"/>
                </a:lnTo>
                <a:lnTo>
                  <a:pt x="70868" y="356699"/>
                </a:lnTo>
                <a:lnTo>
                  <a:pt x="58319" y="341725"/>
                </a:lnTo>
                <a:lnTo>
                  <a:pt x="38221" y="301371"/>
                </a:lnTo>
                <a:lnTo>
                  <a:pt x="25537" y="249555"/>
                </a:lnTo>
                <a:lnTo>
                  <a:pt x="21334" y="188468"/>
                </a:lnTo>
                <a:lnTo>
                  <a:pt x="22400" y="156569"/>
                </a:lnTo>
                <a:lnTo>
                  <a:pt x="30921" y="99851"/>
                </a:lnTo>
                <a:lnTo>
                  <a:pt x="47633" y="53467"/>
                </a:lnTo>
                <a:lnTo>
                  <a:pt x="71013" y="20320"/>
                </a:lnTo>
                <a:lnTo>
                  <a:pt x="85084" y="8889"/>
                </a:lnTo>
                <a:lnTo>
                  <a:pt x="814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6386" y="2550032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13941" y="2254376"/>
            <a:ext cx="220979" cy="5226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  <a:p>
            <a:pPr marL="59690">
              <a:lnSpc>
                <a:spcPct val="100000"/>
              </a:lnSpc>
              <a:spcBef>
                <a:spcPts val="3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43632" y="2374772"/>
            <a:ext cx="996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∗ </a:t>
            </a:r>
            <a:r>
              <a:rPr sz="1800" spc="-135" dirty="0">
                <a:solidFill>
                  <a:srgbClr val="404040"/>
                </a:solidFill>
                <a:latin typeface="Cambria Math"/>
                <a:cs typeface="Cambria Math"/>
              </a:rPr>
              <a:t>𝑌</a:t>
            </a:r>
            <a:r>
              <a:rPr sz="1950" spc="-202" baseline="-14957" dirty="0">
                <a:solidFill>
                  <a:srgbClr val="404040"/>
                </a:solidFill>
                <a:latin typeface="Cambria Math"/>
                <a:cs typeface="Cambria Math"/>
              </a:rPr>
              <a:t>2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33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11626" y="2374772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404040"/>
                </a:solidFill>
                <a:latin typeface="Cambria Math"/>
                <a:cs typeface="Cambria Math"/>
              </a:rPr>
              <a:t>𝑌</a:t>
            </a:r>
            <a:r>
              <a:rPr sz="1950" spc="-202" baseline="-14957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r>
              <a:rPr sz="1950" spc="-97" baseline="-1495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74113" y="2324354"/>
            <a:ext cx="1376680" cy="452120"/>
          </a:xfrm>
          <a:custGeom>
            <a:avLst/>
            <a:gdLst/>
            <a:ahLst/>
            <a:cxnLst/>
            <a:rect l="l" t="t" r="r" b="b"/>
            <a:pathLst>
              <a:path w="1376679" h="452119">
                <a:moveTo>
                  <a:pt x="1296157" y="0"/>
                </a:moveTo>
                <a:lnTo>
                  <a:pt x="1289680" y="7493"/>
                </a:lnTo>
                <a:lnTo>
                  <a:pt x="1303233" y="22371"/>
                </a:lnTo>
                <a:lnTo>
                  <a:pt x="1315524" y="40894"/>
                </a:lnTo>
                <a:lnTo>
                  <a:pt x="1336416" y="88773"/>
                </a:lnTo>
                <a:lnTo>
                  <a:pt x="1350243" y="150574"/>
                </a:lnTo>
                <a:lnTo>
                  <a:pt x="1354831" y="225806"/>
                </a:lnTo>
                <a:lnTo>
                  <a:pt x="1353686" y="265096"/>
                </a:lnTo>
                <a:lnTo>
                  <a:pt x="1344490" y="333676"/>
                </a:lnTo>
                <a:lnTo>
                  <a:pt x="1326577" y="388683"/>
                </a:lnTo>
                <a:lnTo>
                  <a:pt x="1303233" y="429260"/>
                </a:lnTo>
                <a:lnTo>
                  <a:pt x="1289680" y="444119"/>
                </a:lnTo>
                <a:lnTo>
                  <a:pt x="1296157" y="451612"/>
                </a:lnTo>
                <a:lnTo>
                  <a:pt x="1326383" y="418385"/>
                </a:lnTo>
                <a:lnTo>
                  <a:pt x="1352418" y="369062"/>
                </a:lnTo>
                <a:lnTo>
                  <a:pt x="1370420" y="304609"/>
                </a:lnTo>
                <a:lnTo>
                  <a:pt x="1376421" y="225679"/>
                </a:lnTo>
                <a:lnTo>
                  <a:pt x="1374921" y="184580"/>
                </a:lnTo>
                <a:lnTo>
                  <a:pt x="1362919" y="113004"/>
                </a:lnTo>
                <a:lnTo>
                  <a:pt x="1339912" y="55899"/>
                </a:lnTo>
                <a:lnTo>
                  <a:pt x="1311806" y="14648"/>
                </a:lnTo>
                <a:lnTo>
                  <a:pt x="1296157" y="0"/>
                </a:lnTo>
                <a:close/>
              </a:path>
              <a:path w="1376679" h="452119">
                <a:moveTo>
                  <a:pt x="80259" y="0"/>
                </a:moveTo>
                <a:lnTo>
                  <a:pt x="50033" y="33274"/>
                </a:lnTo>
                <a:lnTo>
                  <a:pt x="23998" y="82550"/>
                </a:lnTo>
                <a:lnTo>
                  <a:pt x="5996" y="147018"/>
                </a:lnTo>
                <a:lnTo>
                  <a:pt x="0" y="225806"/>
                </a:lnTo>
                <a:lnTo>
                  <a:pt x="1495" y="266942"/>
                </a:lnTo>
                <a:lnTo>
                  <a:pt x="13497" y="338657"/>
                </a:lnTo>
                <a:lnTo>
                  <a:pt x="36503" y="395730"/>
                </a:lnTo>
                <a:lnTo>
                  <a:pt x="64610" y="437016"/>
                </a:lnTo>
                <a:lnTo>
                  <a:pt x="80259" y="451612"/>
                </a:lnTo>
                <a:lnTo>
                  <a:pt x="86736" y="444119"/>
                </a:lnTo>
                <a:lnTo>
                  <a:pt x="73183" y="429260"/>
                </a:lnTo>
                <a:lnTo>
                  <a:pt x="60891" y="410781"/>
                </a:lnTo>
                <a:lnTo>
                  <a:pt x="40000" y="362966"/>
                </a:lnTo>
                <a:lnTo>
                  <a:pt x="26220" y="301053"/>
                </a:lnTo>
                <a:lnTo>
                  <a:pt x="21589" y="225679"/>
                </a:lnTo>
                <a:lnTo>
                  <a:pt x="22748" y="186517"/>
                </a:lnTo>
                <a:lnTo>
                  <a:pt x="31979" y="117988"/>
                </a:lnTo>
                <a:lnTo>
                  <a:pt x="49838" y="63035"/>
                </a:lnTo>
                <a:lnTo>
                  <a:pt x="73183" y="22371"/>
                </a:lnTo>
                <a:lnTo>
                  <a:pt x="86736" y="7493"/>
                </a:lnTo>
                <a:lnTo>
                  <a:pt x="8025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255770" y="2374772"/>
            <a:ext cx="840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33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− 4</a:t>
            </a:r>
            <a:r>
              <a:rPr sz="1800" spc="-7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154681" y="2361564"/>
            <a:ext cx="283210" cy="377190"/>
          </a:xfrm>
          <a:custGeom>
            <a:avLst/>
            <a:gdLst/>
            <a:ahLst/>
            <a:cxnLst/>
            <a:rect l="l" t="t" r="r" b="b"/>
            <a:pathLst>
              <a:path w="283210" h="377189">
                <a:moveTo>
                  <a:pt x="201543" y="0"/>
                </a:moveTo>
                <a:lnTo>
                  <a:pt x="197987" y="8889"/>
                </a:lnTo>
                <a:lnTo>
                  <a:pt x="212058" y="20320"/>
                </a:lnTo>
                <a:lnTo>
                  <a:pt x="224546" y="35179"/>
                </a:lnTo>
                <a:lnTo>
                  <a:pt x="244723" y="75184"/>
                </a:lnTo>
                <a:lnTo>
                  <a:pt x="257518" y="126984"/>
                </a:lnTo>
                <a:lnTo>
                  <a:pt x="261741" y="188595"/>
                </a:lnTo>
                <a:lnTo>
                  <a:pt x="260691" y="220218"/>
                </a:lnTo>
                <a:lnTo>
                  <a:pt x="252258" y="276606"/>
                </a:lnTo>
                <a:lnTo>
                  <a:pt x="235563" y="323274"/>
                </a:lnTo>
                <a:lnTo>
                  <a:pt x="212132" y="356699"/>
                </a:lnTo>
                <a:lnTo>
                  <a:pt x="197987" y="368173"/>
                </a:lnTo>
                <a:lnTo>
                  <a:pt x="201543" y="377063"/>
                </a:lnTo>
                <a:lnTo>
                  <a:pt x="235166" y="350186"/>
                </a:lnTo>
                <a:lnTo>
                  <a:pt x="260979" y="307213"/>
                </a:lnTo>
                <a:lnTo>
                  <a:pt x="277553" y="251936"/>
                </a:lnTo>
                <a:lnTo>
                  <a:pt x="283077" y="188468"/>
                </a:lnTo>
                <a:lnTo>
                  <a:pt x="281696" y="155463"/>
                </a:lnTo>
                <a:lnTo>
                  <a:pt x="270647" y="96027"/>
                </a:lnTo>
                <a:lnTo>
                  <a:pt x="249049" y="46255"/>
                </a:lnTo>
                <a:lnTo>
                  <a:pt x="219331" y="11481"/>
                </a:lnTo>
                <a:lnTo>
                  <a:pt x="201543" y="0"/>
                </a:lnTo>
                <a:close/>
              </a:path>
              <a:path w="283210" h="377189">
                <a:moveTo>
                  <a:pt x="81401" y="0"/>
                </a:moveTo>
                <a:lnTo>
                  <a:pt x="47889" y="26892"/>
                </a:lnTo>
                <a:lnTo>
                  <a:pt x="22092" y="69596"/>
                </a:lnTo>
                <a:lnTo>
                  <a:pt x="5519" y="124650"/>
                </a:lnTo>
                <a:lnTo>
                  <a:pt x="0" y="188595"/>
                </a:lnTo>
                <a:lnTo>
                  <a:pt x="1375" y="221237"/>
                </a:lnTo>
                <a:lnTo>
                  <a:pt x="12424" y="280586"/>
                </a:lnTo>
                <a:lnTo>
                  <a:pt x="34020" y="330717"/>
                </a:lnTo>
                <a:lnTo>
                  <a:pt x="63687" y="365631"/>
                </a:lnTo>
                <a:lnTo>
                  <a:pt x="81401" y="377063"/>
                </a:lnTo>
                <a:lnTo>
                  <a:pt x="85084" y="368173"/>
                </a:lnTo>
                <a:lnTo>
                  <a:pt x="70868" y="356699"/>
                </a:lnTo>
                <a:lnTo>
                  <a:pt x="58319" y="341725"/>
                </a:lnTo>
                <a:lnTo>
                  <a:pt x="38221" y="301371"/>
                </a:lnTo>
                <a:lnTo>
                  <a:pt x="25537" y="249555"/>
                </a:lnTo>
                <a:lnTo>
                  <a:pt x="21334" y="188468"/>
                </a:lnTo>
                <a:lnTo>
                  <a:pt x="22400" y="156569"/>
                </a:lnTo>
                <a:lnTo>
                  <a:pt x="30921" y="99851"/>
                </a:lnTo>
                <a:lnTo>
                  <a:pt x="47633" y="53467"/>
                </a:lnTo>
                <a:lnTo>
                  <a:pt x="71013" y="20320"/>
                </a:lnTo>
                <a:lnTo>
                  <a:pt x="85084" y="8889"/>
                </a:lnTo>
                <a:lnTo>
                  <a:pt x="814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47766" y="2550032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235702" y="2254376"/>
            <a:ext cx="122555" cy="5226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07811" y="2374772"/>
            <a:ext cx="135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00857" y="2361564"/>
            <a:ext cx="381000" cy="377190"/>
          </a:xfrm>
          <a:custGeom>
            <a:avLst/>
            <a:gdLst/>
            <a:ahLst/>
            <a:cxnLst/>
            <a:rect l="l" t="t" r="r" b="b"/>
            <a:pathLst>
              <a:path w="381000" h="377189">
                <a:moveTo>
                  <a:pt x="299079" y="0"/>
                </a:moveTo>
                <a:lnTo>
                  <a:pt x="295523" y="8889"/>
                </a:lnTo>
                <a:lnTo>
                  <a:pt x="309594" y="20320"/>
                </a:lnTo>
                <a:lnTo>
                  <a:pt x="322082" y="35179"/>
                </a:lnTo>
                <a:lnTo>
                  <a:pt x="342259" y="75184"/>
                </a:lnTo>
                <a:lnTo>
                  <a:pt x="355054" y="126984"/>
                </a:lnTo>
                <a:lnTo>
                  <a:pt x="359277" y="188595"/>
                </a:lnTo>
                <a:lnTo>
                  <a:pt x="358227" y="220218"/>
                </a:lnTo>
                <a:lnTo>
                  <a:pt x="349794" y="276606"/>
                </a:lnTo>
                <a:lnTo>
                  <a:pt x="333099" y="323274"/>
                </a:lnTo>
                <a:lnTo>
                  <a:pt x="309668" y="356699"/>
                </a:lnTo>
                <a:lnTo>
                  <a:pt x="295523" y="368173"/>
                </a:lnTo>
                <a:lnTo>
                  <a:pt x="299079" y="377063"/>
                </a:lnTo>
                <a:lnTo>
                  <a:pt x="332702" y="350186"/>
                </a:lnTo>
                <a:lnTo>
                  <a:pt x="358515" y="307213"/>
                </a:lnTo>
                <a:lnTo>
                  <a:pt x="375089" y="251936"/>
                </a:lnTo>
                <a:lnTo>
                  <a:pt x="380613" y="188468"/>
                </a:lnTo>
                <a:lnTo>
                  <a:pt x="379232" y="155463"/>
                </a:lnTo>
                <a:lnTo>
                  <a:pt x="368183" y="96027"/>
                </a:lnTo>
                <a:lnTo>
                  <a:pt x="346585" y="46255"/>
                </a:lnTo>
                <a:lnTo>
                  <a:pt x="316867" y="11481"/>
                </a:lnTo>
                <a:lnTo>
                  <a:pt x="299079" y="0"/>
                </a:lnTo>
                <a:close/>
              </a:path>
              <a:path w="381000" h="377189">
                <a:moveTo>
                  <a:pt x="81401" y="0"/>
                </a:moveTo>
                <a:lnTo>
                  <a:pt x="47889" y="26892"/>
                </a:lnTo>
                <a:lnTo>
                  <a:pt x="22092" y="69596"/>
                </a:lnTo>
                <a:lnTo>
                  <a:pt x="5519" y="124650"/>
                </a:lnTo>
                <a:lnTo>
                  <a:pt x="0" y="188595"/>
                </a:lnTo>
                <a:lnTo>
                  <a:pt x="1375" y="221237"/>
                </a:lnTo>
                <a:lnTo>
                  <a:pt x="12424" y="280586"/>
                </a:lnTo>
                <a:lnTo>
                  <a:pt x="34020" y="330717"/>
                </a:lnTo>
                <a:lnTo>
                  <a:pt x="63687" y="365631"/>
                </a:lnTo>
                <a:lnTo>
                  <a:pt x="81401" y="377063"/>
                </a:lnTo>
                <a:lnTo>
                  <a:pt x="85084" y="368173"/>
                </a:lnTo>
                <a:lnTo>
                  <a:pt x="70868" y="356699"/>
                </a:lnTo>
                <a:lnTo>
                  <a:pt x="58319" y="341725"/>
                </a:lnTo>
                <a:lnTo>
                  <a:pt x="38221" y="301371"/>
                </a:lnTo>
                <a:lnTo>
                  <a:pt x="25537" y="249555"/>
                </a:lnTo>
                <a:lnTo>
                  <a:pt x="21334" y="188468"/>
                </a:lnTo>
                <a:lnTo>
                  <a:pt x="22400" y="156569"/>
                </a:lnTo>
                <a:lnTo>
                  <a:pt x="30921" y="99851"/>
                </a:lnTo>
                <a:lnTo>
                  <a:pt x="47633" y="53467"/>
                </a:lnTo>
                <a:lnTo>
                  <a:pt x="71013" y="20320"/>
                </a:lnTo>
                <a:lnTo>
                  <a:pt x="85084" y="8889"/>
                </a:lnTo>
                <a:lnTo>
                  <a:pt x="814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93942" y="2550032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882132" y="2254376"/>
            <a:ext cx="220979" cy="5226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49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91934" y="2550032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580123" y="2301620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46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80123" y="2550032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50940" y="2374772"/>
            <a:ext cx="645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657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(	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0910" y="2987421"/>
            <a:ext cx="9823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80365" algn="l"/>
                <a:tab pos="381000" algn="l"/>
              </a:tabLst>
            </a:pPr>
            <a:r>
              <a:rPr sz="1800" spc="-105" dirty="0">
                <a:solidFill>
                  <a:srgbClr val="404040"/>
                </a:solidFill>
                <a:latin typeface="Cambria Math"/>
                <a:cs typeface="Cambria Math"/>
              </a:rPr>
              <a:t>6𝑌</a:t>
            </a:r>
            <a:r>
              <a:rPr sz="1950" spc="-157" baseline="-14957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r>
              <a:rPr sz="1950" spc="-52" baseline="-1495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33301" y="2974213"/>
            <a:ext cx="379095" cy="377190"/>
          </a:xfrm>
          <a:custGeom>
            <a:avLst/>
            <a:gdLst/>
            <a:ahLst/>
            <a:cxnLst/>
            <a:rect l="l" t="t" r="r" b="b"/>
            <a:pathLst>
              <a:path w="379094" h="377189">
                <a:moveTo>
                  <a:pt x="297555" y="0"/>
                </a:moveTo>
                <a:lnTo>
                  <a:pt x="293999" y="8889"/>
                </a:lnTo>
                <a:lnTo>
                  <a:pt x="308070" y="20319"/>
                </a:lnTo>
                <a:lnTo>
                  <a:pt x="320558" y="35178"/>
                </a:lnTo>
                <a:lnTo>
                  <a:pt x="340735" y="75184"/>
                </a:lnTo>
                <a:lnTo>
                  <a:pt x="353530" y="126984"/>
                </a:lnTo>
                <a:lnTo>
                  <a:pt x="357753" y="188595"/>
                </a:lnTo>
                <a:lnTo>
                  <a:pt x="356703" y="220218"/>
                </a:lnTo>
                <a:lnTo>
                  <a:pt x="348270" y="276606"/>
                </a:lnTo>
                <a:lnTo>
                  <a:pt x="331575" y="323274"/>
                </a:lnTo>
                <a:lnTo>
                  <a:pt x="308144" y="356699"/>
                </a:lnTo>
                <a:lnTo>
                  <a:pt x="293999" y="368173"/>
                </a:lnTo>
                <a:lnTo>
                  <a:pt x="297555" y="377063"/>
                </a:lnTo>
                <a:lnTo>
                  <a:pt x="331178" y="350186"/>
                </a:lnTo>
                <a:lnTo>
                  <a:pt x="356991" y="307213"/>
                </a:lnTo>
                <a:lnTo>
                  <a:pt x="373565" y="251936"/>
                </a:lnTo>
                <a:lnTo>
                  <a:pt x="379089" y="188467"/>
                </a:lnTo>
                <a:lnTo>
                  <a:pt x="377708" y="155463"/>
                </a:lnTo>
                <a:lnTo>
                  <a:pt x="366659" y="96027"/>
                </a:lnTo>
                <a:lnTo>
                  <a:pt x="345061" y="46255"/>
                </a:lnTo>
                <a:lnTo>
                  <a:pt x="315343" y="11481"/>
                </a:lnTo>
                <a:lnTo>
                  <a:pt x="297555" y="0"/>
                </a:lnTo>
                <a:close/>
              </a:path>
              <a:path w="379094" h="377189">
                <a:moveTo>
                  <a:pt x="81401" y="0"/>
                </a:moveTo>
                <a:lnTo>
                  <a:pt x="47889" y="26892"/>
                </a:lnTo>
                <a:lnTo>
                  <a:pt x="22092" y="69596"/>
                </a:lnTo>
                <a:lnTo>
                  <a:pt x="5519" y="124650"/>
                </a:lnTo>
                <a:lnTo>
                  <a:pt x="0" y="188595"/>
                </a:lnTo>
                <a:lnTo>
                  <a:pt x="1375" y="221237"/>
                </a:lnTo>
                <a:lnTo>
                  <a:pt x="12424" y="280586"/>
                </a:lnTo>
                <a:lnTo>
                  <a:pt x="34020" y="330717"/>
                </a:lnTo>
                <a:lnTo>
                  <a:pt x="63687" y="365631"/>
                </a:lnTo>
                <a:lnTo>
                  <a:pt x="81401" y="377063"/>
                </a:lnTo>
                <a:lnTo>
                  <a:pt x="85084" y="368173"/>
                </a:lnTo>
                <a:lnTo>
                  <a:pt x="70868" y="356699"/>
                </a:lnTo>
                <a:lnTo>
                  <a:pt x="58319" y="341725"/>
                </a:lnTo>
                <a:lnTo>
                  <a:pt x="38221" y="301371"/>
                </a:lnTo>
                <a:lnTo>
                  <a:pt x="25537" y="249555"/>
                </a:lnTo>
                <a:lnTo>
                  <a:pt x="21334" y="188467"/>
                </a:lnTo>
                <a:lnTo>
                  <a:pt x="22400" y="156569"/>
                </a:lnTo>
                <a:lnTo>
                  <a:pt x="30921" y="99851"/>
                </a:lnTo>
                <a:lnTo>
                  <a:pt x="47633" y="53467"/>
                </a:lnTo>
                <a:lnTo>
                  <a:pt x="71013" y="20320"/>
                </a:lnTo>
                <a:lnTo>
                  <a:pt x="85084" y="8889"/>
                </a:lnTo>
                <a:lnTo>
                  <a:pt x="814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26386" y="3162680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69037" y="2974213"/>
            <a:ext cx="476884" cy="377190"/>
          </a:xfrm>
          <a:custGeom>
            <a:avLst/>
            <a:gdLst/>
            <a:ahLst/>
            <a:cxnLst/>
            <a:rect l="l" t="t" r="r" b="b"/>
            <a:pathLst>
              <a:path w="476885" h="377189">
                <a:moveTo>
                  <a:pt x="395091" y="0"/>
                </a:moveTo>
                <a:lnTo>
                  <a:pt x="391535" y="8889"/>
                </a:lnTo>
                <a:lnTo>
                  <a:pt x="405606" y="20319"/>
                </a:lnTo>
                <a:lnTo>
                  <a:pt x="418094" y="35178"/>
                </a:lnTo>
                <a:lnTo>
                  <a:pt x="438271" y="75184"/>
                </a:lnTo>
                <a:lnTo>
                  <a:pt x="451066" y="126984"/>
                </a:lnTo>
                <a:lnTo>
                  <a:pt x="455289" y="188595"/>
                </a:lnTo>
                <a:lnTo>
                  <a:pt x="454239" y="220218"/>
                </a:lnTo>
                <a:lnTo>
                  <a:pt x="445806" y="276606"/>
                </a:lnTo>
                <a:lnTo>
                  <a:pt x="429111" y="323274"/>
                </a:lnTo>
                <a:lnTo>
                  <a:pt x="405680" y="356699"/>
                </a:lnTo>
                <a:lnTo>
                  <a:pt x="391535" y="368173"/>
                </a:lnTo>
                <a:lnTo>
                  <a:pt x="395091" y="377063"/>
                </a:lnTo>
                <a:lnTo>
                  <a:pt x="428714" y="350186"/>
                </a:lnTo>
                <a:lnTo>
                  <a:pt x="454527" y="307213"/>
                </a:lnTo>
                <a:lnTo>
                  <a:pt x="471101" y="251936"/>
                </a:lnTo>
                <a:lnTo>
                  <a:pt x="476625" y="188467"/>
                </a:lnTo>
                <a:lnTo>
                  <a:pt x="475244" y="155463"/>
                </a:lnTo>
                <a:lnTo>
                  <a:pt x="464195" y="96027"/>
                </a:lnTo>
                <a:lnTo>
                  <a:pt x="442597" y="46255"/>
                </a:lnTo>
                <a:lnTo>
                  <a:pt x="412879" y="11481"/>
                </a:lnTo>
                <a:lnTo>
                  <a:pt x="395091" y="0"/>
                </a:lnTo>
                <a:close/>
              </a:path>
              <a:path w="476885" h="377189">
                <a:moveTo>
                  <a:pt x="81401" y="0"/>
                </a:moveTo>
                <a:lnTo>
                  <a:pt x="47889" y="26892"/>
                </a:lnTo>
                <a:lnTo>
                  <a:pt x="22092" y="69596"/>
                </a:lnTo>
                <a:lnTo>
                  <a:pt x="5519" y="124650"/>
                </a:lnTo>
                <a:lnTo>
                  <a:pt x="0" y="188595"/>
                </a:lnTo>
                <a:lnTo>
                  <a:pt x="1375" y="221237"/>
                </a:lnTo>
                <a:lnTo>
                  <a:pt x="12424" y="280586"/>
                </a:lnTo>
                <a:lnTo>
                  <a:pt x="34020" y="330717"/>
                </a:lnTo>
                <a:lnTo>
                  <a:pt x="63687" y="365631"/>
                </a:lnTo>
                <a:lnTo>
                  <a:pt x="81401" y="377063"/>
                </a:lnTo>
                <a:lnTo>
                  <a:pt x="85084" y="368173"/>
                </a:lnTo>
                <a:lnTo>
                  <a:pt x="70868" y="356699"/>
                </a:lnTo>
                <a:lnTo>
                  <a:pt x="58319" y="341725"/>
                </a:lnTo>
                <a:lnTo>
                  <a:pt x="38221" y="301371"/>
                </a:lnTo>
                <a:lnTo>
                  <a:pt x="25537" y="249555"/>
                </a:lnTo>
                <a:lnTo>
                  <a:pt x="21334" y="188467"/>
                </a:lnTo>
                <a:lnTo>
                  <a:pt x="22400" y="156569"/>
                </a:lnTo>
                <a:lnTo>
                  <a:pt x="30921" y="99851"/>
                </a:lnTo>
                <a:lnTo>
                  <a:pt x="47633" y="53467"/>
                </a:lnTo>
                <a:lnTo>
                  <a:pt x="71013" y="20320"/>
                </a:lnTo>
                <a:lnTo>
                  <a:pt x="85084" y="8889"/>
                </a:lnTo>
                <a:lnTo>
                  <a:pt x="814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762123" y="3162680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>
                <a:moveTo>
                  <a:pt x="0" y="0"/>
                </a:moveTo>
                <a:lnTo>
                  <a:pt x="291084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813941" y="2867025"/>
            <a:ext cx="1254125" cy="5226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0"/>
              </a:spcBef>
              <a:tabLst>
                <a:tab pos="948055" algn="l"/>
              </a:tabLst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21	567</a:t>
            </a:r>
            <a:endParaRPr sz="1300">
              <a:latin typeface="Cambria Math"/>
              <a:cs typeface="Cambria Math"/>
            </a:endParaRPr>
          </a:p>
          <a:p>
            <a:pPr marL="59690">
              <a:lnSpc>
                <a:spcPct val="100000"/>
              </a:lnSpc>
              <a:spcBef>
                <a:spcPts val="395"/>
              </a:spcBef>
              <a:tabLst>
                <a:tab pos="996950" algn="l"/>
              </a:tabLst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	50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18741" y="2987421"/>
            <a:ext cx="39865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83945" algn="l"/>
                <a:tab pos="3481704" algn="l"/>
              </a:tabLst>
            </a:pPr>
            <a:r>
              <a:rPr sz="1800" spc="-135" dirty="0">
                <a:solidFill>
                  <a:srgbClr val="404040"/>
                </a:solidFill>
                <a:latin typeface="Cambria Math"/>
                <a:cs typeface="Cambria Math"/>
              </a:rPr>
              <a:t>𝑌</a:t>
            </a:r>
            <a:r>
              <a:rPr sz="1950" spc="-202" baseline="-14957" dirty="0">
                <a:solidFill>
                  <a:srgbClr val="404040"/>
                </a:solidFill>
                <a:latin typeface="Cambria Math"/>
                <a:cs typeface="Cambria Math"/>
              </a:rPr>
              <a:t>2  </a:t>
            </a:r>
            <a:r>
              <a:rPr sz="1950" spc="-157" baseline="-1495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	</a:t>
            </a:r>
            <a:r>
              <a:rPr sz="1800" spc="-135" dirty="0">
                <a:solidFill>
                  <a:srgbClr val="404040"/>
                </a:solidFill>
                <a:latin typeface="Cambria Math"/>
                <a:cs typeface="Cambria Math"/>
              </a:rPr>
              <a:t>𝑌</a:t>
            </a:r>
            <a:r>
              <a:rPr sz="1950" spc="-202" baseline="-14957" dirty="0">
                <a:solidFill>
                  <a:srgbClr val="404040"/>
                </a:solidFill>
                <a:latin typeface="Cambria Math"/>
                <a:cs typeface="Cambria Math"/>
              </a:rPr>
              <a:t>3  </a:t>
            </a:r>
            <a:r>
              <a:rPr sz="1950" spc="-15" baseline="-1495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36	</a:t>
            </a:r>
            <a:r>
              <a:rPr sz="1800" spc="-135" dirty="0">
                <a:solidFill>
                  <a:srgbClr val="404040"/>
                </a:solidFill>
                <a:latin typeface="Cambria Math"/>
                <a:cs typeface="Cambria Math"/>
              </a:rPr>
              <a:t>𝑌</a:t>
            </a:r>
            <a:r>
              <a:rPr sz="1950" spc="-202" baseline="-14957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r>
              <a:rPr sz="1950" spc="-89" baseline="-1495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23945" y="2974213"/>
            <a:ext cx="478155" cy="377190"/>
          </a:xfrm>
          <a:custGeom>
            <a:avLst/>
            <a:gdLst/>
            <a:ahLst/>
            <a:cxnLst/>
            <a:rect l="l" t="t" r="r" b="b"/>
            <a:pathLst>
              <a:path w="478154" h="377189">
                <a:moveTo>
                  <a:pt x="396615" y="0"/>
                </a:moveTo>
                <a:lnTo>
                  <a:pt x="393059" y="8889"/>
                </a:lnTo>
                <a:lnTo>
                  <a:pt x="407130" y="20319"/>
                </a:lnTo>
                <a:lnTo>
                  <a:pt x="419618" y="35178"/>
                </a:lnTo>
                <a:lnTo>
                  <a:pt x="439795" y="75184"/>
                </a:lnTo>
                <a:lnTo>
                  <a:pt x="452590" y="126984"/>
                </a:lnTo>
                <a:lnTo>
                  <a:pt x="456813" y="188595"/>
                </a:lnTo>
                <a:lnTo>
                  <a:pt x="455763" y="220218"/>
                </a:lnTo>
                <a:lnTo>
                  <a:pt x="447330" y="276606"/>
                </a:lnTo>
                <a:lnTo>
                  <a:pt x="430635" y="323274"/>
                </a:lnTo>
                <a:lnTo>
                  <a:pt x="407204" y="356699"/>
                </a:lnTo>
                <a:lnTo>
                  <a:pt x="393059" y="368173"/>
                </a:lnTo>
                <a:lnTo>
                  <a:pt x="396615" y="377063"/>
                </a:lnTo>
                <a:lnTo>
                  <a:pt x="430238" y="350186"/>
                </a:lnTo>
                <a:lnTo>
                  <a:pt x="456051" y="307213"/>
                </a:lnTo>
                <a:lnTo>
                  <a:pt x="472625" y="251936"/>
                </a:lnTo>
                <a:lnTo>
                  <a:pt x="478149" y="188467"/>
                </a:lnTo>
                <a:lnTo>
                  <a:pt x="476768" y="155463"/>
                </a:lnTo>
                <a:lnTo>
                  <a:pt x="465719" y="96027"/>
                </a:lnTo>
                <a:lnTo>
                  <a:pt x="444121" y="46255"/>
                </a:lnTo>
                <a:lnTo>
                  <a:pt x="414403" y="11481"/>
                </a:lnTo>
                <a:lnTo>
                  <a:pt x="396615" y="0"/>
                </a:lnTo>
                <a:close/>
              </a:path>
              <a:path w="478154" h="377189">
                <a:moveTo>
                  <a:pt x="81401" y="0"/>
                </a:moveTo>
                <a:lnTo>
                  <a:pt x="47889" y="26892"/>
                </a:lnTo>
                <a:lnTo>
                  <a:pt x="22092" y="69596"/>
                </a:lnTo>
                <a:lnTo>
                  <a:pt x="5519" y="124650"/>
                </a:lnTo>
                <a:lnTo>
                  <a:pt x="0" y="188595"/>
                </a:lnTo>
                <a:lnTo>
                  <a:pt x="1375" y="221237"/>
                </a:lnTo>
                <a:lnTo>
                  <a:pt x="12424" y="280586"/>
                </a:lnTo>
                <a:lnTo>
                  <a:pt x="34020" y="330717"/>
                </a:lnTo>
                <a:lnTo>
                  <a:pt x="63687" y="365631"/>
                </a:lnTo>
                <a:lnTo>
                  <a:pt x="81401" y="377063"/>
                </a:lnTo>
                <a:lnTo>
                  <a:pt x="85084" y="368173"/>
                </a:lnTo>
                <a:lnTo>
                  <a:pt x="70868" y="356699"/>
                </a:lnTo>
                <a:lnTo>
                  <a:pt x="58319" y="341725"/>
                </a:lnTo>
                <a:lnTo>
                  <a:pt x="38221" y="301371"/>
                </a:lnTo>
                <a:lnTo>
                  <a:pt x="25537" y="249555"/>
                </a:lnTo>
                <a:lnTo>
                  <a:pt x="21334" y="188467"/>
                </a:lnTo>
                <a:lnTo>
                  <a:pt x="22400" y="156569"/>
                </a:lnTo>
                <a:lnTo>
                  <a:pt x="30921" y="99851"/>
                </a:lnTo>
                <a:lnTo>
                  <a:pt x="47633" y="53467"/>
                </a:lnTo>
                <a:lnTo>
                  <a:pt x="71013" y="20320"/>
                </a:lnTo>
                <a:lnTo>
                  <a:pt x="85084" y="8889"/>
                </a:lnTo>
                <a:lnTo>
                  <a:pt x="814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17030" y="3162680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5">
                <a:moveTo>
                  <a:pt x="0" y="0"/>
                </a:moveTo>
                <a:lnTo>
                  <a:pt x="291083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205220" y="2914269"/>
            <a:ext cx="31813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567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53988" y="3162681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51781" y="2937001"/>
            <a:ext cx="2127885" cy="452120"/>
          </a:xfrm>
          <a:custGeom>
            <a:avLst/>
            <a:gdLst/>
            <a:ahLst/>
            <a:cxnLst/>
            <a:rect l="l" t="t" r="r" b="b"/>
            <a:pathLst>
              <a:path w="2127884" h="452120">
                <a:moveTo>
                  <a:pt x="2047489" y="0"/>
                </a:moveTo>
                <a:lnTo>
                  <a:pt x="2041012" y="7493"/>
                </a:lnTo>
                <a:lnTo>
                  <a:pt x="2054565" y="22371"/>
                </a:lnTo>
                <a:lnTo>
                  <a:pt x="2066856" y="40894"/>
                </a:lnTo>
                <a:lnTo>
                  <a:pt x="2087748" y="88773"/>
                </a:lnTo>
                <a:lnTo>
                  <a:pt x="2101575" y="150574"/>
                </a:lnTo>
                <a:lnTo>
                  <a:pt x="2106163" y="225806"/>
                </a:lnTo>
                <a:lnTo>
                  <a:pt x="2105018" y="265096"/>
                </a:lnTo>
                <a:lnTo>
                  <a:pt x="2095822" y="333676"/>
                </a:lnTo>
                <a:lnTo>
                  <a:pt x="2077909" y="388683"/>
                </a:lnTo>
                <a:lnTo>
                  <a:pt x="2054565" y="429260"/>
                </a:lnTo>
                <a:lnTo>
                  <a:pt x="2041012" y="444119"/>
                </a:lnTo>
                <a:lnTo>
                  <a:pt x="2047489" y="451612"/>
                </a:lnTo>
                <a:lnTo>
                  <a:pt x="2077715" y="418385"/>
                </a:lnTo>
                <a:lnTo>
                  <a:pt x="2103750" y="369062"/>
                </a:lnTo>
                <a:lnTo>
                  <a:pt x="2121752" y="304609"/>
                </a:lnTo>
                <a:lnTo>
                  <a:pt x="2127753" y="225678"/>
                </a:lnTo>
                <a:lnTo>
                  <a:pt x="2126253" y="184580"/>
                </a:lnTo>
                <a:lnTo>
                  <a:pt x="2114251" y="113004"/>
                </a:lnTo>
                <a:lnTo>
                  <a:pt x="2091244" y="55899"/>
                </a:lnTo>
                <a:lnTo>
                  <a:pt x="2063138" y="14648"/>
                </a:lnTo>
                <a:lnTo>
                  <a:pt x="2047489" y="0"/>
                </a:lnTo>
                <a:close/>
              </a:path>
              <a:path w="2127884" h="452120">
                <a:moveTo>
                  <a:pt x="80259" y="0"/>
                </a:moveTo>
                <a:lnTo>
                  <a:pt x="50033" y="33274"/>
                </a:lnTo>
                <a:lnTo>
                  <a:pt x="23998" y="82550"/>
                </a:lnTo>
                <a:lnTo>
                  <a:pt x="5996" y="147018"/>
                </a:lnTo>
                <a:lnTo>
                  <a:pt x="0" y="225806"/>
                </a:lnTo>
                <a:lnTo>
                  <a:pt x="1495" y="266942"/>
                </a:lnTo>
                <a:lnTo>
                  <a:pt x="13497" y="338657"/>
                </a:lnTo>
                <a:lnTo>
                  <a:pt x="36503" y="395730"/>
                </a:lnTo>
                <a:lnTo>
                  <a:pt x="64610" y="437016"/>
                </a:lnTo>
                <a:lnTo>
                  <a:pt x="80259" y="451612"/>
                </a:lnTo>
                <a:lnTo>
                  <a:pt x="86736" y="444119"/>
                </a:lnTo>
                <a:lnTo>
                  <a:pt x="73183" y="429260"/>
                </a:lnTo>
                <a:lnTo>
                  <a:pt x="60891" y="410781"/>
                </a:lnTo>
                <a:lnTo>
                  <a:pt x="40000" y="362965"/>
                </a:lnTo>
                <a:lnTo>
                  <a:pt x="26220" y="301053"/>
                </a:lnTo>
                <a:lnTo>
                  <a:pt x="21589" y="225678"/>
                </a:lnTo>
                <a:lnTo>
                  <a:pt x="22748" y="186517"/>
                </a:lnTo>
                <a:lnTo>
                  <a:pt x="31979" y="117988"/>
                </a:lnTo>
                <a:lnTo>
                  <a:pt x="49838" y="63035"/>
                </a:lnTo>
                <a:lnTo>
                  <a:pt x="73183" y="22371"/>
                </a:lnTo>
                <a:lnTo>
                  <a:pt x="86736" y="7493"/>
                </a:lnTo>
                <a:lnTo>
                  <a:pt x="8025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019801" y="2974213"/>
            <a:ext cx="845819" cy="377190"/>
          </a:xfrm>
          <a:custGeom>
            <a:avLst/>
            <a:gdLst/>
            <a:ahLst/>
            <a:cxnLst/>
            <a:rect l="l" t="t" r="r" b="b"/>
            <a:pathLst>
              <a:path w="845820" h="377189">
                <a:moveTo>
                  <a:pt x="763899" y="0"/>
                </a:moveTo>
                <a:lnTo>
                  <a:pt x="760343" y="8889"/>
                </a:lnTo>
                <a:lnTo>
                  <a:pt x="774414" y="20319"/>
                </a:lnTo>
                <a:lnTo>
                  <a:pt x="786902" y="35178"/>
                </a:lnTo>
                <a:lnTo>
                  <a:pt x="807079" y="75184"/>
                </a:lnTo>
                <a:lnTo>
                  <a:pt x="819874" y="126984"/>
                </a:lnTo>
                <a:lnTo>
                  <a:pt x="824097" y="188595"/>
                </a:lnTo>
                <a:lnTo>
                  <a:pt x="823047" y="220218"/>
                </a:lnTo>
                <a:lnTo>
                  <a:pt x="814614" y="276606"/>
                </a:lnTo>
                <a:lnTo>
                  <a:pt x="797919" y="323274"/>
                </a:lnTo>
                <a:lnTo>
                  <a:pt x="774488" y="356699"/>
                </a:lnTo>
                <a:lnTo>
                  <a:pt x="760343" y="368173"/>
                </a:lnTo>
                <a:lnTo>
                  <a:pt x="763899" y="377063"/>
                </a:lnTo>
                <a:lnTo>
                  <a:pt x="797522" y="350186"/>
                </a:lnTo>
                <a:lnTo>
                  <a:pt x="823335" y="307213"/>
                </a:lnTo>
                <a:lnTo>
                  <a:pt x="839909" y="251936"/>
                </a:lnTo>
                <a:lnTo>
                  <a:pt x="845433" y="188467"/>
                </a:lnTo>
                <a:lnTo>
                  <a:pt x="844052" y="155463"/>
                </a:lnTo>
                <a:lnTo>
                  <a:pt x="833003" y="96027"/>
                </a:lnTo>
                <a:lnTo>
                  <a:pt x="811405" y="46255"/>
                </a:lnTo>
                <a:lnTo>
                  <a:pt x="781687" y="11481"/>
                </a:lnTo>
                <a:lnTo>
                  <a:pt x="763899" y="0"/>
                </a:lnTo>
                <a:close/>
              </a:path>
              <a:path w="845820" h="377189">
                <a:moveTo>
                  <a:pt x="81401" y="0"/>
                </a:moveTo>
                <a:lnTo>
                  <a:pt x="47889" y="26892"/>
                </a:lnTo>
                <a:lnTo>
                  <a:pt x="22092" y="69596"/>
                </a:lnTo>
                <a:lnTo>
                  <a:pt x="5519" y="124650"/>
                </a:lnTo>
                <a:lnTo>
                  <a:pt x="0" y="188595"/>
                </a:lnTo>
                <a:lnTo>
                  <a:pt x="1375" y="221237"/>
                </a:lnTo>
                <a:lnTo>
                  <a:pt x="12424" y="280586"/>
                </a:lnTo>
                <a:lnTo>
                  <a:pt x="34020" y="330717"/>
                </a:lnTo>
                <a:lnTo>
                  <a:pt x="63687" y="365631"/>
                </a:lnTo>
                <a:lnTo>
                  <a:pt x="81401" y="377063"/>
                </a:lnTo>
                <a:lnTo>
                  <a:pt x="85084" y="368173"/>
                </a:lnTo>
                <a:lnTo>
                  <a:pt x="70868" y="356699"/>
                </a:lnTo>
                <a:lnTo>
                  <a:pt x="58319" y="341725"/>
                </a:lnTo>
                <a:lnTo>
                  <a:pt x="38221" y="301371"/>
                </a:lnTo>
                <a:lnTo>
                  <a:pt x="25537" y="249555"/>
                </a:lnTo>
                <a:lnTo>
                  <a:pt x="21334" y="188467"/>
                </a:lnTo>
                <a:lnTo>
                  <a:pt x="22400" y="156569"/>
                </a:lnTo>
                <a:lnTo>
                  <a:pt x="30921" y="99851"/>
                </a:lnTo>
                <a:lnTo>
                  <a:pt x="47633" y="53467"/>
                </a:lnTo>
                <a:lnTo>
                  <a:pt x="71013" y="20320"/>
                </a:lnTo>
                <a:lnTo>
                  <a:pt x="85084" y="8889"/>
                </a:lnTo>
                <a:lnTo>
                  <a:pt x="81401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77706" y="3162680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566150" y="2914269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23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57847" y="2987421"/>
            <a:ext cx="2129155" cy="40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80"/>
              </a:lnSpc>
              <a:spcBef>
                <a:spcPts val="100"/>
              </a:spcBef>
              <a:tabLst>
                <a:tab pos="288290" algn="l"/>
                <a:tab pos="145605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∗	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36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15</a:t>
            </a:r>
            <a:r>
              <a:rPr sz="1800" spc="1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−	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21</a:t>
            </a:r>
            <a:r>
              <a:rPr sz="1800" spc="-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∗</a:t>
            </a:r>
            <a:endParaRPr sz="1800">
              <a:latin typeface="Cambria Math"/>
              <a:cs typeface="Cambria Math"/>
            </a:endParaRPr>
          </a:p>
          <a:p>
            <a:pPr marR="5080" algn="r">
              <a:lnSpc>
                <a:spcPts val="1180"/>
              </a:lnSpc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50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049257" y="2987421"/>
            <a:ext cx="386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6310" y="3496132"/>
            <a:ext cx="48596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Now putting </a:t>
            </a:r>
            <a:r>
              <a:rPr sz="1800" spc="-1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values on equ. (ii) we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get</a:t>
            </a:r>
            <a:r>
              <a:rPr sz="18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6310" y="4327397"/>
            <a:ext cx="18859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90C225"/>
                </a:solidFill>
                <a:latin typeface="Wingdings"/>
                <a:cs typeface="Wingdings"/>
              </a:rPr>
              <a:t></a:t>
            </a:r>
            <a:endParaRPr sz="1450">
              <a:latin typeface="Wingdings"/>
              <a:cs typeface="Wingding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939163" y="4124325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08198" y="4124325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926717" y="3876294"/>
            <a:ext cx="7918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681355" algn="l"/>
              </a:tabLst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3	1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664586" y="4552569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580513" y="4552950"/>
            <a:ext cx="292100" cy="46735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83820">
              <a:lnSpc>
                <a:spcPts val="143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ts val="2030"/>
              </a:lnSpc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278000" y="3949445"/>
            <a:ext cx="1878964" cy="1071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780"/>
              </a:lnSpc>
              <a:spcBef>
                <a:spcPts val="100"/>
              </a:spcBef>
              <a:tabLst>
                <a:tab pos="394335" algn="l"/>
                <a:tab pos="123380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1	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−(</a:t>
            </a:r>
            <a:r>
              <a:rPr sz="1800" spc="37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	(</a:t>
            </a:r>
            <a:r>
              <a:rPr sz="1800" spc="35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marL="661035">
              <a:lnSpc>
                <a:spcPts val="1180"/>
              </a:lnSpc>
              <a:tabLst>
                <a:tab pos="1330325" algn="l"/>
              </a:tabLst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8	4</a:t>
            </a:r>
            <a:endParaRPr sz="130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409"/>
              </a:spcBef>
              <a:tabLst>
                <a:tab pos="560705" algn="l"/>
                <a:tab pos="108140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0	1	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(− </a:t>
            </a:r>
            <a:r>
              <a:rPr sz="1950" spc="60" baseline="44871" dirty="0">
                <a:solidFill>
                  <a:srgbClr val="404040"/>
                </a:solidFill>
                <a:latin typeface="Cambria Math"/>
                <a:cs typeface="Cambria Math"/>
              </a:rPr>
              <a:t>4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r>
              <a:rPr sz="1800" spc="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700" baseline="23148" dirty="0">
                <a:solidFill>
                  <a:srgbClr val="404040"/>
                </a:solidFill>
                <a:latin typeface="Trebuchet MS"/>
                <a:cs typeface="Trebuchet MS"/>
              </a:rPr>
              <a:t>*</a:t>
            </a:r>
            <a:endParaRPr sz="2700" baseline="23148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540"/>
              </a:spcBef>
              <a:tabLst>
                <a:tab pos="56070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0	0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67278" y="4002785"/>
            <a:ext cx="153670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endParaRPr sz="1800">
              <a:latin typeface="Cambria Math"/>
              <a:cs typeface="Cambria Math"/>
            </a:endParaRPr>
          </a:p>
          <a:p>
            <a:pPr marL="12700">
              <a:lnSpc>
                <a:spcPts val="2110"/>
              </a:lnSpc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𝑦</a:t>
            </a:r>
            <a:endParaRPr sz="1800">
              <a:latin typeface="Cambria Math"/>
              <a:cs typeface="Cambria Math"/>
            </a:endParaRPr>
          </a:p>
          <a:p>
            <a:pPr marL="20320">
              <a:lnSpc>
                <a:spcPts val="2135"/>
              </a:lnSpc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𝑧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14750" y="4281678"/>
            <a:ext cx="19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106290" y="4127372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4094226" y="3879341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998214" y="3952494"/>
            <a:ext cx="314325" cy="40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78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(</a:t>
            </a:r>
            <a:r>
              <a:rPr sz="1800" spc="28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endParaRPr sz="1800">
              <a:latin typeface="Cambria Math"/>
              <a:cs typeface="Cambria Math"/>
            </a:endParaRPr>
          </a:p>
          <a:p>
            <a:pPr algn="ctr">
              <a:lnSpc>
                <a:spcPts val="1180"/>
              </a:lnSpc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057522" y="4554092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045458" y="4306061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46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949446" y="4379214"/>
            <a:ext cx="411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53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(	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045458" y="4554473"/>
            <a:ext cx="220979" cy="4692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  <a:p>
            <a:pPr marL="45720">
              <a:lnSpc>
                <a:spcPts val="2035"/>
              </a:lnSpc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56310" y="4943949"/>
            <a:ext cx="1952625" cy="83121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765175" indent="-753110">
              <a:lnSpc>
                <a:spcPct val="100000"/>
              </a:lnSpc>
              <a:spcBef>
                <a:spcPts val="111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765175" algn="l"/>
                <a:tab pos="76581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which</a:t>
            </a:r>
            <a:r>
              <a:rPr sz="1800" spc="-8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gives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z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0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1,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56310" y="5941567"/>
            <a:ext cx="721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𝑦</a:t>
            </a:r>
            <a:r>
              <a:rPr sz="1800" spc="-5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536700" y="5927725"/>
            <a:ext cx="381000" cy="377190"/>
          </a:xfrm>
          <a:custGeom>
            <a:avLst/>
            <a:gdLst/>
            <a:ahLst/>
            <a:cxnLst/>
            <a:rect l="l" t="t" r="r" b="b"/>
            <a:pathLst>
              <a:path w="381000" h="377189">
                <a:moveTo>
                  <a:pt x="299085" y="0"/>
                </a:moveTo>
                <a:lnTo>
                  <a:pt x="295529" y="8928"/>
                </a:lnTo>
                <a:lnTo>
                  <a:pt x="309600" y="20353"/>
                </a:lnTo>
                <a:lnTo>
                  <a:pt x="322087" y="35201"/>
                </a:lnTo>
                <a:lnTo>
                  <a:pt x="342264" y="75171"/>
                </a:lnTo>
                <a:lnTo>
                  <a:pt x="355060" y="126949"/>
                </a:lnTo>
                <a:lnTo>
                  <a:pt x="359282" y="188633"/>
                </a:lnTo>
                <a:lnTo>
                  <a:pt x="358233" y="220210"/>
                </a:lnTo>
                <a:lnTo>
                  <a:pt x="349799" y="276579"/>
                </a:lnTo>
                <a:lnTo>
                  <a:pt x="333105" y="323295"/>
                </a:lnTo>
                <a:lnTo>
                  <a:pt x="309673" y="356670"/>
                </a:lnTo>
                <a:lnTo>
                  <a:pt x="295529" y="368122"/>
                </a:lnTo>
                <a:lnTo>
                  <a:pt x="299085" y="377050"/>
                </a:lnTo>
                <a:lnTo>
                  <a:pt x="332708" y="350208"/>
                </a:lnTo>
                <a:lnTo>
                  <a:pt x="358520" y="307174"/>
                </a:lnTo>
                <a:lnTo>
                  <a:pt x="375094" y="251929"/>
                </a:lnTo>
                <a:lnTo>
                  <a:pt x="380619" y="188417"/>
                </a:lnTo>
                <a:lnTo>
                  <a:pt x="379237" y="155461"/>
                </a:lnTo>
                <a:lnTo>
                  <a:pt x="368188" y="96073"/>
                </a:lnTo>
                <a:lnTo>
                  <a:pt x="346590" y="46291"/>
                </a:lnTo>
                <a:lnTo>
                  <a:pt x="316872" y="11468"/>
                </a:lnTo>
                <a:lnTo>
                  <a:pt x="299085" y="0"/>
                </a:lnTo>
                <a:close/>
              </a:path>
              <a:path w="381000" h="377189">
                <a:moveTo>
                  <a:pt x="81406" y="0"/>
                </a:moveTo>
                <a:lnTo>
                  <a:pt x="47894" y="26898"/>
                </a:lnTo>
                <a:lnTo>
                  <a:pt x="22097" y="69646"/>
                </a:lnTo>
                <a:lnTo>
                  <a:pt x="5524" y="124679"/>
                </a:lnTo>
                <a:lnTo>
                  <a:pt x="0" y="188417"/>
                </a:lnTo>
                <a:lnTo>
                  <a:pt x="1381" y="221207"/>
                </a:lnTo>
                <a:lnTo>
                  <a:pt x="12430" y="280585"/>
                </a:lnTo>
                <a:lnTo>
                  <a:pt x="34026" y="330715"/>
                </a:lnTo>
                <a:lnTo>
                  <a:pt x="63692" y="365653"/>
                </a:lnTo>
                <a:lnTo>
                  <a:pt x="81406" y="377050"/>
                </a:lnTo>
                <a:lnTo>
                  <a:pt x="85090" y="368122"/>
                </a:lnTo>
                <a:lnTo>
                  <a:pt x="70873" y="356670"/>
                </a:lnTo>
                <a:lnTo>
                  <a:pt x="58324" y="341728"/>
                </a:lnTo>
                <a:lnTo>
                  <a:pt x="38227" y="301370"/>
                </a:lnTo>
                <a:lnTo>
                  <a:pt x="25542" y="249526"/>
                </a:lnTo>
                <a:lnTo>
                  <a:pt x="21336" y="188633"/>
                </a:lnTo>
                <a:lnTo>
                  <a:pt x="22405" y="156552"/>
                </a:lnTo>
                <a:lnTo>
                  <a:pt x="30926" y="99822"/>
                </a:lnTo>
                <a:lnTo>
                  <a:pt x="47638" y="53472"/>
                </a:lnTo>
                <a:lnTo>
                  <a:pt x="71018" y="20353"/>
                </a:lnTo>
                <a:lnTo>
                  <a:pt x="85090" y="8928"/>
                </a:lnTo>
                <a:lnTo>
                  <a:pt x="8140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29791" y="6116129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4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81707" y="6116129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4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617344" y="5821171"/>
            <a:ext cx="1072515" cy="5226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490"/>
              </a:spcBef>
              <a:tabLst>
                <a:tab pos="864235" algn="l"/>
              </a:tabLst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	46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469260" y="6116828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960245" y="5941567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628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𝑧</a:t>
            </a:r>
            <a:r>
              <a:rPr sz="1800" spc="13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14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(	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227954" y="6116129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4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5215890" y="5868415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46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215890" y="6116828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706873" y="5941567"/>
            <a:ext cx="1045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691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y</a:t>
            </a:r>
            <a:r>
              <a:rPr sz="1800" spc="1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(	)</a:t>
            </a:r>
            <a:r>
              <a:rPr sz="1800" spc="-8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790310" y="6116129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0" y="0"/>
                </a:moveTo>
                <a:lnTo>
                  <a:pt x="193548" y="0"/>
                </a:lnTo>
              </a:path>
            </a:pathLst>
          </a:custGeom>
          <a:ln w="1524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5825744" y="5868415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5778500" y="6116828"/>
            <a:ext cx="220979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973571" y="5941567"/>
            <a:ext cx="360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=2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200911" y="641604"/>
            <a:ext cx="175260" cy="1050290"/>
          </a:xfrm>
          <a:custGeom>
            <a:avLst/>
            <a:gdLst/>
            <a:ahLst/>
            <a:cxnLst/>
            <a:rect l="l" t="t" r="r" b="b"/>
            <a:pathLst>
              <a:path w="175259" h="1050289">
                <a:moveTo>
                  <a:pt x="175006" y="1050036"/>
                </a:moveTo>
                <a:lnTo>
                  <a:pt x="128484" y="1043784"/>
                </a:lnTo>
                <a:lnTo>
                  <a:pt x="86679" y="1026141"/>
                </a:lnTo>
                <a:lnTo>
                  <a:pt x="51260" y="998775"/>
                </a:lnTo>
                <a:lnTo>
                  <a:pt x="23894" y="963356"/>
                </a:lnTo>
                <a:lnTo>
                  <a:pt x="6251" y="921551"/>
                </a:lnTo>
                <a:lnTo>
                  <a:pt x="0" y="875030"/>
                </a:lnTo>
                <a:lnTo>
                  <a:pt x="0" y="175006"/>
                </a:lnTo>
                <a:lnTo>
                  <a:pt x="6251" y="128484"/>
                </a:lnTo>
                <a:lnTo>
                  <a:pt x="23894" y="86679"/>
                </a:lnTo>
                <a:lnTo>
                  <a:pt x="51260" y="51260"/>
                </a:lnTo>
                <a:lnTo>
                  <a:pt x="86679" y="23894"/>
                </a:lnTo>
                <a:lnTo>
                  <a:pt x="128484" y="6251"/>
                </a:lnTo>
                <a:lnTo>
                  <a:pt x="175006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595626" y="641604"/>
            <a:ext cx="175260" cy="1050290"/>
          </a:xfrm>
          <a:custGeom>
            <a:avLst/>
            <a:gdLst/>
            <a:ahLst/>
            <a:cxnLst/>
            <a:rect l="l" t="t" r="r" b="b"/>
            <a:pathLst>
              <a:path w="175260" h="1050289">
                <a:moveTo>
                  <a:pt x="0" y="0"/>
                </a:moveTo>
                <a:lnTo>
                  <a:pt x="46521" y="6251"/>
                </a:lnTo>
                <a:lnTo>
                  <a:pt x="88326" y="23894"/>
                </a:lnTo>
                <a:lnTo>
                  <a:pt x="123745" y="51260"/>
                </a:lnTo>
                <a:lnTo>
                  <a:pt x="151111" y="86679"/>
                </a:lnTo>
                <a:lnTo>
                  <a:pt x="168754" y="128484"/>
                </a:lnTo>
                <a:lnTo>
                  <a:pt x="175006" y="175006"/>
                </a:lnTo>
                <a:lnTo>
                  <a:pt x="175006" y="875030"/>
                </a:lnTo>
                <a:lnTo>
                  <a:pt x="168754" y="921551"/>
                </a:lnTo>
                <a:lnTo>
                  <a:pt x="151111" y="963356"/>
                </a:lnTo>
                <a:lnTo>
                  <a:pt x="123745" y="998775"/>
                </a:lnTo>
                <a:lnTo>
                  <a:pt x="88326" y="1026141"/>
                </a:lnTo>
                <a:lnTo>
                  <a:pt x="46521" y="1043784"/>
                </a:lnTo>
                <a:lnTo>
                  <a:pt x="0" y="1050036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961132" y="641604"/>
            <a:ext cx="107314" cy="901065"/>
          </a:xfrm>
          <a:custGeom>
            <a:avLst/>
            <a:gdLst/>
            <a:ahLst/>
            <a:cxnLst/>
            <a:rect l="l" t="t" r="r" b="b"/>
            <a:pathLst>
              <a:path w="107314" h="901065">
                <a:moveTo>
                  <a:pt x="106934" y="900684"/>
                </a:moveTo>
                <a:lnTo>
                  <a:pt x="65311" y="892280"/>
                </a:lnTo>
                <a:lnTo>
                  <a:pt x="31321" y="869362"/>
                </a:lnTo>
                <a:lnTo>
                  <a:pt x="8403" y="835372"/>
                </a:lnTo>
                <a:lnTo>
                  <a:pt x="0" y="793750"/>
                </a:lnTo>
                <a:lnTo>
                  <a:pt x="0" y="106934"/>
                </a:lnTo>
                <a:lnTo>
                  <a:pt x="8403" y="65311"/>
                </a:lnTo>
                <a:lnTo>
                  <a:pt x="31321" y="31321"/>
                </a:lnTo>
                <a:lnTo>
                  <a:pt x="65311" y="8403"/>
                </a:lnTo>
                <a:lnTo>
                  <a:pt x="106934" y="0"/>
                </a:lnTo>
              </a:path>
            </a:pathLst>
          </a:custGeom>
          <a:ln w="12191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95802" y="641604"/>
            <a:ext cx="107314" cy="901065"/>
          </a:xfrm>
          <a:custGeom>
            <a:avLst/>
            <a:gdLst/>
            <a:ahLst/>
            <a:cxnLst/>
            <a:rect l="l" t="t" r="r" b="b"/>
            <a:pathLst>
              <a:path w="107314" h="901065">
                <a:moveTo>
                  <a:pt x="0" y="0"/>
                </a:moveTo>
                <a:lnTo>
                  <a:pt x="41622" y="8403"/>
                </a:lnTo>
                <a:lnTo>
                  <a:pt x="75612" y="31321"/>
                </a:lnTo>
                <a:lnTo>
                  <a:pt x="98530" y="65311"/>
                </a:lnTo>
                <a:lnTo>
                  <a:pt x="106934" y="106934"/>
                </a:lnTo>
                <a:lnTo>
                  <a:pt x="106934" y="793750"/>
                </a:lnTo>
                <a:lnTo>
                  <a:pt x="98530" y="835372"/>
                </a:lnTo>
                <a:lnTo>
                  <a:pt x="75612" y="869362"/>
                </a:lnTo>
                <a:lnTo>
                  <a:pt x="41622" y="892280"/>
                </a:lnTo>
                <a:lnTo>
                  <a:pt x="0" y="900684"/>
                </a:lnTo>
              </a:path>
            </a:pathLst>
          </a:custGeom>
          <a:ln w="12191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39896" y="763523"/>
            <a:ext cx="91440" cy="928369"/>
          </a:xfrm>
          <a:custGeom>
            <a:avLst/>
            <a:gdLst/>
            <a:ahLst/>
            <a:cxnLst/>
            <a:rect l="l" t="t" r="r" b="b"/>
            <a:pathLst>
              <a:path w="91439" h="928369">
                <a:moveTo>
                  <a:pt x="90931" y="928115"/>
                </a:moveTo>
                <a:lnTo>
                  <a:pt x="55560" y="920962"/>
                </a:lnTo>
                <a:lnTo>
                  <a:pt x="26654" y="901461"/>
                </a:lnTo>
                <a:lnTo>
                  <a:pt x="7153" y="872555"/>
                </a:lnTo>
                <a:lnTo>
                  <a:pt x="0" y="837184"/>
                </a:lnTo>
                <a:lnTo>
                  <a:pt x="0" y="90931"/>
                </a:lnTo>
                <a:lnTo>
                  <a:pt x="7153" y="55560"/>
                </a:lnTo>
                <a:lnTo>
                  <a:pt x="26654" y="26654"/>
                </a:lnTo>
                <a:lnTo>
                  <a:pt x="55560" y="7153"/>
                </a:lnTo>
                <a:lnTo>
                  <a:pt x="90931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94555" y="763523"/>
            <a:ext cx="91440" cy="928369"/>
          </a:xfrm>
          <a:custGeom>
            <a:avLst/>
            <a:gdLst/>
            <a:ahLst/>
            <a:cxnLst/>
            <a:rect l="l" t="t" r="r" b="b"/>
            <a:pathLst>
              <a:path w="91439" h="928369">
                <a:moveTo>
                  <a:pt x="0" y="0"/>
                </a:moveTo>
                <a:lnTo>
                  <a:pt x="35371" y="7153"/>
                </a:lnTo>
                <a:lnTo>
                  <a:pt x="64277" y="26654"/>
                </a:lnTo>
                <a:lnTo>
                  <a:pt x="83778" y="55560"/>
                </a:lnTo>
                <a:lnTo>
                  <a:pt x="90932" y="90931"/>
                </a:lnTo>
                <a:lnTo>
                  <a:pt x="90932" y="837184"/>
                </a:lnTo>
                <a:lnTo>
                  <a:pt x="83778" y="872555"/>
                </a:lnTo>
                <a:lnTo>
                  <a:pt x="64277" y="901461"/>
                </a:lnTo>
                <a:lnTo>
                  <a:pt x="35371" y="920962"/>
                </a:lnTo>
                <a:lnTo>
                  <a:pt x="0" y="928115"/>
                </a:lnTo>
              </a:path>
            </a:pathLst>
          </a:custGeom>
          <a:ln w="12191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12770" y="2452877"/>
            <a:ext cx="490855" cy="154305"/>
          </a:xfrm>
          <a:custGeom>
            <a:avLst/>
            <a:gdLst/>
            <a:ahLst/>
            <a:cxnLst/>
            <a:rect l="l" t="t" r="r" b="b"/>
            <a:pathLst>
              <a:path w="490854" h="154305">
                <a:moveTo>
                  <a:pt x="413766" y="0"/>
                </a:moveTo>
                <a:lnTo>
                  <a:pt x="413766" y="38481"/>
                </a:lnTo>
                <a:lnTo>
                  <a:pt x="0" y="38481"/>
                </a:lnTo>
                <a:lnTo>
                  <a:pt x="0" y="115443"/>
                </a:lnTo>
                <a:lnTo>
                  <a:pt x="413766" y="115443"/>
                </a:lnTo>
                <a:lnTo>
                  <a:pt x="413766" y="153924"/>
                </a:lnTo>
                <a:lnTo>
                  <a:pt x="490728" y="76962"/>
                </a:lnTo>
                <a:lnTo>
                  <a:pt x="413766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112770" y="2452877"/>
            <a:ext cx="490855" cy="154305"/>
          </a:xfrm>
          <a:custGeom>
            <a:avLst/>
            <a:gdLst/>
            <a:ahLst/>
            <a:cxnLst/>
            <a:rect l="l" t="t" r="r" b="b"/>
            <a:pathLst>
              <a:path w="490854" h="154305">
                <a:moveTo>
                  <a:pt x="0" y="38481"/>
                </a:moveTo>
                <a:lnTo>
                  <a:pt x="413766" y="38481"/>
                </a:lnTo>
                <a:lnTo>
                  <a:pt x="413766" y="0"/>
                </a:lnTo>
                <a:lnTo>
                  <a:pt x="490728" y="76962"/>
                </a:lnTo>
                <a:lnTo>
                  <a:pt x="413766" y="153924"/>
                </a:lnTo>
                <a:lnTo>
                  <a:pt x="413766" y="115443"/>
                </a:lnTo>
                <a:lnTo>
                  <a:pt x="0" y="115443"/>
                </a:lnTo>
                <a:lnTo>
                  <a:pt x="0" y="38481"/>
                </a:lnTo>
                <a:close/>
              </a:path>
            </a:pathLst>
          </a:custGeom>
          <a:ln w="19812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35373" y="3112770"/>
            <a:ext cx="1338580" cy="149860"/>
          </a:xfrm>
          <a:custGeom>
            <a:avLst/>
            <a:gdLst/>
            <a:ahLst/>
            <a:cxnLst/>
            <a:rect l="l" t="t" r="r" b="b"/>
            <a:pathLst>
              <a:path w="1338579" h="149860">
                <a:moveTo>
                  <a:pt x="1263396" y="0"/>
                </a:moveTo>
                <a:lnTo>
                  <a:pt x="1263396" y="37337"/>
                </a:lnTo>
                <a:lnTo>
                  <a:pt x="0" y="37337"/>
                </a:lnTo>
                <a:lnTo>
                  <a:pt x="0" y="112013"/>
                </a:lnTo>
                <a:lnTo>
                  <a:pt x="1263396" y="112013"/>
                </a:lnTo>
                <a:lnTo>
                  <a:pt x="1263396" y="149351"/>
                </a:lnTo>
                <a:lnTo>
                  <a:pt x="1338072" y="74675"/>
                </a:lnTo>
                <a:lnTo>
                  <a:pt x="1263396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135373" y="3112770"/>
            <a:ext cx="1338580" cy="149860"/>
          </a:xfrm>
          <a:custGeom>
            <a:avLst/>
            <a:gdLst/>
            <a:ahLst/>
            <a:cxnLst/>
            <a:rect l="l" t="t" r="r" b="b"/>
            <a:pathLst>
              <a:path w="1338579" h="149860">
                <a:moveTo>
                  <a:pt x="0" y="37337"/>
                </a:moveTo>
                <a:lnTo>
                  <a:pt x="1263396" y="37337"/>
                </a:lnTo>
                <a:lnTo>
                  <a:pt x="1263396" y="0"/>
                </a:lnTo>
                <a:lnTo>
                  <a:pt x="1338072" y="74675"/>
                </a:lnTo>
                <a:lnTo>
                  <a:pt x="1263396" y="149351"/>
                </a:lnTo>
                <a:lnTo>
                  <a:pt x="1263396" y="112013"/>
                </a:lnTo>
                <a:lnTo>
                  <a:pt x="0" y="112013"/>
                </a:lnTo>
                <a:lnTo>
                  <a:pt x="0" y="37337"/>
                </a:lnTo>
                <a:close/>
              </a:path>
            </a:pathLst>
          </a:custGeom>
          <a:ln w="19812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016757" y="1911857"/>
            <a:ext cx="1270000" cy="135890"/>
          </a:xfrm>
          <a:custGeom>
            <a:avLst/>
            <a:gdLst/>
            <a:ahLst/>
            <a:cxnLst/>
            <a:rect l="l" t="t" r="r" b="b"/>
            <a:pathLst>
              <a:path w="1270000" h="135889">
                <a:moveTo>
                  <a:pt x="1201674" y="0"/>
                </a:moveTo>
                <a:lnTo>
                  <a:pt x="1201674" y="33908"/>
                </a:lnTo>
                <a:lnTo>
                  <a:pt x="0" y="33908"/>
                </a:lnTo>
                <a:lnTo>
                  <a:pt x="0" y="101726"/>
                </a:lnTo>
                <a:lnTo>
                  <a:pt x="1201674" y="101726"/>
                </a:lnTo>
                <a:lnTo>
                  <a:pt x="1201674" y="135636"/>
                </a:lnTo>
                <a:lnTo>
                  <a:pt x="1269492" y="67817"/>
                </a:lnTo>
                <a:lnTo>
                  <a:pt x="1201674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016757" y="1911857"/>
            <a:ext cx="1270000" cy="135890"/>
          </a:xfrm>
          <a:custGeom>
            <a:avLst/>
            <a:gdLst/>
            <a:ahLst/>
            <a:cxnLst/>
            <a:rect l="l" t="t" r="r" b="b"/>
            <a:pathLst>
              <a:path w="1270000" h="135889">
                <a:moveTo>
                  <a:pt x="0" y="33908"/>
                </a:moveTo>
                <a:lnTo>
                  <a:pt x="1201674" y="33908"/>
                </a:lnTo>
                <a:lnTo>
                  <a:pt x="1201674" y="0"/>
                </a:lnTo>
                <a:lnTo>
                  <a:pt x="1269492" y="67817"/>
                </a:lnTo>
                <a:lnTo>
                  <a:pt x="1201674" y="135636"/>
                </a:lnTo>
                <a:lnTo>
                  <a:pt x="1201674" y="101726"/>
                </a:lnTo>
                <a:lnTo>
                  <a:pt x="0" y="101726"/>
                </a:lnTo>
                <a:lnTo>
                  <a:pt x="0" y="33908"/>
                </a:lnTo>
                <a:close/>
              </a:path>
            </a:pathLst>
          </a:custGeom>
          <a:ln w="19812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00911" y="4040123"/>
            <a:ext cx="172720" cy="1036319"/>
          </a:xfrm>
          <a:custGeom>
            <a:avLst/>
            <a:gdLst/>
            <a:ahLst/>
            <a:cxnLst/>
            <a:rect l="l" t="t" r="r" b="b"/>
            <a:pathLst>
              <a:path w="172719" h="1036320">
                <a:moveTo>
                  <a:pt x="172719" y="1036319"/>
                </a:moveTo>
                <a:lnTo>
                  <a:pt x="126808" y="1030149"/>
                </a:lnTo>
                <a:lnTo>
                  <a:pt x="85550" y="1012735"/>
                </a:lnTo>
                <a:lnTo>
                  <a:pt x="50593" y="985726"/>
                </a:lnTo>
                <a:lnTo>
                  <a:pt x="23584" y="950769"/>
                </a:lnTo>
                <a:lnTo>
                  <a:pt x="6170" y="909511"/>
                </a:lnTo>
                <a:lnTo>
                  <a:pt x="0" y="863600"/>
                </a:lnTo>
                <a:lnTo>
                  <a:pt x="0" y="172719"/>
                </a:lnTo>
                <a:lnTo>
                  <a:pt x="6170" y="126808"/>
                </a:lnTo>
                <a:lnTo>
                  <a:pt x="23584" y="85550"/>
                </a:lnTo>
                <a:lnTo>
                  <a:pt x="50593" y="50593"/>
                </a:lnTo>
                <a:lnTo>
                  <a:pt x="85550" y="23584"/>
                </a:lnTo>
                <a:lnTo>
                  <a:pt x="126808" y="6170"/>
                </a:lnTo>
                <a:lnTo>
                  <a:pt x="172719" y="0"/>
                </a:lnTo>
              </a:path>
            </a:pathLst>
          </a:custGeom>
          <a:ln w="12191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788411" y="4040123"/>
            <a:ext cx="172720" cy="1036319"/>
          </a:xfrm>
          <a:custGeom>
            <a:avLst/>
            <a:gdLst/>
            <a:ahLst/>
            <a:cxnLst/>
            <a:rect l="l" t="t" r="r" b="b"/>
            <a:pathLst>
              <a:path w="172719" h="1036320">
                <a:moveTo>
                  <a:pt x="0" y="0"/>
                </a:moveTo>
                <a:lnTo>
                  <a:pt x="45911" y="6170"/>
                </a:lnTo>
                <a:lnTo>
                  <a:pt x="87169" y="23584"/>
                </a:lnTo>
                <a:lnTo>
                  <a:pt x="122126" y="50593"/>
                </a:lnTo>
                <a:lnTo>
                  <a:pt x="149135" y="85550"/>
                </a:lnTo>
                <a:lnTo>
                  <a:pt x="166549" y="126808"/>
                </a:lnTo>
                <a:lnTo>
                  <a:pt x="172719" y="172719"/>
                </a:lnTo>
                <a:lnTo>
                  <a:pt x="172719" y="863600"/>
                </a:lnTo>
                <a:lnTo>
                  <a:pt x="166549" y="909511"/>
                </a:lnTo>
                <a:lnTo>
                  <a:pt x="149135" y="950769"/>
                </a:lnTo>
                <a:lnTo>
                  <a:pt x="122126" y="985726"/>
                </a:lnTo>
                <a:lnTo>
                  <a:pt x="87169" y="1012735"/>
                </a:lnTo>
                <a:lnTo>
                  <a:pt x="45911" y="1030149"/>
                </a:lnTo>
                <a:lnTo>
                  <a:pt x="0" y="1036319"/>
                </a:lnTo>
              </a:path>
            </a:pathLst>
          </a:custGeom>
          <a:ln w="12191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12007" y="4081271"/>
            <a:ext cx="104775" cy="967740"/>
          </a:xfrm>
          <a:custGeom>
            <a:avLst/>
            <a:gdLst/>
            <a:ahLst/>
            <a:cxnLst/>
            <a:rect l="l" t="t" r="r" b="b"/>
            <a:pathLst>
              <a:path w="104775" h="967739">
                <a:moveTo>
                  <a:pt x="104648" y="967739"/>
                </a:moveTo>
                <a:lnTo>
                  <a:pt x="63918" y="959514"/>
                </a:lnTo>
                <a:lnTo>
                  <a:pt x="30654" y="937085"/>
                </a:lnTo>
                <a:lnTo>
                  <a:pt x="8225" y="903821"/>
                </a:lnTo>
                <a:lnTo>
                  <a:pt x="0" y="863091"/>
                </a:lnTo>
                <a:lnTo>
                  <a:pt x="0" y="104647"/>
                </a:lnTo>
                <a:lnTo>
                  <a:pt x="8225" y="63918"/>
                </a:lnTo>
                <a:lnTo>
                  <a:pt x="30654" y="30654"/>
                </a:lnTo>
                <a:lnTo>
                  <a:pt x="63918" y="8225"/>
                </a:lnTo>
                <a:lnTo>
                  <a:pt x="104648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35247" y="4081271"/>
            <a:ext cx="104775" cy="967740"/>
          </a:xfrm>
          <a:custGeom>
            <a:avLst/>
            <a:gdLst/>
            <a:ahLst/>
            <a:cxnLst/>
            <a:rect l="l" t="t" r="r" b="b"/>
            <a:pathLst>
              <a:path w="104775" h="967739">
                <a:moveTo>
                  <a:pt x="0" y="0"/>
                </a:moveTo>
                <a:lnTo>
                  <a:pt x="40729" y="8225"/>
                </a:lnTo>
                <a:lnTo>
                  <a:pt x="73993" y="30654"/>
                </a:lnTo>
                <a:lnTo>
                  <a:pt x="96422" y="63918"/>
                </a:lnTo>
                <a:lnTo>
                  <a:pt x="104648" y="104647"/>
                </a:lnTo>
                <a:lnTo>
                  <a:pt x="104648" y="863091"/>
                </a:lnTo>
                <a:lnTo>
                  <a:pt x="96422" y="903821"/>
                </a:lnTo>
                <a:lnTo>
                  <a:pt x="73993" y="937085"/>
                </a:lnTo>
                <a:lnTo>
                  <a:pt x="40729" y="959514"/>
                </a:lnTo>
                <a:lnTo>
                  <a:pt x="0" y="967739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930396" y="4040123"/>
            <a:ext cx="84455" cy="928369"/>
          </a:xfrm>
          <a:custGeom>
            <a:avLst/>
            <a:gdLst/>
            <a:ahLst/>
            <a:cxnLst/>
            <a:rect l="l" t="t" r="r" b="b"/>
            <a:pathLst>
              <a:path w="84454" h="928370">
                <a:moveTo>
                  <a:pt x="84074" y="928115"/>
                </a:moveTo>
                <a:lnTo>
                  <a:pt x="51327" y="921515"/>
                </a:lnTo>
                <a:lnTo>
                  <a:pt x="24606" y="903509"/>
                </a:lnTo>
                <a:lnTo>
                  <a:pt x="6600" y="876788"/>
                </a:lnTo>
                <a:lnTo>
                  <a:pt x="0" y="844042"/>
                </a:lnTo>
                <a:lnTo>
                  <a:pt x="0" y="84074"/>
                </a:lnTo>
                <a:lnTo>
                  <a:pt x="6600" y="51327"/>
                </a:lnTo>
                <a:lnTo>
                  <a:pt x="24606" y="24606"/>
                </a:lnTo>
                <a:lnTo>
                  <a:pt x="51327" y="6600"/>
                </a:lnTo>
                <a:lnTo>
                  <a:pt x="84074" y="0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350765" y="4040123"/>
            <a:ext cx="84455" cy="928369"/>
          </a:xfrm>
          <a:custGeom>
            <a:avLst/>
            <a:gdLst/>
            <a:ahLst/>
            <a:cxnLst/>
            <a:rect l="l" t="t" r="r" b="b"/>
            <a:pathLst>
              <a:path w="84454" h="928370">
                <a:moveTo>
                  <a:pt x="0" y="0"/>
                </a:moveTo>
                <a:lnTo>
                  <a:pt x="32746" y="6600"/>
                </a:lnTo>
                <a:lnTo>
                  <a:pt x="59467" y="24606"/>
                </a:lnTo>
                <a:lnTo>
                  <a:pt x="77473" y="51327"/>
                </a:lnTo>
                <a:lnTo>
                  <a:pt x="84074" y="84074"/>
                </a:lnTo>
                <a:lnTo>
                  <a:pt x="84074" y="844042"/>
                </a:lnTo>
                <a:lnTo>
                  <a:pt x="77473" y="876788"/>
                </a:lnTo>
                <a:lnTo>
                  <a:pt x="59467" y="903509"/>
                </a:lnTo>
                <a:lnTo>
                  <a:pt x="32746" y="921515"/>
                </a:lnTo>
                <a:lnTo>
                  <a:pt x="0" y="928115"/>
                </a:lnTo>
              </a:path>
            </a:pathLst>
          </a:custGeom>
          <a:ln w="12192">
            <a:solidFill>
              <a:srgbClr val="90C2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016757" y="6060185"/>
            <a:ext cx="1324610" cy="190500"/>
          </a:xfrm>
          <a:custGeom>
            <a:avLst/>
            <a:gdLst/>
            <a:ahLst/>
            <a:cxnLst/>
            <a:rect l="l" t="t" r="r" b="b"/>
            <a:pathLst>
              <a:path w="1324610" h="190500">
                <a:moveTo>
                  <a:pt x="1229106" y="0"/>
                </a:moveTo>
                <a:lnTo>
                  <a:pt x="1229106" y="47624"/>
                </a:lnTo>
                <a:lnTo>
                  <a:pt x="0" y="47624"/>
                </a:lnTo>
                <a:lnTo>
                  <a:pt x="0" y="142874"/>
                </a:lnTo>
                <a:lnTo>
                  <a:pt x="1229106" y="142874"/>
                </a:lnTo>
                <a:lnTo>
                  <a:pt x="1229106" y="190499"/>
                </a:lnTo>
                <a:lnTo>
                  <a:pt x="1324356" y="95249"/>
                </a:lnTo>
                <a:lnTo>
                  <a:pt x="1229106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016757" y="6060185"/>
            <a:ext cx="1324610" cy="190500"/>
          </a:xfrm>
          <a:custGeom>
            <a:avLst/>
            <a:gdLst/>
            <a:ahLst/>
            <a:cxnLst/>
            <a:rect l="l" t="t" r="r" b="b"/>
            <a:pathLst>
              <a:path w="1324610" h="190500">
                <a:moveTo>
                  <a:pt x="0" y="47624"/>
                </a:moveTo>
                <a:lnTo>
                  <a:pt x="1229106" y="47624"/>
                </a:lnTo>
                <a:lnTo>
                  <a:pt x="1229106" y="0"/>
                </a:lnTo>
                <a:lnTo>
                  <a:pt x="1324356" y="95249"/>
                </a:lnTo>
                <a:lnTo>
                  <a:pt x="1229106" y="190499"/>
                </a:lnTo>
                <a:lnTo>
                  <a:pt x="1229106" y="142874"/>
                </a:lnTo>
                <a:lnTo>
                  <a:pt x="0" y="142874"/>
                </a:lnTo>
                <a:lnTo>
                  <a:pt x="0" y="47624"/>
                </a:lnTo>
                <a:close/>
              </a:path>
            </a:pathLst>
          </a:custGeom>
          <a:ln w="19812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6310" y="1166825"/>
            <a:ext cx="719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1800" spc="-2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3652" y="1154430"/>
            <a:ext cx="283210" cy="377190"/>
          </a:xfrm>
          <a:custGeom>
            <a:avLst/>
            <a:gdLst/>
            <a:ahLst/>
            <a:cxnLst/>
            <a:rect l="l" t="t" r="r" b="b"/>
            <a:pathLst>
              <a:path w="283210" h="377190">
                <a:moveTo>
                  <a:pt x="201548" y="0"/>
                </a:moveTo>
                <a:lnTo>
                  <a:pt x="197992" y="8890"/>
                </a:lnTo>
                <a:lnTo>
                  <a:pt x="212064" y="20320"/>
                </a:lnTo>
                <a:lnTo>
                  <a:pt x="224551" y="35179"/>
                </a:lnTo>
                <a:lnTo>
                  <a:pt x="244728" y="75184"/>
                </a:lnTo>
                <a:lnTo>
                  <a:pt x="257524" y="126888"/>
                </a:lnTo>
                <a:lnTo>
                  <a:pt x="261747" y="188595"/>
                </a:lnTo>
                <a:lnTo>
                  <a:pt x="260697" y="220146"/>
                </a:lnTo>
                <a:lnTo>
                  <a:pt x="252263" y="276534"/>
                </a:lnTo>
                <a:lnTo>
                  <a:pt x="235569" y="323254"/>
                </a:lnTo>
                <a:lnTo>
                  <a:pt x="212137" y="356592"/>
                </a:lnTo>
                <a:lnTo>
                  <a:pt x="197992" y="368046"/>
                </a:lnTo>
                <a:lnTo>
                  <a:pt x="201548" y="377063"/>
                </a:lnTo>
                <a:lnTo>
                  <a:pt x="235172" y="350170"/>
                </a:lnTo>
                <a:lnTo>
                  <a:pt x="260984" y="307086"/>
                </a:lnTo>
                <a:lnTo>
                  <a:pt x="277558" y="251856"/>
                </a:lnTo>
                <a:lnTo>
                  <a:pt x="283083" y="188341"/>
                </a:lnTo>
                <a:lnTo>
                  <a:pt x="281701" y="155410"/>
                </a:lnTo>
                <a:lnTo>
                  <a:pt x="270652" y="96025"/>
                </a:lnTo>
                <a:lnTo>
                  <a:pt x="249054" y="46237"/>
                </a:lnTo>
                <a:lnTo>
                  <a:pt x="219336" y="11428"/>
                </a:lnTo>
                <a:lnTo>
                  <a:pt x="201548" y="0"/>
                </a:lnTo>
                <a:close/>
              </a:path>
              <a:path w="283210" h="377190">
                <a:moveTo>
                  <a:pt x="81406" y="0"/>
                </a:moveTo>
                <a:lnTo>
                  <a:pt x="47894" y="26844"/>
                </a:lnTo>
                <a:lnTo>
                  <a:pt x="22097" y="69596"/>
                </a:lnTo>
                <a:lnTo>
                  <a:pt x="5524" y="124634"/>
                </a:lnTo>
                <a:lnTo>
                  <a:pt x="0" y="188341"/>
                </a:lnTo>
                <a:lnTo>
                  <a:pt x="1381" y="221128"/>
                </a:lnTo>
                <a:lnTo>
                  <a:pt x="12430" y="280513"/>
                </a:lnTo>
                <a:lnTo>
                  <a:pt x="34026" y="330664"/>
                </a:lnTo>
                <a:lnTo>
                  <a:pt x="63692" y="365629"/>
                </a:lnTo>
                <a:lnTo>
                  <a:pt x="81406" y="377063"/>
                </a:lnTo>
                <a:lnTo>
                  <a:pt x="85089" y="368046"/>
                </a:lnTo>
                <a:lnTo>
                  <a:pt x="70873" y="356592"/>
                </a:lnTo>
                <a:lnTo>
                  <a:pt x="58324" y="341661"/>
                </a:lnTo>
                <a:lnTo>
                  <a:pt x="38226" y="301371"/>
                </a:lnTo>
                <a:lnTo>
                  <a:pt x="25542" y="249459"/>
                </a:lnTo>
                <a:lnTo>
                  <a:pt x="21335" y="188595"/>
                </a:lnTo>
                <a:lnTo>
                  <a:pt x="22405" y="156497"/>
                </a:lnTo>
                <a:lnTo>
                  <a:pt x="30926" y="99780"/>
                </a:lnTo>
                <a:lnTo>
                  <a:pt x="47638" y="53467"/>
                </a:lnTo>
                <a:lnTo>
                  <a:pt x="71018" y="20320"/>
                </a:lnTo>
                <a:lnTo>
                  <a:pt x="85089" y="8890"/>
                </a:lnTo>
                <a:lnTo>
                  <a:pt x="8140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6742" y="1342771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4297" y="1046352"/>
            <a:ext cx="122555" cy="5232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8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1185" y="1166825"/>
            <a:ext cx="379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𝑦</a:t>
            </a:r>
            <a:r>
              <a:rPr sz="1800" spc="-4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8700" y="1154430"/>
            <a:ext cx="283210" cy="377190"/>
          </a:xfrm>
          <a:custGeom>
            <a:avLst/>
            <a:gdLst/>
            <a:ahLst/>
            <a:cxnLst/>
            <a:rect l="l" t="t" r="r" b="b"/>
            <a:pathLst>
              <a:path w="283210" h="377190">
                <a:moveTo>
                  <a:pt x="201549" y="0"/>
                </a:moveTo>
                <a:lnTo>
                  <a:pt x="197993" y="8890"/>
                </a:lnTo>
                <a:lnTo>
                  <a:pt x="212064" y="20320"/>
                </a:lnTo>
                <a:lnTo>
                  <a:pt x="224551" y="35179"/>
                </a:lnTo>
                <a:lnTo>
                  <a:pt x="244729" y="75184"/>
                </a:lnTo>
                <a:lnTo>
                  <a:pt x="257524" y="126888"/>
                </a:lnTo>
                <a:lnTo>
                  <a:pt x="261747" y="188595"/>
                </a:lnTo>
                <a:lnTo>
                  <a:pt x="260697" y="220146"/>
                </a:lnTo>
                <a:lnTo>
                  <a:pt x="252263" y="276534"/>
                </a:lnTo>
                <a:lnTo>
                  <a:pt x="235569" y="323254"/>
                </a:lnTo>
                <a:lnTo>
                  <a:pt x="212137" y="356592"/>
                </a:lnTo>
                <a:lnTo>
                  <a:pt x="197993" y="368046"/>
                </a:lnTo>
                <a:lnTo>
                  <a:pt x="201549" y="377063"/>
                </a:lnTo>
                <a:lnTo>
                  <a:pt x="235172" y="350170"/>
                </a:lnTo>
                <a:lnTo>
                  <a:pt x="260985" y="307086"/>
                </a:lnTo>
                <a:lnTo>
                  <a:pt x="277558" y="251856"/>
                </a:lnTo>
                <a:lnTo>
                  <a:pt x="283082" y="188341"/>
                </a:lnTo>
                <a:lnTo>
                  <a:pt x="281701" y="155410"/>
                </a:lnTo>
                <a:lnTo>
                  <a:pt x="270652" y="96025"/>
                </a:lnTo>
                <a:lnTo>
                  <a:pt x="249054" y="46237"/>
                </a:lnTo>
                <a:lnTo>
                  <a:pt x="219336" y="11428"/>
                </a:lnTo>
                <a:lnTo>
                  <a:pt x="201549" y="0"/>
                </a:lnTo>
                <a:close/>
              </a:path>
              <a:path w="283210" h="377190">
                <a:moveTo>
                  <a:pt x="81406" y="0"/>
                </a:moveTo>
                <a:lnTo>
                  <a:pt x="47894" y="26844"/>
                </a:lnTo>
                <a:lnTo>
                  <a:pt x="22098" y="69596"/>
                </a:lnTo>
                <a:lnTo>
                  <a:pt x="5524" y="124634"/>
                </a:lnTo>
                <a:lnTo>
                  <a:pt x="0" y="188341"/>
                </a:lnTo>
                <a:lnTo>
                  <a:pt x="1381" y="221128"/>
                </a:lnTo>
                <a:lnTo>
                  <a:pt x="12430" y="280513"/>
                </a:lnTo>
                <a:lnTo>
                  <a:pt x="34026" y="330664"/>
                </a:lnTo>
                <a:lnTo>
                  <a:pt x="63692" y="365629"/>
                </a:lnTo>
                <a:lnTo>
                  <a:pt x="81406" y="377063"/>
                </a:lnTo>
                <a:lnTo>
                  <a:pt x="85089" y="368046"/>
                </a:lnTo>
                <a:lnTo>
                  <a:pt x="70873" y="356592"/>
                </a:lnTo>
                <a:lnTo>
                  <a:pt x="58324" y="341661"/>
                </a:lnTo>
                <a:lnTo>
                  <a:pt x="38226" y="301371"/>
                </a:lnTo>
                <a:lnTo>
                  <a:pt x="25542" y="249459"/>
                </a:lnTo>
                <a:lnTo>
                  <a:pt x="21336" y="188595"/>
                </a:lnTo>
                <a:lnTo>
                  <a:pt x="22405" y="156497"/>
                </a:lnTo>
                <a:lnTo>
                  <a:pt x="30926" y="99780"/>
                </a:lnTo>
                <a:lnTo>
                  <a:pt x="47638" y="53467"/>
                </a:lnTo>
                <a:lnTo>
                  <a:pt x="71018" y="20320"/>
                </a:lnTo>
                <a:lnTo>
                  <a:pt x="85089" y="8890"/>
                </a:lnTo>
                <a:lnTo>
                  <a:pt x="8140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1791" y="1342771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79345" y="1046352"/>
            <a:ext cx="122555" cy="523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>
              <a:lnSpc>
                <a:spcPct val="125600"/>
              </a:lnSpc>
              <a:spcBef>
                <a:spcPts val="95"/>
              </a:spcBef>
            </a:pPr>
            <a:r>
              <a:rPr sz="1300" spc="85" dirty="0">
                <a:solidFill>
                  <a:srgbClr val="404040"/>
                </a:solidFill>
                <a:latin typeface="Cambria Math"/>
                <a:cs typeface="Cambria Math"/>
              </a:rPr>
              <a:t>𝑧  </a:t>
            </a: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93770" y="1342771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81705" y="109397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1705" y="134277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0617" y="1166825"/>
            <a:ext cx="5492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 ( 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80127" y="1342771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68061" y="109397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5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68061" y="1342770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63617" y="1166825"/>
            <a:ext cx="84899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64845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x</a:t>
            </a:r>
            <a:r>
              <a:rPr sz="1800" spc="1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(	+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70144" y="1154430"/>
            <a:ext cx="283210" cy="377190"/>
          </a:xfrm>
          <a:custGeom>
            <a:avLst/>
            <a:gdLst/>
            <a:ahLst/>
            <a:cxnLst/>
            <a:rect l="l" t="t" r="r" b="b"/>
            <a:pathLst>
              <a:path w="283210" h="377190">
                <a:moveTo>
                  <a:pt x="201548" y="0"/>
                </a:moveTo>
                <a:lnTo>
                  <a:pt x="197992" y="8890"/>
                </a:lnTo>
                <a:lnTo>
                  <a:pt x="212064" y="20320"/>
                </a:lnTo>
                <a:lnTo>
                  <a:pt x="224551" y="35179"/>
                </a:lnTo>
                <a:lnTo>
                  <a:pt x="244728" y="75184"/>
                </a:lnTo>
                <a:lnTo>
                  <a:pt x="257524" y="126888"/>
                </a:lnTo>
                <a:lnTo>
                  <a:pt x="261746" y="188595"/>
                </a:lnTo>
                <a:lnTo>
                  <a:pt x="260697" y="220146"/>
                </a:lnTo>
                <a:lnTo>
                  <a:pt x="252263" y="276534"/>
                </a:lnTo>
                <a:lnTo>
                  <a:pt x="235569" y="323254"/>
                </a:lnTo>
                <a:lnTo>
                  <a:pt x="212137" y="356592"/>
                </a:lnTo>
                <a:lnTo>
                  <a:pt x="197992" y="368046"/>
                </a:lnTo>
                <a:lnTo>
                  <a:pt x="201548" y="377063"/>
                </a:lnTo>
                <a:lnTo>
                  <a:pt x="235172" y="350170"/>
                </a:lnTo>
                <a:lnTo>
                  <a:pt x="260984" y="307086"/>
                </a:lnTo>
                <a:lnTo>
                  <a:pt x="277558" y="251856"/>
                </a:lnTo>
                <a:lnTo>
                  <a:pt x="283082" y="188341"/>
                </a:lnTo>
                <a:lnTo>
                  <a:pt x="281701" y="155410"/>
                </a:lnTo>
                <a:lnTo>
                  <a:pt x="270652" y="96025"/>
                </a:lnTo>
                <a:lnTo>
                  <a:pt x="249054" y="46237"/>
                </a:lnTo>
                <a:lnTo>
                  <a:pt x="219336" y="11428"/>
                </a:lnTo>
                <a:lnTo>
                  <a:pt x="201548" y="0"/>
                </a:lnTo>
                <a:close/>
              </a:path>
              <a:path w="283210" h="377190">
                <a:moveTo>
                  <a:pt x="81406" y="0"/>
                </a:moveTo>
                <a:lnTo>
                  <a:pt x="47894" y="26844"/>
                </a:lnTo>
                <a:lnTo>
                  <a:pt x="22097" y="69596"/>
                </a:lnTo>
                <a:lnTo>
                  <a:pt x="5524" y="124634"/>
                </a:lnTo>
                <a:lnTo>
                  <a:pt x="0" y="188341"/>
                </a:lnTo>
                <a:lnTo>
                  <a:pt x="1381" y="221128"/>
                </a:lnTo>
                <a:lnTo>
                  <a:pt x="12430" y="280513"/>
                </a:lnTo>
                <a:lnTo>
                  <a:pt x="34026" y="330664"/>
                </a:lnTo>
                <a:lnTo>
                  <a:pt x="63692" y="365629"/>
                </a:lnTo>
                <a:lnTo>
                  <a:pt x="81406" y="377063"/>
                </a:lnTo>
                <a:lnTo>
                  <a:pt x="85089" y="368046"/>
                </a:lnTo>
                <a:lnTo>
                  <a:pt x="70873" y="356592"/>
                </a:lnTo>
                <a:lnTo>
                  <a:pt x="58324" y="341661"/>
                </a:lnTo>
                <a:lnTo>
                  <a:pt x="38226" y="301371"/>
                </a:lnTo>
                <a:lnTo>
                  <a:pt x="25542" y="249459"/>
                </a:lnTo>
                <a:lnTo>
                  <a:pt x="21335" y="188595"/>
                </a:lnTo>
                <a:lnTo>
                  <a:pt x="22405" y="156497"/>
                </a:lnTo>
                <a:lnTo>
                  <a:pt x="30926" y="99780"/>
                </a:lnTo>
                <a:lnTo>
                  <a:pt x="47638" y="53467"/>
                </a:lnTo>
                <a:lnTo>
                  <a:pt x="71018" y="20320"/>
                </a:lnTo>
                <a:lnTo>
                  <a:pt x="85089" y="8890"/>
                </a:lnTo>
                <a:lnTo>
                  <a:pt x="81406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3234" y="1342771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551423" y="1046352"/>
            <a:ext cx="122555" cy="5232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6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8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10503" y="1166825"/>
            <a:ext cx="1968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64503" y="1154430"/>
            <a:ext cx="283210" cy="377190"/>
          </a:xfrm>
          <a:custGeom>
            <a:avLst/>
            <a:gdLst/>
            <a:ahLst/>
            <a:cxnLst/>
            <a:rect l="l" t="t" r="r" b="b"/>
            <a:pathLst>
              <a:path w="283210" h="377190">
                <a:moveTo>
                  <a:pt x="201549" y="0"/>
                </a:moveTo>
                <a:lnTo>
                  <a:pt x="197993" y="8890"/>
                </a:lnTo>
                <a:lnTo>
                  <a:pt x="212064" y="20320"/>
                </a:lnTo>
                <a:lnTo>
                  <a:pt x="224551" y="35179"/>
                </a:lnTo>
                <a:lnTo>
                  <a:pt x="244729" y="75184"/>
                </a:lnTo>
                <a:lnTo>
                  <a:pt x="257524" y="126888"/>
                </a:lnTo>
                <a:lnTo>
                  <a:pt x="261747" y="188595"/>
                </a:lnTo>
                <a:lnTo>
                  <a:pt x="260697" y="220146"/>
                </a:lnTo>
                <a:lnTo>
                  <a:pt x="252263" y="276534"/>
                </a:lnTo>
                <a:lnTo>
                  <a:pt x="235569" y="323254"/>
                </a:lnTo>
                <a:lnTo>
                  <a:pt x="212137" y="356592"/>
                </a:lnTo>
                <a:lnTo>
                  <a:pt x="197993" y="368046"/>
                </a:lnTo>
                <a:lnTo>
                  <a:pt x="201549" y="377063"/>
                </a:lnTo>
                <a:lnTo>
                  <a:pt x="235172" y="350170"/>
                </a:lnTo>
                <a:lnTo>
                  <a:pt x="260985" y="307086"/>
                </a:lnTo>
                <a:lnTo>
                  <a:pt x="277558" y="251856"/>
                </a:lnTo>
                <a:lnTo>
                  <a:pt x="283083" y="188341"/>
                </a:lnTo>
                <a:lnTo>
                  <a:pt x="281701" y="155410"/>
                </a:lnTo>
                <a:lnTo>
                  <a:pt x="270652" y="96025"/>
                </a:lnTo>
                <a:lnTo>
                  <a:pt x="249054" y="46237"/>
                </a:lnTo>
                <a:lnTo>
                  <a:pt x="219336" y="11428"/>
                </a:lnTo>
                <a:lnTo>
                  <a:pt x="201549" y="0"/>
                </a:lnTo>
                <a:close/>
              </a:path>
              <a:path w="283210" h="377190">
                <a:moveTo>
                  <a:pt x="81407" y="0"/>
                </a:moveTo>
                <a:lnTo>
                  <a:pt x="47894" y="26844"/>
                </a:lnTo>
                <a:lnTo>
                  <a:pt x="22098" y="69596"/>
                </a:lnTo>
                <a:lnTo>
                  <a:pt x="5524" y="124634"/>
                </a:lnTo>
                <a:lnTo>
                  <a:pt x="0" y="188341"/>
                </a:lnTo>
                <a:lnTo>
                  <a:pt x="1381" y="221128"/>
                </a:lnTo>
                <a:lnTo>
                  <a:pt x="12430" y="280513"/>
                </a:lnTo>
                <a:lnTo>
                  <a:pt x="34026" y="330664"/>
                </a:lnTo>
                <a:lnTo>
                  <a:pt x="63692" y="365629"/>
                </a:lnTo>
                <a:lnTo>
                  <a:pt x="81407" y="377063"/>
                </a:lnTo>
                <a:lnTo>
                  <a:pt x="85090" y="368046"/>
                </a:lnTo>
                <a:lnTo>
                  <a:pt x="70873" y="356592"/>
                </a:lnTo>
                <a:lnTo>
                  <a:pt x="58324" y="341661"/>
                </a:lnTo>
                <a:lnTo>
                  <a:pt x="38226" y="301371"/>
                </a:lnTo>
                <a:lnTo>
                  <a:pt x="25542" y="249459"/>
                </a:lnTo>
                <a:lnTo>
                  <a:pt x="21336" y="188595"/>
                </a:lnTo>
                <a:lnTo>
                  <a:pt x="22405" y="156497"/>
                </a:lnTo>
                <a:lnTo>
                  <a:pt x="30926" y="99780"/>
                </a:lnTo>
                <a:lnTo>
                  <a:pt x="47638" y="53467"/>
                </a:lnTo>
                <a:lnTo>
                  <a:pt x="71018" y="20320"/>
                </a:lnTo>
                <a:lnTo>
                  <a:pt x="85090" y="8890"/>
                </a:lnTo>
                <a:lnTo>
                  <a:pt x="81407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57595" y="1342771"/>
            <a:ext cx="97790" cy="0"/>
          </a:xfrm>
          <a:custGeom>
            <a:avLst/>
            <a:gdLst/>
            <a:ahLst/>
            <a:cxnLst/>
            <a:rect l="l" t="t" r="r" b="b"/>
            <a:pathLst>
              <a:path w="97789">
                <a:moveTo>
                  <a:pt x="0" y="0"/>
                </a:moveTo>
                <a:lnTo>
                  <a:pt x="97536" y="0"/>
                </a:lnTo>
              </a:path>
            </a:pathLst>
          </a:custGeom>
          <a:ln w="15239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145784" y="1046352"/>
            <a:ext cx="122555" cy="5232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1</a:t>
            </a:r>
            <a:endParaRPr sz="13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300" spc="40" dirty="0">
                <a:solidFill>
                  <a:srgbClr val="404040"/>
                </a:solidFill>
                <a:latin typeface="Cambria Math"/>
                <a:cs typeface="Cambria Math"/>
              </a:rPr>
              <a:t>4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56096" y="1166825"/>
            <a:ext cx="359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04040"/>
                </a:solidFill>
                <a:latin typeface="Cambria Math"/>
                <a:cs typeface="Cambria Math"/>
              </a:rPr>
              <a:t>)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=3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6310" y="1577162"/>
            <a:ext cx="4201160" cy="1165860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5"/>
              </a:spcBef>
            </a:pPr>
            <a:r>
              <a:rPr sz="1450" spc="-10" dirty="0">
                <a:solidFill>
                  <a:srgbClr val="90C225"/>
                </a:solidFill>
                <a:latin typeface="Wingdings"/>
                <a:cs typeface="Wingdings"/>
              </a:rPr>
              <a:t></a:t>
            </a:r>
            <a:endParaRPr sz="1450">
              <a:latin typeface="Wingdings"/>
              <a:cs typeface="Wingdings"/>
            </a:endParaRPr>
          </a:p>
          <a:p>
            <a:pPr marL="355600" indent="-342900">
              <a:lnSpc>
                <a:spcPct val="100000"/>
              </a:lnSpc>
              <a:spcBef>
                <a:spcPts val="1065"/>
              </a:spcBef>
              <a:buClr>
                <a:srgbClr val="90C225"/>
              </a:buClr>
              <a:buSzPct val="80555"/>
              <a:buFont typeface="Wingdings"/>
              <a:buChar char="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Hence the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set </a:t>
            </a:r>
            <a:r>
              <a:rPr sz="1800" spc="-5" dirty="0">
                <a:solidFill>
                  <a:srgbClr val="404040"/>
                </a:solidFill>
                <a:latin typeface="Trebuchet MS"/>
                <a:cs typeface="Trebuchet MS"/>
              </a:rPr>
              <a:t>of solution is given as</a:t>
            </a:r>
            <a:r>
              <a:rPr sz="1800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1800">
              <a:latin typeface="Trebuchet MS"/>
              <a:cs typeface="Trebuchet MS"/>
            </a:endParaRPr>
          </a:p>
          <a:p>
            <a:pPr marL="628015" indent="-615950">
              <a:lnSpc>
                <a:spcPct val="100000"/>
              </a:lnSpc>
              <a:spcBef>
                <a:spcPts val="1005"/>
              </a:spcBef>
              <a:buClr>
                <a:srgbClr val="90C225"/>
              </a:buClr>
              <a:buSzPct val="80555"/>
              <a:buFont typeface="Wingdings"/>
              <a:buChar char=""/>
              <a:tabLst>
                <a:tab pos="628015" algn="l"/>
                <a:tab pos="628650" algn="l"/>
                <a:tab pos="1335405" algn="l"/>
                <a:tab pos="1687195" algn="l"/>
                <a:tab pos="2602230" algn="l"/>
                <a:tab pos="2954020" algn="l"/>
                <a:tab pos="3647440" algn="l"/>
              </a:tabLst>
            </a:pP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𝑥</a:t>
            </a:r>
            <a:r>
              <a:rPr sz="1800" spc="16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3	;	𝑦</a:t>
            </a:r>
            <a:r>
              <a:rPr sz="1800" spc="14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2	;	𝑧</a:t>
            </a:r>
            <a:r>
              <a:rPr sz="1800" spc="13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1800" spc="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800" dirty="0">
                <a:solidFill>
                  <a:srgbClr val="404040"/>
                </a:solidFill>
                <a:latin typeface="Cambria Math"/>
                <a:cs typeface="Cambria Math"/>
              </a:rPr>
              <a:t>1	.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30702" y="1325117"/>
            <a:ext cx="1091565" cy="163195"/>
          </a:xfrm>
          <a:custGeom>
            <a:avLst/>
            <a:gdLst/>
            <a:ahLst/>
            <a:cxnLst/>
            <a:rect l="l" t="t" r="r" b="b"/>
            <a:pathLst>
              <a:path w="1091564" h="163194">
                <a:moveTo>
                  <a:pt x="1009650" y="0"/>
                </a:moveTo>
                <a:lnTo>
                  <a:pt x="1009650" y="40767"/>
                </a:lnTo>
                <a:lnTo>
                  <a:pt x="0" y="40767"/>
                </a:lnTo>
                <a:lnTo>
                  <a:pt x="0" y="122301"/>
                </a:lnTo>
                <a:lnTo>
                  <a:pt x="1009650" y="122301"/>
                </a:lnTo>
                <a:lnTo>
                  <a:pt x="1009650" y="163068"/>
                </a:lnTo>
                <a:lnTo>
                  <a:pt x="1091184" y="81534"/>
                </a:lnTo>
                <a:lnTo>
                  <a:pt x="1009650" y="0"/>
                </a:lnTo>
                <a:close/>
              </a:path>
            </a:pathLst>
          </a:custGeom>
          <a:solidFill>
            <a:srgbClr val="90C2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30702" y="1325117"/>
            <a:ext cx="1091565" cy="163195"/>
          </a:xfrm>
          <a:custGeom>
            <a:avLst/>
            <a:gdLst/>
            <a:ahLst/>
            <a:cxnLst/>
            <a:rect l="l" t="t" r="r" b="b"/>
            <a:pathLst>
              <a:path w="1091564" h="163194">
                <a:moveTo>
                  <a:pt x="0" y="40767"/>
                </a:moveTo>
                <a:lnTo>
                  <a:pt x="1009650" y="40767"/>
                </a:lnTo>
                <a:lnTo>
                  <a:pt x="1009650" y="0"/>
                </a:lnTo>
                <a:lnTo>
                  <a:pt x="1091184" y="81534"/>
                </a:lnTo>
                <a:lnTo>
                  <a:pt x="1009650" y="163068"/>
                </a:lnTo>
                <a:lnTo>
                  <a:pt x="1009650" y="122301"/>
                </a:lnTo>
                <a:lnTo>
                  <a:pt x="0" y="122301"/>
                </a:lnTo>
                <a:lnTo>
                  <a:pt x="0" y="40767"/>
                </a:lnTo>
                <a:close/>
              </a:path>
            </a:pathLst>
          </a:custGeom>
          <a:ln w="19812">
            <a:solidFill>
              <a:srgbClr val="688E1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295400"/>
            <a:ext cx="8077200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sz="2000" dirty="0" smtClean="0"/>
              <a:t> Solve the system of linear Equation by the LU Method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 </a:t>
            </a:r>
            <a:br>
              <a:rPr lang="en-US" sz="2000" dirty="0" smtClean="0"/>
            </a:br>
            <a:r>
              <a:rPr lang="en-US" sz="2000" dirty="0" smtClean="0"/>
              <a:t>  </a:t>
            </a:r>
            <a:r>
              <a:rPr lang="en-IN" sz="2000" dirty="0" smtClean="0"/>
              <a:t>2x+y+z+w= 1</a:t>
            </a:r>
            <a:r>
              <a:rPr lang="en-US" sz="2000" dirty="0" smtClean="0"/>
              <a:t>; 4X+Y+W=-2 ; -2X+2Y+Z+W=7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> </a:t>
            </a:r>
            <a:br>
              <a:rPr lang="en-US" sz="7200" dirty="0" smtClean="0"/>
            </a:br>
            <a:r>
              <a:rPr lang="en-IN" sz="2000" dirty="0" smtClean="0"/>
              <a:t>Solve the system of linear Equation by the LU Method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 </a:t>
            </a:r>
            <a:br>
              <a:rPr lang="en-US" sz="2000" dirty="0" smtClean="0"/>
            </a:br>
            <a:r>
              <a:rPr lang="en-US" sz="2000" dirty="0" smtClean="0"/>
              <a:t>  </a:t>
            </a:r>
            <a:r>
              <a:rPr lang="en-IN" sz="2000" smtClean="0"/>
              <a:t>10X+2Y+Z </a:t>
            </a:r>
            <a:r>
              <a:rPr lang="en-IN" sz="2000" dirty="0" smtClean="0"/>
              <a:t>=9</a:t>
            </a:r>
            <a:r>
              <a:rPr lang="en-IN" sz="2000" smtClean="0"/>
              <a:t>;   2X+20y-2Z</a:t>
            </a:r>
            <a:r>
              <a:rPr lang="en-IN" sz="2000" dirty="0" smtClean="0"/>
              <a:t>=-44</a:t>
            </a:r>
            <a:r>
              <a:rPr lang="en-IN" sz="2000" smtClean="0"/>
              <a:t>;   -</a:t>
            </a:r>
            <a:r>
              <a:rPr lang="en-IN" sz="2000" dirty="0" smtClean="0"/>
              <a:t>2X+3Y+10Z=22</a:t>
            </a:r>
            <a:endParaRPr sz="72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9448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IN" sz="2000" dirty="0" smtClean="0"/>
              <a:t> </a:t>
            </a:r>
            <a:r>
              <a:rPr lang="en-IN" sz="2800" dirty="0" smtClean="0">
                <a:solidFill>
                  <a:srgbClr val="FF0000"/>
                </a:solidFill>
              </a:rPr>
              <a:t>Application of System of linear equation and matrix</a:t>
            </a:r>
            <a:endParaRPr sz="7200"/>
          </a:p>
        </p:txBody>
      </p:sp>
      <p:sp>
        <p:nvSpPr>
          <p:cNvPr id="3" name="TextBox 2"/>
          <p:cNvSpPr txBox="1"/>
          <p:nvPr/>
        </p:nvSpPr>
        <p:spPr>
          <a:xfrm>
            <a:off x="381000" y="990600"/>
            <a:ext cx="10363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Activity 1.  Balancing Chemical equation by solving a linear equations  </a:t>
            </a:r>
            <a:endParaRPr lang="en-US" dirty="0" smtClean="0">
              <a:solidFill>
                <a:srgbClr val="00B0F0"/>
              </a:solidFill>
            </a:endParaRPr>
          </a:p>
          <a:p>
            <a:r>
              <a:rPr lang="en-US" b="1" dirty="0" smtClean="0"/>
              <a:t>Aim: To understand application Based on linear equation system</a:t>
            </a:r>
            <a:endParaRPr lang="en-US" dirty="0" smtClean="0"/>
          </a:p>
          <a:p>
            <a:r>
              <a:rPr lang="en-US" b="1" dirty="0" smtClean="0"/>
              <a:t>Objective: To understand the application of linear equation system. </a:t>
            </a:r>
            <a:endParaRPr lang="en-US" dirty="0" smtClean="0"/>
          </a:p>
          <a:p>
            <a:r>
              <a:rPr lang="en-US" b="1" dirty="0" smtClean="0"/>
              <a:t>Materials Required:</a:t>
            </a:r>
            <a:endParaRPr lang="en-US" dirty="0" smtClean="0"/>
          </a:p>
          <a:p>
            <a:r>
              <a:rPr lang="en-US" b="1" dirty="0" smtClean="0"/>
              <a:t>1.   Paper A4 size </a:t>
            </a:r>
            <a:endParaRPr lang="en-US" dirty="0" smtClean="0"/>
          </a:p>
          <a:p>
            <a:r>
              <a:rPr lang="en-US" b="1" dirty="0" smtClean="0"/>
              <a:t>       2. Pencil</a:t>
            </a:r>
            <a:endParaRPr lang="en-US" dirty="0" smtClean="0"/>
          </a:p>
          <a:p>
            <a:r>
              <a:rPr lang="en-US" b="1" dirty="0" smtClean="0"/>
              <a:t>       3. Eraser 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Example:</a:t>
            </a:r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US" dirty="0" smtClean="0"/>
          </a:p>
          <a:p>
            <a:r>
              <a:rPr lang="en-US" b="1" dirty="0" smtClean="0"/>
              <a:t>            </a:t>
            </a:r>
            <a:r>
              <a:rPr lang="en-US" dirty="0" smtClean="0"/>
              <a:t> </a:t>
            </a:r>
            <a:r>
              <a:rPr lang="en-US" b="1" dirty="0" smtClean="0"/>
              <a:t> </a:t>
            </a:r>
            <a:endParaRPr lang="en-US" dirty="0" smtClean="0"/>
          </a:p>
          <a:p>
            <a:r>
              <a:rPr lang="en-US" b="1" dirty="0" smtClean="0"/>
              <a:t>We convert these type equations in linear system of equation and solve them by using different type of method of linear equations.            </a:t>
            </a:r>
            <a:endParaRPr lang="en-US" dirty="0" smtClean="0"/>
          </a:p>
          <a:p>
            <a:r>
              <a:rPr lang="en-US" b="1" dirty="0" smtClean="0"/>
              <a:t>Outcomes: Students learn convert chemical equations in linear equations and able to solve these by different methods.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C:\Users\Asus\Desktop\1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276600"/>
            <a:ext cx="60198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5861" y="2589098"/>
            <a:ext cx="47999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7200"/>
          </a:p>
        </p:txBody>
      </p:sp>
      <p:pic>
        <p:nvPicPr>
          <p:cNvPr id="2050" name="Picture 2" descr="C:\Users\Asus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09600"/>
            <a:ext cx="8686800" cy="51815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5861" y="2589098"/>
            <a:ext cx="47999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7200"/>
          </a:p>
        </p:txBody>
      </p:sp>
      <p:pic>
        <p:nvPicPr>
          <p:cNvPr id="3074" name="Picture 2" descr="C:\Users\Asus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643938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5861" y="2589098"/>
            <a:ext cx="47999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7200"/>
          </a:p>
        </p:txBody>
      </p:sp>
      <p:pic>
        <p:nvPicPr>
          <p:cNvPr id="4098" name="Picture 2" descr="C:\Users\Asus\Desktop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00"/>
            <a:ext cx="8458200" cy="3505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5861" y="2589098"/>
            <a:ext cx="47999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5" dirty="0">
                <a:solidFill>
                  <a:srgbClr val="5FCAEE"/>
                </a:solidFill>
              </a:rPr>
              <a:t>THANK</a:t>
            </a:r>
            <a:r>
              <a:rPr sz="7200" spc="-204" dirty="0">
                <a:solidFill>
                  <a:srgbClr val="5FCAEE"/>
                </a:solidFill>
              </a:rPr>
              <a:t> </a:t>
            </a:r>
            <a:r>
              <a:rPr sz="7200" spc="-5" dirty="0">
                <a:solidFill>
                  <a:srgbClr val="5FCAEE"/>
                </a:solidFill>
              </a:rPr>
              <a:t>YOU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472" y="23876"/>
            <a:ext cx="359282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5" dirty="0">
                <a:solidFill>
                  <a:srgbClr val="17AFE3"/>
                </a:solidFill>
              </a:rPr>
              <a:t>11.</a:t>
            </a:r>
            <a:r>
              <a:rPr sz="1900" spc="5" dirty="0">
                <a:solidFill>
                  <a:srgbClr val="404040"/>
                </a:solidFill>
              </a:rPr>
              <a:t> </a:t>
            </a:r>
            <a:r>
              <a:rPr sz="2400" u="heavy" spc="-3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Transpose </a:t>
            </a:r>
            <a:r>
              <a:rPr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of a </a:t>
            </a:r>
            <a:r>
              <a:rPr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</a:rPr>
              <a:t>Matrix</a:t>
            </a:r>
            <a:r>
              <a:rPr sz="2400" spc="-260" dirty="0">
                <a:solidFill>
                  <a:srgbClr val="404040"/>
                </a:solidFill>
              </a:rPr>
              <a:t> </a:t>
            </a:r>
            <a:r>
              <a:rPr sz="2400" dirty="0">
                <a:solidFill>
                  <a:srgbClr val="404040"/>
                </a:solidFill>
              </a:rPr>
              <a:t>: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42772" y="516382"/>
            <a:ext cx="8732520" cy="1616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7780" indent="457200">
              <a:lnSpc>
                <a:spcPct val="100200"/>
              </a:lnSpc>
              <a:spcBef>
                <a:spcPts val="95"/>
              </a:spcBef>
              <a:tabLst>
                <a:tab pos="6299835" algn="l"/>
              </a:tabLst>
            </a:pP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The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obtained by interchanging the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rows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and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columns 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 a given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matrix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called the</a:t>
            </a:r>
            <a:r>
              <a:rPr sz="2400" spc="-2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transpose</a:t>
            </a:r>
            <a:r>
              <a:rPr sz="2400" spc="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of	A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and is </a:t>
            </a:r>
            <a:r>
              <a:rPr sz="2400" spc="-10" dirty="0">
                <a:solidFill>
                  <a:srgbClr val="404040"/>
                </a:solidFill>
                <a:latin typeface="Trebuchet MS"/>
                <a:cs typeface="Trebuchet MS"/>
              </a:rPr>
              <a:t>denoted 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by </a:t>
            </a:r>
            <a:r>
              <a:rPr sz="2400" spc="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7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r>
              <a:rPr sz="2400" spc="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8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127" baseline="28571" dirty="0">
                <a:solidFill>
                  <a:srgbClr val="404040"/>
                </a:solidFill>
                <a:latin typeface="Cambria Math"/>
                <a:cs typeface="Cambria Math"/>
              </a:rPr>
              <a:t>′</a:t>
            </a:r>
            <a:r>
              <a:rPr sz="2400" spc="85" dirty="0">
                <a:solidFill>
                  <a:srgbClr val="404040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25400">
              <a:lnSpc>
                <a:spcPct val="100000"/>
              </a:lnSpc>
              <a:spcBef>
                <a:spcPts val="994"/>
              </a:spcBef>
            </a:pP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9694" y="2404998"/>
            <a:ext cx="1049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685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𝐼𝐹	𝐴</a:t>
            </a:r>
            <a:r>
              <a:rPr sz="2400" spc="7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2115" y="28714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79201" y="239776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22115" y="238506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20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22473" y="287147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36252" y="239776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10"/>
                </a:lnTo>
              </a:path>
            </a:pathLst>
          </a:custGeom>
          <a:ln w="27558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22473" y="2385060"/>
            <a:ext cx="71120" cy="12700"/>
          </a:xfrm>
          <a:custGeom>
            <a:avLst/>
            <a:gdLst/>
            <a:ahLst/>
            <a:cxnLst/>
            <a:rect l="l" t="t" r="r" b="b"/>
            <a:pathLst>
              <a:path w="71119" h="12700">
                <a:moveTo>
                  <a:pt x="0" y="12700"/>
                </a:moveTo>
                <a:lnTo>
                  <a:pt x="70865" y="12700"/>
                </a:lnTo>
                <a:lnTo>
                  <a:pt x="70865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87751" y="2240407"/>
            <a:ext cx="1141095" cy="749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486409" algn="l"/>
                <a:tab pos="9588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2	3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  <a:tabLst>
                <a:tab pos="486409" algn="l"/>
                <a:tab pos="95885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4	5	6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4571" y="2731135"/>
            <a:ext cx="44069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2</a:t>
            </a:r>
            <a:r>
              <a:rPr sz="1750" spc="-5" dirty="0">
                <a:solidFill>
                  <a:srgbClr val="404040"/>
                </a:solidFill>
                <a:latin typeface="Cambria Math"/>
                <a:cs typeface="Cambria Math"/>
              </a:rPr>
              <a:t>×</a:t>
            </a:r>
            <a:r>
              <a:rPr sz="1750" spc="40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3877" y="2376042"/>
            <a:ext cx="16256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55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0416" y="2404998"/>
            <a:ext cx="1506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35025" algn="l"/>
                <a:tab pos="126492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𝑡ℎ𝑒𝑛	𝐴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73163" y="307340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38885" y="219837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30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3163" y="218440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69">
                <a:moveTo>
                  <a:pt x="0" y="13969"/>
                </a:moveTo>
                <a:lnTo>
                  <a:pt x="81025" y="13969"/>
                </a:lnTo>
                <a:lnTo>
                  <a:pt x="81025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36943" y="307340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52247" y="2198370"/>
            <a:ext cx="0" cy="875030"/>
          </a:xfrm>
          <a:custGeom>
            <a:avLst/>
            <a:gdLst/>
            <a:ahLst/>
            <a:cxnLst/>
            <a:rect l="l" t="t" r="r" b="b"/>
            <a:pathLst>
              <a:path h="875030">
                <a:moveTo>
                  <a:pt x="0" y="0"/>
                </a:moveTo>
                <a:lnTo>
                  <a:pt x="0" y="875030"/>
                </a:lnTo>
              </a:path>
            </a:pathLst>
          </a:custGeom>
          <a:ln w="3060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36943" y="218440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69">
                <a:moveTo>
                  <a:pt x="0" y="13969"/>
                </a:moveTo>
                <a:lnTo>
                  <a:pt x="80899" y="13969"/>
                </a:lnTo>
                <a:lnTo>
                  <a:pt x="80899" y="0"/>
                </a:lnTo>
                <a:lnTo>
                  <a:pt x="0" y="0"/>
                </a:lnTo>
                <a:lnTo>
                  <a:pt x="0" y="13969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13017" y="2062098"/>
            <a:ext cx="66738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50"/>
              </a:lnSpc>
              <a:spcBef>
                <a:spcPts val="100"/>
              </a:spcBef>
              <a:tabLst>
                <a:tab pos="48514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1	4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  <a:tabLst>
                <a:tab pos="48514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2	5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60438" y="2827146"/>
            <a:ext cx="782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9259" dirty="0">
                <a:solidFill>
                  <a:srgbClr val="404040"/>
                </a:solidFill>
                <a:latin typeface="Cambria Math"/>
                <a:cs typeface="Cambria Math"/>
              </a:rPr>
              <a:t>6</a:t>
            </a:r>
            <a:r>
              <a:rPr sz="3600" spc="532" baseline="9259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1750" spc="25" dirty="0">
                <a:solidFill>
                  <a:srgbClr val="404040"/>
                </a:solidFill>
                <a:latin typeface="Cambria Math"/>
                <a:cs typeface="Cambria Math"/>
              </a:rPr>
              <a:t>3×2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5472" y="3744848"/>
            <a:ext cx="1963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17AFE3"/>
              </a:buClr>
              <a:buFont typeface="Wingdings"/>
              <a:buChar char=""/>
              <a:tabLst>
                <a:tab pos="355600" algn="l"/>
              </a:tabLst>
            </a:pPr>
            <a:r>
              <a:rPr sz="2400" spc="-15" dirty="0">
                <a:solidFill>
                  <a:srgbClr val="404040"/>
                </a:solidFill>
                <a:latin typeface="Trebuchet MS"/>
                <a:cs typeface="Trebuchet MS"/>
              </a:rPr>
              <a:t>Properties</a:t>
            </a:r>
            <a:r>
              <a:rPr sz="2400" spc="-6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5472" y="4777506"/>
            <a:ext cx="15494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i="1" spc="-25" dirty="0">
                <a:solidFill>
                  <a:srgbClr val="17AFE3"/>
                </a:solidFill>
                <a:latin typeface="Cambria Math"/>
                <a:cs typeface="Cambria Math"/>
              </a:rPr>
              <a:t>I.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09853" y="4818760"/>
            <a:ext cx="545465" cy="282575"/>
          </a:xfrm>
          <a:custGeom>
            <a:avLst/>
            <a:gdLst/>
            <a:ahLst/>
            <a:cxnLst/>
            <a:rect l="l" t="t" r="r" b="b"/>
            <a:pathLst>
              <a:path w="545465" h="282575">
                <a:moveTo>
                  <a:pt x="455345" y="0"/>
                </a:moveTo>
                <a:lnTo>
                  <a:pt x="451281" y="11430"/>
                </a:lnTo>
                <a:lnTo>
                  <a:pt x="467644" y="18504"/>
                </a:lnTo>
                <a:lnTo>
                  <a:pt x="481698" y="28305"/>
                </a:lnTo>
                <a:lnTo>
                  <a:pt x="510231" y="73852"/>
                </a:lnTo>
                <a:lnTo>
                  <a:pt x="518562" y="115623"/>
                </a:lnTo>
                <a:lnTo>
                  <a:pt x="519607" y="139700"/>
                </a:lnTo>
                <a:lnTo>
                  <a:pt x="518560" y="164580"/>
                </a:lnTo>
                <a:lnTo>
                  <a:pt x="510178" y="207529"/>
                </a:lnTo>
                <a:lnTo>
                  <a:pt x="481698" y="253777"/>
                </a:lnTo>
                <a:lnTo>
                  <a:pt x="451789" y="270763"/>
                </a:lnTo>
                <a:lnTo>
                  <a:pt x="455345" y="282320"/>
                </a:lnTo>
                <a:lnTo>
                  <a:pt x="493842" y="264239"/>
                </a:lnTo>
                <a:lnTo>
                  <a:pt x="522147" y="232918"/>
                </a:lnTo>
                <a:lnTo>
                  <a:pt x="539578" y="191071"/>
                </a:lnTo>
                <a:lnTo>
                  <a:pt x="545388" y="141224"/>
                </a:lnTo>
                <a:lnTo>
                  <a:pt x="543934" y="115339"/>
                </a:lnTo>
                <a:lnTo>
                  <a:pt x="532262" y="69429"/>
                </a:lnTo>
                <a:lnTo>
                  <a:pt x="509138" y="32093"/>
                </a:lnTo>
                <a:lnTo>
                  <a:pt x="475800" y="7379"/>
                </a:lnTo>
                <a:lnTo>
                  <a:pt x="455345" y="0"/>
                </a:lnTo>
                <a:close/>
              </a:path>
              <a:path w="545465" h="282575">
                <a:moveTo>
                  <a:pt x="90042" y="0"/>
                </a:moveTo>
                <a:lnTo>
                  <a:pt x="51628" y="18081"/>
                </a:lnTo>
                <a:lnTo>
                  <a:pt x="23291" y="49402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611" y="270763"/>
                </a:lnTo>
                <a:lnTo>
                  <a:pt x="77528" y="263663"/>
                </a:lnTo>
                <a:lnTo>
                  <a:pt x="63647" y="253777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700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9853" y="5312536"/>
            <a:ext cx="600710" cy="282575"/>
          </a:xfrm>
          <a:custGeom>
            <a:avLst/>
            <a:gdLst/>
            <a:ahLst/>
            <a:cxnLst/>
            <a:rect l="l" t="t" r="r" b="b"/>
            <a:pathLst>
              <a:path w="600710" h="282575">
                <a:moveTo>
                  <a:pt x="510209" y="0"/>
                </a:moveTo>
                <a:lnTo>
                  <a:pt x="506145" y="11429"/>
                </a:lnTo>
                <a:lnTo>
                  <a:pt x="522508" y="18504"/>
                </a:lnTo>
                <a:lnTo>
                  <a:pt x="536562" y="28305"/>
                </a:lnTo>
                <a:lnTo>
                  <a:pt x="565095" y="73852"/>
                </a:lnTo>
                <a:lnTo>
                  <a:pt x="573426" y="115623"/>
                </a:lnTo>
                <a:lnTo>
                  <a:pt x="574471" y="139700"/>
                </a:lnTo>
                <a:lnTo>
                  <a:pt x="573424" y="164580"/>
                </a:lnTo>
                <a:lnTo>
                  <a:pt x="565042" y="207529"/>
                </a:lnTo>
                <a:lnTo>
                  <a:pt x="536562" y="253777"/>
                </a:lnTo>
                <a:lnTo>
                  <a:pt x="506653" y="270763"/>
                </a:lnTo>
                <a:lnTo>
                  <a:pt x="510209" y="282282"/>
                </a:lnTo>
                <a:lnTo>
                  <a:pt x="548706" y="264234"/>
                </a:lnTo>
                <a:lnTo>
                  <a:pt x="577011" y="232918"/>
                </a:lnTo>
                <a:lnTo>
                  <a:pt x="594442" y="191071"/>
                </a:lnTo>
                <a:lnTo>
                  <a:pt x="600252" y="141224"/>
                </a:lnTo>
                <a:lnTo>
                  <a:pt x="598798" y="115339"/>
                </a:lnTo>
                <a:lnTo>
                  <a:pt x="587126" y="69429"/>
                </a:lnTo>
                <a:lnTo>
                  <a:pt x="564002" y="32093"/>
                </a:lnTo>
                <a:lnTo>
                  <a:pt x="530664" y="7379"/>
                </a:lnTo>
                <a:lnTo>
                  <a:pt x="510209" y="0"/>
                </a:lnTo>
                <a:close/>
              </a:path>
              <a:path w="600710" h="282575">
                <a:moveTo>
                  <a:pt x="90042" y="0"/>
                </a:moveTo>
                <a:lnTo>
                  <a:pt x="51628" y="18081"/>
                </a:lnTo>
                <a:lnTo>
                  <a:pt x="23291" y="49403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59"/>
                </a:lnTo>
                <a:lnTo>
                  <a:pt x="13067" y="212982"/>
                </a:lnTo>
                <a:lnTo>
                  <a:pt x="36105" y="250227"/>
                </a:lnTo>
                <a:lnTo>
                  <a:pt x="69514" y="274925"/>
                </a:lnTo>
                <a:lnTo>
                  <a:pt x="90042" y="282282"/>
                </a:lnTo>
                <a:lnTo>
                  <a:pt x="93611" y="270763"/>
                </a:lnTo>
                <a:lnTo>
                  <a:pt x="77528" y="263663"/>
                </a:lnTo>
                <a:lnTo>
                  <a:pt x="63647" y="253777"/>
                </a:lnTo>
                <a:lnTo>
                  <a:pt x="35169" y="207529"/>
                </a:lnTo>
                <a:lnTo>
                  <a:pt x="26801" y="164580"/>
                </a:lnTo>
                <a:lnTo>
                  <a:pt x="25755" y="139700"/>
                </a:lnTo>
                <a:lnTo>
                  <a:pt x="26801" y="115623"/>
                </a:lnTo>
                <a:lnTo>
                  <a:pt x="35169" y="73852"/>
                </a:lnTo>
                <a:lnTo>
                  <a:pt x="63761" y="28305"/>
                </a:lnTo>
                <a:lnTo>
                  <a:pt x="94068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30072" y="4618101"/>
            <a:ext cx="1125220" cy="99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9450">
              <a:lnSpc>
                <a:spcPct val="100000"/>
              </a:lnSpc>
              <a:spcBef>
                <a:spcPts val="100"/>
              </a:spcBef>
            </a:pPr>
            <a:r>
              <a:rPr sz="3600" spc="7" baseline="-20833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750" spc="5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175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885"/>
              </a:spcBef>
              <a:tabLst>
                <a:tab pos="679450" algn="l"/>
              </a:tabLst>
            </a:pPr>
            <a:r>
              <a:rPr sz="2000" i="1" spc="-25" dirty="0">
                <a:solidFill>
                  <a:srgbClr val="17AFE3"/>
                </a:solidFill>
                <a:latin typeface="Cambria Math"/>
                <a:cs typeface="Cambria Math"/>
              </a:rPr>
              <a:t>II.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𝐴𝐵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44066" y="4729733"/>
            <a:ext cx="1442085" cy="774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625" spc="52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7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endParaRPr sz="2400">
              <a:latin typeface="Cambria Math"/>
              <a:cs typeface="Cambria Math"/>
            </a:endParaRPr>
          </a:p>
          <a:p>
            <a:pPr marL="92710">
              <a:lnSpc>
                <a:spcPct val="100000"/>
              </a:lnSpc>
              <a:spcBef>
                <a:spcPts val="130"/>
              </a:spcBef>
              <a:tabLst>
                <a:tab pos="711200" algn="l"/>
              </a:tabLst>
            </a:pPr>
            <a:r>
              <a:rPr sz="1750" spc="30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r>
              <a:rPr sz="1750" spc="43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600" baseline="-20833" dirty="0">
                <a:solidFill>
                  <a:srgbClr val="404040"/>
                </a:solidFill>
                <a:latin typeface="Cambria Math"/>
                <a:cs typeface="Cambria Math"/>
              </a:rPr>
              <a:t>=	</a:t>
            </a:r>
            <a:r>
              <a:rPr sz="3600" spc="89" baseline="-20833" dirty="0">
                <a:solidFill>
                  <a:srgbClr val="404040"/>
                </a:solidFill>
                <a:latin typeface="Cambria Math"/>
                <a:cs typeface="Cambria Math"/>
              </a:rPr>
              <a:t>𝐵</a:t>
            </a:r>
            <a:r>
              <a:rPr sz="1750" spc="60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r>
              <a:rPr sz="3600" spc="89" baseline="-20833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1750" spc="60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5472" y="5763483"/>
            <a:ext cx="313690" cy="334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i="1" spc="-25" dirty="0">
                <a:solidFill>
                  <a:srgbClr val="17AFE3"/>
                </a:solidFill>
                <a:latin typeface="Cambria Math"/>
                <a:cs typeface="Cambria Math"/>
              </a:rPr>
              <a:t>III.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09853" y="5804738"/>
            <a:ext cx="964565" cy="282575"/>
          </a:xfrm>
          <a:custGeom>
            <a:avLst/>
            <a:gdLst/>
            <a:ahLst/>
            <a:cxnLst/>
            <a:rect l="l" t="t" r="r" b="b"/>
            <a:pathLst>
              <a:path w="964564" h="282575">
                <a:moveTo>
                  <a:pt x="874445" y="0"/>
                </a:moveTo>
                <a:lnTo>
                  <a:pt x="870381" y="11468"/>
                </a:lnTo>
                <a:lnTo>
                  <a:pt x="886744" y="18556"/>
                </a:lnTo>
                <a:lnTo>
                  <a:pt x="900798" y="28373"/>
                </a:lnTo>
                <a:lnTo>
                  <a:pt x="929331" y="73881"/>
                </a:lnTo>
                <a:lnTo>
                  <a:pt x="937662" y="115667"/>
                </a:lnTo>
                <a:lnTo>
                  <a:pt x="938707" y="139750"/>
                </a:lnTo>
                <a:lnTo>
                  <a:pt x="937660" y="164656"/>
                </a:lnTo>
                <a:lnTo>
                  <a:pt x="929278" y="207594"/>
                </a:lnTo>
                <a:lnTo>
                  <a:pt x="900798" y="253830"/>
                </a:lnTo>
                <a:lnTo>
                  <a:pt x="870889" y="270878"/>
                </a:lnTo>
                <a:lnTo>
                  <a:pt x="874445" y="282333"/>
                </a:lnTo>
                <a:lnTo>
                  <a:pt x="912942" y="264264"/>
                </a:lnTo>
                <a:lnTo>
                  <a:pt x="941247" y="232994"/>
                </a:lnTo>
                <a:lnTo>
                  <a:pt x="958678" y="191120"/>
                </a:lnTo>
                <a:lnTo>
                  <a:pt x="964488" y="141236"/>
                </a:lnTo>
                <a:lnTo>
                  <a:pt x="963034" y="115357"/>
                </a:lnTo>
                <a:lnTo>
                  <a:pt x="951362" y="69484"/>
                </a:lnTo>
                <a:lnTo>
                  <a:pt x="928238" y="32139"/>
                </a:lnTo>
                <a:lnTo>
                  <a:pt x="894900" y="7393"/>
                </a:lnTo>
                <a:lnTo>
                  <a:pt x="874445" y="0"/>
                </a:lnTo>
                <a:close/>
              </a:path>
              <a:path w="964564" h="282575">
                <a:moveTo>
                  <a:pt x="90042" y="0"/>
                </a:moveTo>
                <a:lnTo>
                  <a:pt x="51628" y="18107"/>
                </a:lnTo>
                <a:lnTo>
                  <a:pt x="23291" y="49491"/>
                </a:lnTo>
                <a:lnTo>
                  <a:pt x="5826" y="91439"/>
                </a:lnTo>
                <a:lnTo>
                  <a:pt x="0" y="141236"/>
                </a:lnTo>
                <a:lnTo>
                  <a:pt x="1452" y="167180"/>
                </a:lnTo>
                <a:lnTo>
                  <a:pt x="13067" y="213058"/>
                </a:lnTo>
                <a:lnTo>
                  <a:pt x="36105" y="250279"/>
                </a:lnTo>
                <a:lnTo>
                  <a:pt x="69514" y="274949"/>
                </a:lnTo>
                <a:lnTo>
                  <a:pt x="90042" y="282333"/>
                </a:lnTo>
                <a:lnTo>
                  <a:pt x="93611" y="270878"/>
                </a:lnTo>
                <a:lnTo>
                  <a:pt x="77528" y="263749"/>
                </a:lnTo>
                <a:lnTo>
                  <a:pt x="63647" y="253830"/>
                </a:lnTo>
                <a:lnTo>
                  <a:pt x="35169" y="207594"/>
                </a:lnTo>
                <a:lnTo>
                  <a:pt x="26801" y="164656"/>
                </a:lnTo>
                <a:lnTo>
                  <a:pt x="25755" y="139750"/>
                </a:lnTo>
                <a:lnTo>
                  <a:pt x="26801" y="115667"/>
                </a:lnTo>
                <a:lnTo>
                  <a:pt x="35169" y="73881"/>
                </a:lnTo>
                <a:lnTo>
                  <a:pt x="63761" y="28373"/>
                </a:lnTo>
                <a:lnTo>
                  <a:pt x="94068" y="11468"/>
                </a:lnTo>
                <a:lnTo>
                  <a:pt x="9004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09853" y="6296990"/>
            <a:ext cx="609600" cy="282575"/>
          </a:xfrm>
          <a:custGeom>
            <a:avLst/>
            <a:gdLst/>
            <a:ahLst/>
            <a:cxnLst/>
            <a:rect l="l" t="t" r="r" b="b"/>
            <a:pathLst>
              <a:path w="609600" h="282575">
                <a:moveTo>
                  <a:pt x="519353" y="0"/>
                </a:moveTo>
                <a:lnTo>
                  <a:pt x="515289" y="11468"/>
                </a:lnTo>
                <a:lnTo>
                  <a:pt x="531652" y="18556"/>
                </a:lnTo>
                <a:lnTo>
                  <a:pt x="545706" y="28373"/>
                </a:lnTo>
                <a:lnTo>
                  <a:pt x="574239" y="73881"/>
                </a:lnTo>
                <a:lnTo>
                  <a:pt x="582570" y="115667"/>
                </a:lnTo>
                <a:lnTo>
                  <a:pt x="583615" y="139750"/>
                </a:lnTo>
                <a:lnTo>
                  <a:pt x="582568" y="164656"/>
                </a:lnTo>
                <a:lnTo>
                  <a:pt x="574186" y="207594"/>
                </a:lnTo>
                <a:lnTo>
                  <a:pt x="545706" y="253830"/>
                </a:lnTo>
                <a:lnTo>
                  <a:pt x="515797" y="270878"/>
                </a:lnTo>
                <a:lnTo>
                  <a:pt x="519353" y="282333"/>
                </a:lnTo>
                <a:lnTo>
                  <a:pt x="557850" y="264264"/>
                </a:lnTo>
                <a:lnTo>
                  <a:pt x="586155" y="232994"/>
                </a:lnTo>
                <a:lnTo>
                  <a:pt x="603586" y="191120"/>
                </a:lnTo>
                <a:lnTo>
                  <a:pt x="609396" y="141236"/>
                </a:lnTo>
                <a:lnTo>
                  <a:pt x="607942" y="115357"/>
                </a:lnTo>
                <a:lnTo>
                  <a:pt x="596270" y="69484"/>
                </a:lnTo>
                <a:lnTo>
                  <a:pt x="573146" y="32139"/>
                </a:lnTo>
                <a:lnTo>
                  <a:pt x="539808" y="7393"/>
                </a:lnTo>
                <a:lnTo>
                  <a:pt x="519353" y="0"/>
                </a:lnTo>
                <a:close/>
              </a:path>
              <a:path w="609600" h="282575">
                <a:moveTo>
                  <a:pt x="90042" y="0"/>
                </a:moveTo>
                <a:lnTo>
                  <a:pt x="51628" y="18107"/>
                </a:lnTo>
                <a:lnTo>
                  <a:pt x="23291" y="49491"/>
                </a:lnTo>
                <a:lnTo>
                  <a:pt x="5826" y="91439"/>
                </a:lnTo>
                <a:lnTo>
                  <a:pt x="0" y="141236"/>
                </a:lnTo>
                <a:lnTo>
                  <a:pt x="1452" y="167180"/>
                </a:lnTo>
                <a:lnTo>
                  <a:pt x="13067" y="213058"/>
                </a:lnTo>
                <a:lnTo>
                  <a:pt x="36105" y="250279"/>
                </a:lnTo>
                <a:lnTo>
                  <a:pt x="69514" y="274949"/>
                </a:lnTo>
                <a:lnTo>
                  <a:pt x="90042" y="282333"/>
                </a:lnTo>
                <a:lnTo>
                  <a:pt x="93611" y="270878"/>
                </a:lnTo>
                <a:lnTo>
                  <a:pt x="77528" y="263749"/>
                </a:lnTo>
                <a:lnTo>
                  <a:pt x="63647" y="253830"/>
                </a:lnTo>
                <a:lnTo>
                  <a:pt x="35169" y="207594"/>
                </a:lnTo>
                <a:lnTo>
                  <a:pt x="26801" y="164656"/>
                </a:lnTo>
                <a:lnTo>
                  <a:pt x="25755" y="139750"/>
                </a:lnTo>
                <a:lnTo>
                  <a:pt x="26801" y="115667"/>
                </a:lnTo>
                <a:lnTo>
                  <a:pt x="35169" y="73881"/>
                </a:lnTo>
                <a:lnTo>
                  <a:pt x="63761" y="28373"/>
                </a:lnTo>
                <a:lnTo>
                  <a:pt x="94068" y="11468"/>
                </a:lnTo>
                <a:lnTo>
                  <a:pt x="9004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30072" y="5588914"/>
            <a:ext cx="5535930" cy="1010919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679450">
              <a:lnSpc>
                <a:spcPct val="100000"/>
              </a:lnSpc>
              <a:spcBef>
                <a:spcPts val="1095"/>
              </a:spcBef>
              <a:tabLst>
                <a:tab pos="1572260" algn="l"/>
              </a:tabLst>
            </a:pP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400" spc="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</a:t>
            </a:r>
            <a:r>
              <a:rPr sz="2400" spc="-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𝐵	</a:t>
            </a:r>
            <a:r>
              <a:rPr sz="2625" spc="44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 </a:t>
            </a:r>
            <a:r>
              <a:rPr sz="2400" spc="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625" spc="7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+</a:t>
            </a:r>
            <a:r>
              <a:rPr sz="2400" spc="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40" dirty="0">
                <a:solidFill>
                  <a:srgbClr val="404040"/>
                </a:solidFill>
                <a:latin typeface="Cambria Math"/>
                <a:cs typeface="Cambria Math"/>
              </a:rPr>
              <a:t>𝐵</a:t>
            </a:r>
            <a:r>
              <a:rPr sz="2625" spc="60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endParaRPr sz="2625" baseline="28571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00"/>
              </a:spcBef>
              <a:tabLst>
                <a:tab pos="679450" algn="l"/>
                <a:tab pos="1216025" algn="l"/>
                <a:tab pos="2520950" algn="l"/>
              </a:tabLst>
            </a:pPr>
            <a:r>
              <a:rPr sz="2000" i="1" spc="-35" dirty="0">
                <a:solidFill>
                  <a:srgbClr val="17AFE3"/>
                </a:solidFill>
                <a:latin typeface="Cambria Math"/>
                <a:cs typeface="Cambria Math"/>
              </a:rPr>
              <a:t>IV.	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𝐾𝐴	</a:t>
            </a:r>
            <a:r>
              <a:rPr sz="2625" spc="52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</a:t>
            </a:r>
            <a:r>
              <a:rPr sz="2625" spc="630" baseline="28571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r>
              <a:rPr sz="2400" spc="12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400" spc="30" dirty="0">
                <a:solidFill>
                  <a:srgbClr val="404040"/>
                </a:solidFill>
                <a:latin typeface="Cambria Math"/>
                <a:cs typeface="Cambria Math"/>
              </a:rPr>
              <a:t>𝐾𝐴</a:t>
            </a:r>
            <a:r>
              <a:rPr sz="2625" spc="44" baseline="28571" dirty="0">
                <a:solidFill>
                  <a:srgbClr val="404040"/>
                </a:solidFill>
                <a:latin typeface="Cambria Math"/>
                <a:cs typeface="Cambria Math"/>
              </a:rPr>
              <a:t>𝑇	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where </a:t>
            </a:r>
            <a:r>
              <a:rPr sz="2400" dirty="0">
                <a:solidFill>
                  <a:srgbClr val="404040"/>
                </a:solidFill>
                <a:latin typeface="Trebuchet MS"/>
                <a:cs typeface="Trebuchet MS"/>
              </a:rPr>
              <a:t>K </a:t>
            </a:r>
            <a:r>
              <a:rPr sz="2400" spc="-5" dirty="0">
                <a:solidFill>
                  <a:srgbClr val="404040"/>
                </a:solidFill>
                <a:latin typeface="Trebuchet MS"/>
                <a:cs typeface="Trebuchet MS"/>
              </a:rPr>
              <a:t>is any</a:t>
            </a:r>
            <a:r>
              <a:rPr sz="24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404040"/>
                </a:solidFill>
                <a:latin typeface="Trebuchet MS"/>
                <a:cs typeface="Trebuchet MS"/>
              </a:rPr>
              <a:t>scalar.</a:t>
            </a:r>
            <a:endParaRPr sz="24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1" name="Ink 60"/>
              <p14:cNvContentPartPr/>
              <p14:nvPr/>
            </p14:nvContentPartPr>
            <p14:xfrm>
              <a:off x="2796495" y="2828805"/>
              <a:ext cx="2924280" cy="1069560"/>
            </p14:xfrm>
          </p:contentPart>
        </mc:Choice>
        <mc:Fallback xmlns="">
          <p:pic>
            <p:nvPicPr>
              <p:cNvPr id="61" name="Ink 6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6775" y="2820165"/>
                <a:ext cx="2940480" cy="10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2" name="Ink 71"/>
              <p14:cNvContentPartPr/>
              <p14:nvPr/>
            </p14:nvContentPartPr>
            <p14:xfrm>
              <a:off x="6441495" y="3366645"/>
              <a:ext cx="633960" cy="540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0335" y="3356565"/>
                <a:ext cx="65124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Ink 73"/>
              <p14:cNvContentPartPr/>
              <p14:nvPr/>
            </p14:nvContentPartPr>
            <p14:xfrm>
              <a:off x="2439375" y="4562205"/>
              <a:ext cx="692640" cy="426600"/>
            </p14:xfrm>
          </p:contentPart>
        </mc:Choice>
        <mc:Fallback xmlns="">
          <p:pic>
            <p:nvPicPr>
              <p:cNvPr id="74" name="Ink 7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895" y="4556085"/>
                <a:ext cx="7056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7" name="Ink 76"/>
              <p14:cNvContentPartPr/>
              <p14:nvPr/>
            </p14:nvContentPartPr>
            <p14:xfrm>
              <a:off x="2636655" y="5515845"/>
              <a:ext cx="320400" cy="9648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9455" y="5506125"/>
                <a:ext cx="3373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8" name="Ink 87"/>
              <p14:cNvContentPartPr/>
              <p14:nvPr/>
            </p14:nvContentPartPr>
            <p14:xfrm>
              <a:off x="5924175" y="1921965"/>
              <a:ext cx="207000" cy="113760"/>
            </p14:xfrm>
          </p:contentPart>
        </mc:Choice>
        <mc:Fallback xmlns="">
          <p:pic>
            <p:nvPicPr>
              <p:cNvPr id="88" name="Ink 8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16975" y="1917645"/>
                <a:ext cx="2185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Ink 88"/>
              <p14:cNvContentPartPr/>
              <p14:nvPr/>
            </p14:nvContentPartPr>
            <p14:xfrm>
              <a:off x="6051255" y="1971285"/>
              <a:ext cx="10440" cy="360000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4415" y="1965165"/>
                <a:ext cx="244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Ink 90"/>
              <p14:cNvContentPartPr/>
              <p14:nvPr/>
            </p14:nvContentPartPr>
            <p14:xfrm>
              <a:off x="3034815" y="2524245"/>
              <a:ext cx="1283400" cy="168840"/>
            </p14:xfrm>
          </p:contentPart>
        </mc:Choice>
        <mc:Fallback xmlns="">
          <p:pic>
            <p:nvPicPr>
              <p:cNvPr id="91" name="Ink 9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28335" y="2521005"/>
                <a:ext cx="12931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/>
              <p14:cNvContentPartPr/>
              <p14:nvPr/>
            </p14:nvContentPartPr>
            <p14:xfrm>
              <a:off x="4160175" y="2334165"/>
              <a:ext cx="59400" cy="492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4055" y="2328045"/>
                <a:ext cx="723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/>
              <p14:cNvContentPartPr/>
              <p14:nvPr/>
            </p14:nvContentPartPr>
            <p14:xfrm>
              <a:off x="5606295" y="2852205"/>
              <a:ext cx="703080" cy="828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97655" y="2843205"/>
                <a:ext cx="7200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4" name="Ink 93"/>
              <p14:cNvContentPartPr/>
              <p14:nvPr/>
            </p14:nvContentPartPr>
            <p14:xfrm>
              <a:off x="5994015" y="2275485"/>
              <a:ext cx="160560" cy="70560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87895" y="2269365"/>
                <a:ext cx="17424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5" name="Ink 94"/>
              <p14:cNvContentPartPr/>
              <p14:nvPr/>
            </p14:nvContentPartPr>
            <p14:xfrm>
              <a:off x="3303735" y="2266125"/>
              <a:ext cx="106920" cy="7797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96535" y="2258925"/>
                <a:ext cx="11880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6" name="Ink 95"/>
              <p14:cNvContentPartPr/>
              <p14:nvPr/>
            </p14:nvContentPartPr>
            <p14:xfrm>
              <a:off x="3842655" y="2311125"/>
              <a:ext cx="49320" cy="68760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35095" y="2303565"/>
                <a:ext cx="6264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/>
              <p14:cNvContentPartPr/>
              <p14:nvPr/>
            </p14:nvContentPartPr>
            <p14:xfrm>
              <a:off x="5594775" y="2337405"/>
              <a:ext cx="92160" cy="715680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86855" y="2331285"/>
                <a:ext cx="106200" cy="7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8" name="Ink 97"/>
              <p14:cNvContentPartPr/>
              <p14:nvPr/>
            </p14:nvContentPartPr>
            <p14:xfrm>
              <a:off x="3182055" y="2966685"/>
              <a:ext cx="1023120" cy="17820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74495" y="2960205"/>
                <a:ext cx="10368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/>
              <p14:cNvContentPartPr/>
              <p14:nvPr/>
            </p14:nvContentPartPr>
            <p14:xfrm>
              <a:off x="2943375" y="3139485"/>
              <a:ext cx="1469160" cy="10620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36175" y="3131565"/>
                <a:ext cx="148068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0" name="Ink 99"/>
              <p14:cNvContentPartPr/>
              <p14:nvPr/>
            </p14:nvContentPartPr>
            <p14:xfrm>
              <a:off x="5978175" y="3359085"/>
              <a:ext cx="3786840" cy="283248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68455" y="3350805"/>
                <a:ext cx="3800160" cy="28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8" name="Ink 127"/>
              <p14:cNvContentPartPr/>
              <p14:nvPr/>
            </p14:nvContentPartPr>
            <p14:xfrm>
              <a:off x="1160655" y="6076725"/>
              <a:ext cx="551160" cy="8136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53815" y="6070605"/>
                <a:ext cx="56556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2" name="Ink 131"/>
              <p14:cNvContentPartPr/>
              <p14:nvPr/>
            </p14:nvContentPartPr>
            <p14:xfrm>
              <a:off x="2501655" y="6027045"/>
              <a:ext cx="1123560" cy="159840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94095" y="6017685"/>
                <a:ext cx="11386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6" name="Ink 135"/>
              <p14:cNvContentPartPr/>
              <p14:nvPr/>
            </p14:nvContentPartPr>
            <p14:xfrm>
              <a:off x="2194935" y="5553645"/>
              <a:ext cx="192960" cy="4356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88815" y="5545005"/>
                <a:ext cx="2077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7" name="Ink 136"/>
              <p14:cNvContentPartPr/>
              <p14:nvPr/>
            </p14:nvContentPartPr>
            <p14:xfrm>
              <a:off x="2070375" y="5577765"/>
              <a:ext cx="195120" cy="7884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64975" y="5569845"/>
                <a:ext cx="2084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8" name="Ink 137"/>
              <p14:cNvContentPartPr/>
              <p14:nvPr/>
            </p14:nvContentPartPr>
            <p14:xfrm>
              <a:off x="1099455" y="5622405"/>
              <a:ext cx="335160" cy="219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93335" y="5614125"/>
                <a:ext cx="3495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9" name="Ink 138"/>
              <p14:cNvContentPartPr/>
              <p14:nvPr/>
            </p14:nvContentPartPr>
            <p14:xfrm>
              <a:off x="980295" y="6650205"/>
              <a:ext cx="623880" cy="640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1655" y="6645525"/>
                <a:ext cx="6368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8" name="Ink 157"/>
              <p14:cNvContentPartPr/>
              <p14:nvPr/>
            </p14:nvContentPartPr>
            <p14:xfrm>
              <a:off x="5731215" y="3917085"/>
              <a:ext cx="532080" cy="89748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21855" y="3909165"/>
                <a:ext cx="547200" cy="9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0" name="Ink 159"/>
              <p14:cNvContentPartPr/>
              <p14:nvPr/>
            </p14:nvContentPartPr>
            <p14:xfrm>
              <a:off x="4175655" y="4424325"/>
              <a:ext cx="1858320" cy="198144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168815" y="4416045"/>
                <a:ext cx="1874520" cy="19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3" name="Ink 162"/>
              <p14:cNvContentPartPr/>
              <p14:nvPr/>
            </p14:nvContentPartPr>
            <p14:xfrm>
              <a:off x="3697935" y="5717805"/>
              <a:ext cx="622800" cy="28836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89295" y="5708085"/>
                <a:ext cx="6400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7" name="Ink 176"/>
              <p14:cNvContentPartPr/>
              <p14:nvPr/>
            </p14:nvContentPartPr>
            <p14:xfrm>
              <a:off x="6459855" y="1214925"/>
              <a:ext cx="3260160" cy="86112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51575" y="1205205"/>
                <a:ext cx="3279240" cy="8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8" name="Ink 187"/>
              <p14:cNvContentPartPr/>
              <p14:nvPr/>
            </p14:nvContentPartPr>
            <p14:xfrm>
              <a:off x="8460375" y="1595805"/>
              <a:ext cx="313560" cy="67248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51375" y="1587525"/>
                <a:ext cx="33264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3" name="Ink 192"/>
              <p14:cNvContentPartPr/>
              <p14:nvPr/>
            </p14:nvContentPartPr>
            <p14:xfrm>
              <a:off x="8624895" y="2238405"/>
              <a:ext cx="2045520" cy="8719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15175" y="2229405"/>
                <a:ext cx="206100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4" name="Ink 193"/>
              <p14:cNvContentPartPr/>
              <p14:nvPr/>
            </p14:nvContentPartPr>
            <p14:xfrm>
              <a:off x="8814255" y="1645485"/>
              <a:ext cx="1172880" cy="598320"/>
            </p14:xfrm>
          </p:contentPart>
        </mc:Choice>
        <mc:Fallback xmlns="">
          <p:pic>
            <p:nvPicPr>
              <p:cNvPr id="194" name="Ink 193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07415" y="1639005"/>
                <a:ext cx="118620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4" name="Ink 213"/>
              <p14:cNvContentPartPr/>
              <p14:nvPr/>
            </p14:nvContentPartPr>
            <p14:xfrm>
              <a:off x="217815" y="1985325"/>
              <a:ext cx="1613520" cy="171684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9535" y="1975245"/>
                <a:ext cx="1629000" cy="17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9" name="Ink 218"/>
              <p14:cNvContentPartPr/>
              <p14:nvPr/>
            </p14:nvContentPartPr>
            <p14:xfrm>
              <a:off x="3585255" y="5515125"/>
              <a:ext cx="384480" cy="17712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77335" y="5505405"/>
                <a:ext cx="4035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28" name="Ink 227"/>
              <p14:cNvContentPartPr/>
              <p14:nvPr/>
            </p14:nvContentPartPr>
            <p14:xfrm>
              <a:off x="1672215" y="5062605"/>
              <a:ext cx="208800" cy="11880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665015" y="5057205"/>
                <a:ext cx="2214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33" name="Ink 232"/>
              <p14:cNvContentPartPr/>
              <p14:nvPr/>
            </p14:nvContentPartPr>
            <p14:xfrm>
              <a:off x="1630095" y="2933205"/>
              <a:ext cx="4680" cy="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0" y="0"/>
                <a:ext cx="4680" cy="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57653" y="535431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0"/>
                </a:moveTo>
                <a:lnTo>
                  <a:pt x="0" y="231266"/>
                </a:lnTo>
              </a:path>
            </a:pathLst>
          </a:custGeom>
          <a:ln w="1917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12289" y="535431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0"/>
                </a:moveTo>
                <a:lnTo>
                  <a:pt x="0" y="231266"/>
                </a:lnTo>
              </a:path>
            </a:pathLst>
          </a:custGeom>
          <a:ln w="1917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441181" y="456945"/>
            <a:ext cx="5803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0835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𝐴	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9358" y="0"/>
            <a:ext cx="7548880" cy="162496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  <a:tabLst>
                <a:tab pos="469265" algn="l"/>
              </a:tabLst>
            </a:pPr>
            <a:r>
              <a:rPr sz="1600" spc="-5" dirty="0">
                <a:solidFill>
                  <a:srgbClr val="17AFE3"/>
                </a:solidFill>
                <a:latin typeface="Trebuchet MS"/>
                <a:cs typeface="Trebuchet MS"/>
              </a:rPr>
              <a:t>12.	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Determinant 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of a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Matrix</a:t>
            </a:r>
            <a:r>
              <a:rPr sz="2000" spc="-7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  <a:p>
            <a:pPr marL="12700" marR="5080" indent="457200">
              <a:lnSpc>
                <a:spcPct val="100000"/>
              </a:lnSpc>
              <a:spcBef>
                <a:spcPts val="1000"/>
              </a:spcBef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If</a:t>
            </a:r>
            <a:r>
              <a:rPr sz="2000" spc="-114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square</a:t>
            </a:r>
            <a:r>
              <a:rPr sz="20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matrix</a:t>
            </a:r>
            <a:r>
              <a:rPr sz="20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then</a:t>
            </a:r>
            <a:r>
              <a:rPr sz="2000" spc="-2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determinant</a:t>
            </a:r>
            <a:r>
              <a:rPr sz="20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of</a:t>
            </a:r>
            <a:r>
              <a:rPr sz="2000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0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represented</a:t>
            </a:r>
            <a:r>
              <a:rPr sz="2000" spc="-4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as  det(</a:t>
            </a:r>
            <a:r>
              <a:rPr sz="2000" i="1" spc="-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).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7885" y="1745945"/>
            <a:ext cx="8794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43865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𝐼𝐹	𝐴</a:t>
            </a:r>
            <a:r>
              <a:rPr sz="2000" spc="3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93361" y="2306320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30"/>
                </a:moveTo>
                <a:lnTo>
                  <a:pt x="67563" y="11430"/>
                </a:lnTo>
                <a:lnTo>
                  <a:pt x="6756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48162" y="1574800"/>
            <a:ext cx="0" cy="731520"/>
          </a:xfrm>
          <a:custGeom>
            <a:avLst/>
            <a:gdLst/>
            <a:ahLst/>
            <a:cxnLst/>
            <a:rect l="l" t="t" r="r" b="b"/>
            <a:pathLst>
              <a:path h="731519">
                <a:moveTo>
                  <a:pt x="0" y="0"/>
                </a:moveTo>
                <a:lnTo>
                  <a:pt x="0" y="731519"/>
                </a:lnTo>
              </a:path>
            </a:pathLst>
          </a:custGeom>
          <a:ln w="2552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3361" y="1563369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30"/>
                </a:moveTo>
                <a:lnTo>
                  <a:pt x="67563" y="11430"/>
                </a:lnTo>
                <a:lnTo>
                  <a:pt x="6756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92323" y="2306320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4" h="11430">
                <a:moveTo>
                  <a:pt x="0" y="11430"/>
                </a:moveTo>
                <a:lnTo>
                  <a:pt x="67563" y="11430"/>
                </a:lnTo>
                <a:lnTo>
                  <a:pt x="6756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05086" y="1574800"/>
            <a:ext cx="0" cy="731520"/>
          </a:xfrm>
          <a:custGeom>
            <a:avLst/>
            <a:gdLst/>
            <a:ahLst/>
            <a:cxnLst/>
            <a:rect l="l" t="t" r="r" b="b"/>
            <a:pathLst>
              <a:path h="731519">
                <a:moveTo>
                  <a:pt x="0" y="0"/>
                </a:moveTo>
                <a:lnTo>
                  <a:pt x="0" y="731519"/>
                </a:lnTo>
              </a:path>
            </a:pathLst>
          </a:custGeom>
          <a:ln w="2552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92323" y="1563369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4" h="11430">
                <a:moveTo>
                  <a:pt x="0" y="11430"/>
                </a:moveTo>
                <a:lnTo>
                  <a:pt x="67563" y="11430"/>
                </a:lnTo>
                <a:lnTo>
                  <a:pt x="6756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152394" y="1461262"/>
            <a:ext cx="114808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70"/>
              </a:lnSpc>
              <a:spcBef>
                <a:spcPts val="105"/>
              </a:spcBef>
              <a:tabLst>
                <a:tab pos="408305" algn="l"/>
                <a:tab pos="803275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2	1	−3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340"/>
              </a:lnSpc>
              <a:tabLst>
                <a:tab pos="408305" algn="l"/>
                <a:tab pos="899160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4	3	5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370"/>
              </a:lnSpc>
              <a:tabLst>
                <a:tab pos="408305" algn="l"/>
                <a:tab pos="899160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5	4	9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30721" y="1822957"/>
            <a:ext cx="330835" cy="236220"/>
          </a:xfrm>
          <a:custGeom>
            <a:avLst/>
            <a:gdLst/>
            <a:ahLst/>
            <a:cxnLst/>
            <a:rect l="l" t="t" r="r" b="b"/>
            <a:pathLst>
              <a:path w="330835" h="236219">
                <a:moveTo>
                  <a:pt x="255397" y="0"/>
                </a:moveTo>
                <a:lnTo>
                  <a:pt x="252094" y="9525"/>
                </a:lnTo>
                <a:lnTo>
                  <a:pt x="265715" y="15501"/>
                </a:lnTo>
                <a:lnTo>
                  <a:pt x="277431" y="23717"/>
                </a:lnTo>
                <a:lnTo>
                  <a:pt x="301295" y="61652"/>
                </a:lnTo>
                <a:lnTo>
                  <a:pt x="309117" y="116712"/>
                </a:lnTo>
                <a:lnTo>
                  <a:pt x="308238" y="137477"/>
                </a:lnTo>
                <a:lnTo>
                  <a:pt x="295148" y="188340"/>
                </a:lnTo>
                <a:lnTo>
                  <a:pt x="265930" y="220255"/>
                </a:lnTo>
                <a:lnTo>
                  <a:pt x="252475" y="226187"/>
                </a:lnTo>
                <a:lnTo>
                  <a:pt x="255397" y="235712"/>
                </a:lnTo>
                <a:lnTo>
                  <a:pt x="300491" y="208994"/>
                </a:lnTo>
                <a:lnTo>
                  <a:pt x="325739" y="159607"/>
                </a:lnTo>
                <a:lnTo>
                  <a:pt x="330580" y="117982"/>
                </a:lnTo>
                <a:lnTo>
                  <a:pt x="329366" y="96335"/>
                </a:lnTo>
                <a:lnTo>
                  <a:pt x="319651" y="57993"/>
                </a:lnTo>
                <a:lnTo>
                  <a:pt x="287512" y="15112"/>
                </a:lnTo>
                <a:lnTo>
                  <a:pt x="272520" y="6163"/>
                </a:lnTo>
                <a:lnTo>
                  <a:pt x="255397" y="0"/>
                </a:lnTo>
                <a:close/>
              </a:path>
              <a:path w="330835" h="236219">
                <a:moveTo>
                  <a:pt x="75183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21" y="220662"/>
                </a:lnTo>
                <a:lnTo>
                  <a:pt x="75183" y="235712"/>
                </a:lnTo>
                <a:lnTo>
                  <a:pt x="78104" y="226187"/>
                </a:lnTo>
                <a:lnTo>
                  <a:pt x="64722" y="220255"/>
                </a:lnTo>
                <a:lnTo>
                  <a:pt x="53149" y="211978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36" y="15501"/>
                </a:lnTo>
                <a:lnTo>
                  <a:pt x="78486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754371" y="1745945"/>
            <a:ext cx="19018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03605" algn="l"/>
                <a:tab pos="1697989" algn="l"/>
              </a:tabLst>
            </a:pPr>
            <a:r>
              <a:rPr sz="2000" spc="5" dirty="0">
                <a:solidFill>
                  <a:srgbClr val="404040"/>
                </a:solidFill>
                <a:latin typeface="Cambria Math"/>
                <a:cs typeface="Cambria Math"/>
              </a:rPr>
              <a:t>𝑡</a:t>
            </a:r>
            <a:r>
              <a:rPr sz="2000" spc="-10" dirty="0">
                <a:solidFill>
                  <a:srgbClr val="404040"/>
                </a:solidFill>
                <a:latin typeface="Cambria Math"/>
                <a:cs typeface="Cambria Math"/>
              </a:rPr>
              <a:t>ℎ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𝑒</a:t>
            </a:r>
            <a:r>
              <a:rPr sz="2000" spc="5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	det </a:t>
            </a:r>
            <a:r>
              <a:rPr sz="2000" spc="-6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pc="5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	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61566" y="1563116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61"/>
                </a:lnTo>
              </a:path>
            </a:pathLst>
          </a:custGeom>
          <a:ln w="2298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56082" y="1563116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61"/>
                </a:lnTo>
              </a:path>
            </a:pathLst>
          </a:custGeom>
          <a:ln w="2298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85864" y="1461262"/>
            <a:ext cx="114808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70"/>
              </a:lnSpc>
              <a:spcBef>
                <a:spcPts val="105"/>
              </a:spcBef>
              <a:tabLst>
                <a:tab pos="407034" algn="l"/>
                <a:tab pos="803275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2	1	−3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340"/>
              </a:lnSpc>
              <a:tabLst>
                <a:tab pos="407034" algn="l"/>
                <a:tab pos="897890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4	3	5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ts val="2370"/>
              </a:lnSpc>
              <a:tabLst>
                <a:tab pos="407034" algn="l"/>
                <a:tab pos="897890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5	4	9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9358" y="2738295"/>
            <a:ext cx="8019415" cy="16256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  <a:tabLst>
                <a:tab pos="469265" algn="l"/>
              </a:tabLst>
            </a:pPr>
            <a:r>
              <a:rPr sz="1600" spc="-5" dirty="0">
                <a:solidFill>
                  <a:srgbClr val="17AFE3"/>
                </a:solidFill>
                <a:latin typeface="Trebuchet MS"/>
                <a:cs typeface="Trebuchet MS"/>
              </a:rPr>
              <a:t>13.	</a:t>
            </a:r>
            <a:r>
              <a:rPr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Singular </a:t>
            </a:r>
            <a:r>
              <a:rPr sz="20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Trebuchet MS"/>
                <a:cs typeface="Trebuchet MS"/>
              </a:rPr>
              <a:t>and Non-singular Matrix</a:t>
            </a:r>
            <a:r>
              <a:rPr sz="2000" spc="-9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:</a:t>
            </a:r>
            <a:endParaRPr sz="20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  <a:spcBef>
                <a:spcPts val="994"/>
              </a:spcBef>
            </a:pP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1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square</a:t>
            </a:r>
            <a:r>
              <a:rPr sz="2000" spc="-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matrix</a:t>
            </a:r>
            <a:r>
              <a:rPr sz="2000" spc="-13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1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is</a:t>
            </a:r>
            <a:r>
              <a:rPr sz="2000" spc="1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called</a:t>
            </a:r>
            <a:r>
              <a:rPr sz="2000" spc="-3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singular</a:t>
            </a:r>
            <a:r>
              <a:rPr sz="2000" spc="-4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if</a:t>
            </a:r>
            <a:r>
              <a:rPr sz="2000" spc="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det(</a:t>
            </a:r>
            <a:r>
              <a:rPr sz="2000" i="1" spc="-5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)=0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and</a:t>
            </a:r>
            <a:r>
              <a:rPr sz="2000" spc="-2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non-singular</a:t>
            </a:r>
            <a:r>
              <a:rPr sz="2000" spc="-50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or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invertible if</a:t>
            </a:r>
            <a:r>
              <a:rPr sz="2000" spc="-5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det(</a:t>
            </a:r>
            <a:r>
              <a:rPr sz="2000" i="1" dirty="0">
                <a:solidFill>
                  <a:srgbClr val="404040"/>
                </a:solidFill>
                <a:latin typeface="Trebuchet MS"/>
                <a:cs typeface="Trebuchet MS"/>
              </a:rPr>
              <a:t>A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)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≠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0.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i.e.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345178" y="514350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563" y="12700"/>
                </a:lnTo>
                <a:lnTo>
                  <a:pt x="675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99978" y="4413250"/>
            <a:ext cx="0" cy="730250"/>
          </a:xfrm>
          <a:custGeom>
            <a:avLst/>
            <a:gdLst/>
            <a:ahLst/>
            <a:cxnLst/>
            <a:rect l="l" t="t" r="r" b="b"/>
            <a:pathLst>
              <a:path h="730250">
                <a:moveTo>
                  <a:pt x="0" y="0"/>
                </a:moveTo>
                <a:lnTo>
                  <a:pt x="0" y="730250"/>
                </a:lnTo>
              </a:path>
            </a:pathLst>
          </a:custGeom>
          <a:ln w="2552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45178" y="440055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563" y="12700"/>
                </a:lnTo>
                <a:lnTo>
                  <a:pt x="675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44139" y="514350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4" h="12700">
                <a:moveTo>
                  <a:pt x="0" y="12700"/>
                </a:moveTo>
                <a:lnTo>
                  <a:pt x="67563" y="12700"/>
                </a:lnTo>
                <a:lnTo>
                  <a:pt x="675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56902" y="4413250"/>
            <a:ext cx="0" cy="730250"/>
          </a:xfrm>
          <a:custGeom>
            <a:avLst/>
            <a:gdLst/>
            <a:ahLst/>
            <a:cxnLst/>
            <a:rect l="l" t="t" r="r" b="b"/>
            <a:pathLst>
              <a:path h="730250">
                <a:moveTo>
                  <a:pt x="0" y="0"/>
                </a:moveTo>
                <a:lnTo>
                  <a:pt x="0" y="730250"/>
                </a:lnTo>
              </a:path>
            </a:pathLst>
          </a:custGeom>
          <a:ln w="2552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44139" y="4400550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4" h="12700">
                <a:moveTo>
                  <a:pt x="0" y="12700"/>
                </a:moveTo>
                <a:lnTo>
                  <a:pt x="67563" y="12700"/>
                </a:lnTo>
                <a:lnTo>
                  <a:pt x="675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76069" y="4299584"/>
            <a:ext cx="2276475" cy="925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1730">
              <a:lnSpc>
                <a:spcPts val="2370"/>
              </a:lnSpc>
              <a:spcBef>
                <a:spcPts val="100"/>
              </a:spcBef>
              <a:tabLst>
                <a:tab pos="1536700" algn="l"/>
                <a:tab pos="1931670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2	1	−3</a:t>
            </a:r>
            <a:endParaRPr sz="2000">
              <a:latin typeface="Cambria Math"/>
              <a:cs typeface="Cambria Math"/>
            </a:endParaRPr>
          </a:p>
          <a:p>
            <a:pPr marR="99060" algn="r">
              <a:lnSpc>
                <a:spcPts val="2340"/>
              </a:lnSpc>
              <a:tabLst>
                <a:tab pos="534670" algn="l"/>
                <a:tab pos="1129030" algn="l"/>
                <a:tab pos="1524000" algn="l"/>
                <a:tab pos="2014855" algn="l"/>
              </a:tabLst>
            </a:pPr>
            <a:r>
              <a:rPr sz="3000" spc="7" baseline="2777" dirty="0">
                <a:solidFill>
                  <a:srgbClr val="404040"/>
                </a:solidFill>
                <a:latin typeface="Cambria Math"/>
                <a:cs typeface="Cambria Math"/>
              </a:rPr>
              <a:t>𝐿𝑒𝑡	𝐴</a:t>
            </a:r>
            <a:r>
              <a:rPr sz="3000" spc="165" baseline="277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000" baseline="2777" dirty="0">
                <a:solidFill>
                  <a:srgbClr val="404040"/>
                </a:solidFill>
                <a:latin typeface="Cambria Math"/>
                <a:cs typeface="Cambria Math"/>
              </a:rPr>
              <a:t>=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4	3	5</a:t>
            </a:r>
            <a:endParaRPr sz="2000">
              <a:latin typeface="Cambria Math"/>
              <a:cs typeface="Cambria Math"/>
            </a:endParaRPr>
          </a:p>
          <a:p>
            <a:pPr marR="99060" algn="r">
              <a:lnSpc>
                <a:spcPts val="2370"/>
              </a:lnSpc>
              <a:tabLst>
                <a:tab pos="394335" algn="l"/>
                <a:tab pos="885190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5	4	9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82538" y="4660646"/>
            <a:ext cx="330835" cy="236220"/>
          </a:xfrm>
          <a:custGeom>
            <a:avLst/>
            <a:gdLst/>
            <a:ahLst/>
            <a:cxnLst/>
            <a:rect l="l" t="t" r="r" b="b"/>
            <a:pathLst>
              <a:path w="330835" h="236220">
                <a:moveTo>
                  <a:pt x="255397" y="0"/>
                </a:moveTo>
                <a:lnTo>
                  <a:pt x="252095" y="9524"/>
                </a:lnTo>
                <a:lnTo>
                  <a:pt x="265715" y="15501"/>
                </a:lnTo>
                <a:lnTo>
                  <a:pt x="277431" y="23717"/>
                </a:lnTo>
                <a:lnTo>
                  <a:pt x="301295" y="61652"/>
                </a:lnTo>
                <a:lnTo>
                  <a:pt x="309117" y="116712"/>
                </a:lnTo>
                <a:lnTo>
                  <a:pt x="308238" y="137477"/>
                </a:lnTo>
                <a:lnTo>
                  <a:pt x="295148" y="188340"/>
                </a:lnTo>
                <a:lnTo>
                  <a:pt x="265930" y="220255"/>
                </a:lnTo>
                <a:lnTo>
                  <a:pt x="252475" y="226186"/>
                </a:lnTo>
                <a:lnTo>
                  <a:pt x="255397" y="235711"/>
                </a:lnTo>
                <a:lnTo>
                  <a:pt x="300491" y="208994"/>
                </a:lnTo>
                <a:lnTo>
                  <a:pt x="325739" y="159607"/>
                </a:lnTo>
                <a:lnTo>
                  <a:pt x="330581" y="117982"/>
                </a:lnTo>
                <a:lnTo>
                  <a:pt x="329366" y="96335"/>
                </a:lnTo>
                <a:lnTo>
                  <a:pt x="319651" y="57993"/>
                </a:lnTo>
                <a:lnTo>
                  <a:pt x="287512" y="15112"/>
                </a:lnTo>
                <a:lnTo>
                  <a:pt x="272520" y="6163"/>
                </a:lnTo>
                <a:lnTo>
                  <a:pt x="255397" y="0"/>
                </a:lnTo>
                <a:close/>
              </a:path>
              <a:path w="330835" h="236220">
                <a:moveTo>
                  <a:pt x="75184" y="0"/>
                </a:moveTo>
                <a:lnTo>
                  <a:pt x="30196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21" y="220662"/>
                </a:lnTo>
                <a:lnTo>
                  <a:pt x="75184" y="235711"/>
                </a:lnTo>
                <a:lnTo>
                  <a:pt x="78104" y="226186"/>
                </a:lnTo>
                <a:lnTo>
                  <a:pt x="64722" y="220255"/>
                </a:lnTo>
                <a:lnTo>
                  <a:pt x="53149" y="211978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3" y="46862"/>
                </a:lnTo>
                <a:lnTo>
                  <a:pt x="64936" y="15501"/>
                </a:lnTo>
                <a:lnTo>
                  <a:pt x="78486" y="9524"/>
                </a:lnTo>
                <a:lnTo>
                  <a:pt x="751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14906" y="4400803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61"/>
                </a:lnTo>
              </a:path>
            </a:pathLst>
          </a:custGeom>
          <a:ln w="2298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7898" y="4400803"/>
            <a:ext cx="0" cy="755015"/>
          </a:xfrm>
          <a:custGeom>
            <a:avLst/>
            <a:gdLst/>
            <a:ahLst/>
            <a:cxnLst/>
            <a:rect l="l" t="t" r="r" b="b"/>
            <a:pathLst>
              <a:path h="755014">
                <a:moveTo>
                  <a:pt x="0" y="0"/>
                </a:moveTo>
                <a:lnTo>
                  <a:pt x="0" y="754761"/>
                </a:lnTo>
              </a:path>
            </a:pathLst>
          </a:custGeom>
          <a:ln w="22987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806188" y="4299584"/>
            <a:ext cx="3180080" cy="925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064">
              <a:lnSpc>
                <a:spcPts val="2370"/>
              </a:lnSpc>
              <a:spcBef>
                <a:spcPts val="100"/>
              </a:spcBef>
              <a:tabLst>
                <a:tab pos="2440305" algn="l"/>
                <a:tab pos="2835275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2	1	−3</a:t>
            </a:r>
            <a:endParaRPr sz="2000">
              <a:latin typeface="Cambria Math"/>
              <a:cs typeface="Cambria Math"/>
            </a:endParaRPr>
          </a:p>
          <a:p>
            <a:pPr marR="100330" algn="r">
              <a:lnSpc>
                <a:spcPts val="2340"/>
              </a:lnSpc>
              <a:tabLst>
                <a:tab pos="890905" algn="l"/>
                <a:tab pos="1686560" algn="l"/>
                <a:tab pos="2031364" algn="l"/>
                <a:tab pos="2427605" algn="l"/>
                <a:tab pos="2916555" algn="l"/>
              </a:tabLst>
            </a:pPr>
            <a:r>
              <a:rPr sz="3000" spc="7" baseline="2777" dirty="0">
                <a:solidFill>
                  <a:srgbClr val="404040"/>
                </a:solidFill>
                <a:latin typeface="Cambria Math"/>
                <a:cs typeface="Cambria Math"/>
              </a:rPr>
              <a:t>𝑡ℎ</a:t>
            </a:r>
            <a:r>
              <a:rPr sz="3000" spc="-7" baseline="2777" dirty="0">
                <a:solidFill>
                  <a:srgbClr val="404040"/>
                </a:solidFill>
                <a:latin typeface="Cambria Math"/>
                <a:cs typeface="Cambria Math"/>
              </a:rPr>
              <a:t>𝑒</a:t>
            </a:r>
            <a:r>
              <a:rPr sz="3000" spc="7" baseline="2777" dirty="0">
                <a:solidFill>
                  <a:srgbClr val="404040"/>
                </a:solidFill>
                <a:latin typeface="Cambria Math"/>
                <a:cs typeface="Cambria Math"/>
              </a:rPr>
              <a:t>𝑛</a:t>
            </a:r>
            <a:r>
              <a:rPr sz="3000" baseline="2777" dirty="0">
                <a:solidFill>
                  <a:srgbClr val="404040"/>
                </a:solidFill>
                <a:latin typeface="Cambria Math"/>
                <a:cs typeface="Cambria Math"/>
              </a:rPr>
              <a:t>	det </a:t>
            </a:r>
            <a:r>
              <a:rPr sz="3000" spc="-97" baseline="2777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3000" spc="7" baseline="2777" dirty="0">
                <a:solidFill>
                  <a:srgbClr val="404040"/>
                </a:solidFill>
                <a:latin typeface="Cambria Math"/>
                <a:cs typeface="Cambria Math"/>
              </a:rPr>
              <a:t>𝐴</a:t>
            </a:r>
            <a:r>
              <a:rPr sz="3000" baseline="2777" dirty="0">
                <a:solidFill>
                  <a:srgbClr val="404040"/>
                </a:solidFill>
                <a:latin typeface="Cambria Math"/>
                <a:cs typeface="Cambria Math"/>
              </a:rPr>
              <a:t>	=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4	3	5</a:t>
            </a:r>
            <a:endParaRPr sz="2000">
              <a:latin typeface="Cambria Math"/>
              <a:cs typeface="Cambria Math"/>
            </a:endParaRPr>
          </a:p>
          <a:p>
            <a:pPr marR="100965" algn="r">
              <a:lnSpc>
                <a:spcPts val="2370"/>
              </a:lnSpc>
              <a:tabLst>
                <a:tab pos="395605" algn="l"/>
                <a:tab pos="885190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5	4	9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08769" y="5508244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0"/>
                </a:moveTo>
                <a:lnTo>
                  <a:pt x="0" y="231241"/>
                </a:lnTo>
              </a:path>
            </a:pathLst>
          </a:custGeom>
          <a:ln w="1917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64929" y="5508244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0"/>
                </a:moveTo>
                <a:lnTo>
                  <a:pt x="0" y="231241"/>
                </a:lnTo>
              </a:path>
            </a:pathLst>
          </a:custGeom>
          <a:ln w="19176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42614" y="5506465"/>
            <a:ext cx="1033144" cy="236220"/>
          </a:xfrm>
          <a:custGeom>
            <a:avLst/>
            <a:gdLst/>
            <a:ahLst/>
            <a:cxnLst/>
            <a:rect l="l" t="t" r="r" b="b"/>
            <a:pathLst>
              <a:path w="1033145" h="236220">
                <a:moveTo>
                  <a:pt x="957961" y="0"/>
                </a:moveTo>
                <a:lnTo>
                  <a:pt x="954659" y="9525"/>
                </a:lnTo>
                <a:lnTo>
                  <a:pt x="968279" y="15501"/>
                </a:lnTo>
                <a:lnTo>
                  <a:pt x="979995" y="23717"/>
                </a:lnTo>
                <a:lnTo>
                  <a:pt x="1003859" y="61659"/>
                </a:lnTo>
                <a:lnTo>
                  <a:pt x="1011682" y="116700"/>
                </a:lnTo>
                <a:lnTo>
                  <a:pt x="1010802" y="137490"/>
                </a:lnTo>
                <a:lnTo>
                  <a:pt x="997712" y="188404"/>
                </a:lnTo>
                <a:lnTo>
                  <a:pt x="968494" y="220228"/>
                </a:lnTo>
                <a:lnTo>
                  <a:pt x="955039" y="226174"/>
                </a:lnTo>
                <a:lnTo>
                  <a:pt x="957961" y="235750"/>
                </a:lnTo>
                <a:lnTo>
                  <a:pt x="1003055" y="208986"/>
                </a:lnTo>
                <a:lnTo>
                  <a:pt x="1028303" y="159586"/>
                </a:lnTo>
                <a:lnTo>
                  <a:pt x="1033145" y="117944"/>
                </a:lnTo>
                <a:lnTo>
                  <a:pt x="1031930" y="96330"/>
                </a:lnTo>
                <a:lnTo>
                  <a:pt x="1022215" y="57996"/>
                </a:lnTo>
                <a:lnTo>
                  <a:pt x="990076" y="15113"/>
                </a:lnTo>
                <a:lnTo>
                  <a:pt x="975084" y="6163"/>
                </a:lnTo>
                <a:lnTo>
                  <a:pt x="957961" y="0"/>
                </a:lnTo>
                <a:close/>
              </a:path>
              <a:path w="1033145" h="236220">
                <a:moveTo>
                  <a:pt x="75184" y="0"/>
                </a:moveTo>
                <a:lnTo>
                  <a:pt x="30196" y="26824"/>
                </a:lnTo>
                <a:lnTo>
                  <a:pt x="4857" y="76347"/>
                </a:lnTo>
                <a:lnTo>
                  <a:pt x="0" y="117944"/>
                </a:lnTo>
                <a:lnTo>
                  <a:pt x="1214" y="139599"/>
                </a:lnTo>
                <a:lnTo>
                  <a:pt x="10929" y="177904"/>
                </a:lnTo>
                <a:lnTo>
                  <a:pt x="43021" y="220665"/>
                </a:lnTo>
                <a:lnTo>
                  <a:pt x="75184" y="235750"/>
                </a:lnTo>
                <a:lnTo>
                  <a:pt x="78105" y="226174"/>
                </a:lnTo>
                <a:lnTo>
                  <a:pt x="64722" y="220228"/>
                </a:lnTo>
                <a:lnTo>
                  <a:pt x="53149" y="211951"/>
                </a:lnTo>
                <a:lnTo>
                  <a:pt x="29338" y="173343"/>
                </a:lnTo>
                <a:lnTo>
                  <a:pt x="21462" y="116700"/>
                </a:lnTo>
                <a:lnTo>
                  <a:pt x="22342" y="96581"/>
                </a:lnTo>
                <a:lnTo>
                  <a:pt x="35433" y="46863"/>
                </a:lnTo>
                <a:lnTo>
                  <a:pt x="64936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66614" y="5506465"/>
            <a:ext cx="1033144" cy="236220"/>
          </a:xfrm>
          <a:custGeom>
            <a:avLst/>
            <a:gdLst/>
            <a:ahLst/>
            <a:cxnLst/>
            <a:rect l="l" t="t" r="r" b="b"/>
            <a:pathLst>
              <a:path w="1033145" h="236220">
                <a:moveTo>
                  <a:pt x="957961" y="0"/>
                </a:moveTo>
                <a:lnTo>
                  <a:pt x="954659" y="9525"/>
                </a:lnTo>
                <a:lnTo>
                  <a:pt x="968279" y="15501"/>
                </a:lnTo>
                <a:lnTo>
                  <a:pt x="979995" y="23717"/>
                </a:lnTo>
                <a:lnTo>
                  <a:pt x="1003859" y="61659"/>
                </a:lnTo>
                <a:lnTo>
                  <a:pt x="1011682" y="116700"/>
                </a:lnTo>
                <a:lnTo>
                  <a:pt x="1010802" y="137490"/>
                </a:lnTo>
                <a:lnTo>
                  <a:pt x="997712" y="188404"/>
                </a:lnTo>
                <a:lnTo>
                  <a:pt x="968494" y="220228"/>
                </a:lnTo>
                <a:lnTo>
                  <a:pt x="955039" y="226174"/>
                </a:lnTo>
                <a:lnTo>
                  <a:pt x="957961" y="235750"/>
                </a:lnTo>
                <a:lnTo>
                  <a:pt x="1003055" y="208986"/>
                </a:lnTo>
                <a:lnTo>
                  <a:pt x="1028303" y="159586"/>
                </a:lnTo>
                <a:lnTo>
                  <a:pt x="1033145" y="117944"/>
                </a:lnTo>
                <a:lnTo>
                  <a:pt x="1031930" y="96330"/>
                </a:lnTo>
                <a:lnTo>
                  <a:pt x="1022215" y="57996"/>
                </a:lnTo>
                <a:lnTo>
                  <a:pt x="990076" y="15113"/>
                </a:lnTo>
                <a:lnTo>
                  <a:pt x="975084" y="6163"/>
                </a:lnTo>
                <a:lnTo>
                  <a:pt x="957961" y="0"/>
                </a:lnTo>
                <a:close/>
              </a:path>
              <a:path w="1033145" h="236220">
                <a:moveTo>
                  <a:pt x="75184" y="0"/>
                </a:moveTo>
                <a:lnTo>
                  <a:pt x="30196" y="26824"/>
                </a:lnTo>
                <a:lnTo>
                  <a:pt x="4857" y="76347"/>
                </a:lnTo>
                <a:lnTo>
                  <a:pt x="0" y="117944"/>
                </a:lnTo>
                <a:lnTo>
                  <a:pt x="1214" y="139599"/>
                </a:lnTo>
                <a:lnTo>
                  <a:pt x="10929" y="177904"/>
                </a:lnTo>
                <a:lnTo>
                  <a:pt x="43021" y="220665"/>
                </a:lnTo>
                <a:lnTo>
                  <a:pt x="75184" y="235750"/>
                </a:lnTo>
                <a:lnTo>
                  <a:pt x="78105" y="226174"/>
                </a:lnTo>
                <a:lnTo>
                  <a:pt x="64722" y="220228"/>
                </a:lnTo>
                <a:lnTo>
                  <a:pt x="53149" y="211951"/>
                </a:lnTo>
                <a:lnTo>
                  <a:pt x="29338" y="173343"/>
                </a:lnTo>
                <a:lnTo>
                  <a:pt x="21462" y="116700"/>
                </a:lnTo>
                <a:lnTo>
                  <a:pt x="22342" y="96581"/>
                </a:lnTo>
                <a:lnTo>
                  <a:pt x="35433" y="46863"/>
                </a:lnTo>
                <a:lnTo>
                  <a:pt x="64936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269228" y="5430723"/>
            <a:ext cx="14922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− </a:t>
            </a: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3(16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000" spc="-4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15)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73732" y="5304840"/>
            <a:ext cx="4456430" cy="132016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724535">
              <a:lnSpc>
                <a:spcPct val="100000"/>
              </a:lnSpc>
              <a:spcBef>
                <a:spcPts val="1095"/>
              </a:spcBef>
              <a:tabLst>
                <a:tab pos="1231900" algn="l"/>
                <a:tab pos="1544320" algn="l"/>
                <a:tab pos="3083560" algn="l"/>
              </a:tabLst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⟹	𝐴	= 2  </a:t>
            </a: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27</a:t>
            </a:r>
            <a:r>
              <a:rPr sz="2000" spc="9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000" spc="1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20	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− 1 </a:t>
            </a: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36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−</a:t>
            </a:r>
            <a:r>
              <a:rPr sz="2000" spc="-105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mbria Math"/>
                <a:cs typeface="Cambria Math"/>
              </a:rPr>
              <a:t>25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= </a:t>
            </a: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14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− </a:t>
            </a:r>
            <a:r>
              <a:rPr sz="2000" spc="-5" dirty="0">
                <a:solidFill>
                  <a:srgbClr val="404040"/>
                </a:solidFill>
                <a:latin typeface="Cambria Math"/>
                <a:cs typeface="Cambria Math"/>
              </a:rPr>
              <a:t>11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− 3 =</a:t>
            </a:r>
            <a:r>
              <a:rPr sz="2000" spc="380" dirty="0">
                <a:solidFill>
                  <a:srgbClr val="404040"/>
                </a:solidFill>
                <a:latin typeface="Cambria Math"/>
                <a:cs typeface="Cambria Math"/>
              </a:rPr>
              <a:t> </a:t>
            </a:r>
            <a:r>
              <a:rPr sz="2000" dirty="0">
                <a:solidFill>
                  <a:srgbClr val="404040"/>
                </a:solidFill>
                <a:latin typeface="Cambria Math"/>
                <a:cs typeface="Cambria Math"/>
              </a:rPr>
              <a:t>0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Hence,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is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a </a:t>
            </a:r>
            <a:r>
              <a:rPr sz="2000" spc="-5" dirty="0">
                <a:solidFill>
                  <a:srgbClr val="404040"/>
                </a:solidFill>
                <a:latin typeface="Trebuchet MS"/>
                <a:cs typeface="Trebuchet MS"/>
              </a:rPr>
              <a:t>singular</a:t>
            </a:r>
            <a:r>
              <a:rPr sz="2000" spc="-305" dirty="0">
                <a:solidFill>
                  <a:srgbClr val="404040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404040"/>
                </a:solidFill>
                <a:latin typeface="Trebuchet MS"/>
                <a:cs typeface="Trebuchet MS"/>
              </a:rPr>
              <a:t>matrix.</a:t>
            </a:r>
            <a:endParaRPr sz="2000">
              <a:latin typeface="Trebuchet MS"/>
              <a:cs typeface="Trebuchet M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/>
              <p14:cNvContentPartPr/>
              <p14:nvPr/>
            </p14:nvContentPartPr>
            <p14:xfrm>
              <a:off x="448935" y="420045"/>
              <a:ext cx="578880" cy="34308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735" y="412485"/>
                <a:ext cx="5907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712095" y="1205925"/>
              <a:ext cx="743040" cy="10008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175" y="1197285"/>
                <a:ext cx="7592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/>
              <p14:cNvContentPartPr/>
              <p14:nvPr/>
            </p14:nvContentPartPr>
            <p14:xfrm>
              <a:off x="770415" y="1204845"/>
              <a:ext cx="751320" cy="1602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495" y="1195125"/>
                <a:ext cx="768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/>
              <p14:cNvContentPartPr/>
              <p14:nvPr/>
            </p14:nvContentPartPr>
            <p14:xfrm>
              <a:off x="8248695" y="806685"/>
              <a:ext cx="582840" cy="4716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37175" y="799125"/>
                <a:ext cx="6044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48"/>
              <p14:cNvContentPartPr/>
              <p14:nvPr/>
            </p14:nvContentPartPr>
            <p14:xfrm>
              <a:off x="8281815" y="846285"/>
              <a:ext cx="619200" cy="38880"/>
            </p14:xfrm>
          </p:contentPart>
        </mc:Choice>
        <mc:Fallback xmlns="">
          <p:pic>
            <p:nvPicPr>
              <p:cNvPr id="49" name="Ink 4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73175" y="835485"/>
                <a:ext cx="6382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/>
              <p14:cNvContentPartPr/>
              <p14:nvPr/>
            </p14:nvContentPartPr>
            <p14:xfrm>
              <a:off x="6419175" y="2364045"/>
              <a:ext cx="1607760" cy="14760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0535" y="2354685"/>
                <a:ext cx="1625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/>
              <p14:cNvContentPartPr/>
              <p14:nvPr/>
            </p14:nvContentPartPr>
            <p14:xfrm>
              <a:off x="2958135" y="1407165"/>
              <a:ext cx="254880" cy="1558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49135" y="1397085"/>
                <a:ext cx="2707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/>
              <p14:cNvContentPartPr/>
              <p14:nvPr/>
            </p14:nvContentPartPr>
            <p14:xfrm>
              <a:off x="7071855" y="1523805"/>
              <a:ext cx="52920" cy="1030680"/>
            </p14:xfrm>
          </p:contentPart>
        </mc:Choice>
        <mc:Fallback xmlns="">
          <p:pic>
            <p:nvPicPr>
              <p:cNvPr id="66" name="Ink 6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62495" y="1516245"/>
                <a:ext cx="6984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3" name="Ink 82"/>
              <p14:cNvContentPartPr/>
              <p14:nvPr/>
            </p14:nvContentPartPr>
            <p14:xfrm>
              <a:off x="6777735" y="1758525"/>
              <a:ext cx="217080" cy="2448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69815" y="1750245"/>
                <a:ext cx="232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4" name="Ink 83"/>
              <p14:cNvContentPartPr/>
              <p14:nvPr/>
            </p14:nvContentPartPr>
            <p14:xfrm>
              <a:off x="6803655" y="1766805"/>
              <a:ext cx="250920" cy="2628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96455" y="1762125"/>
                <a:ext cx="266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" name="Ink 103"/>
              <p14:cNvContentPartPr/>
              <p14:nvPr/>
            </p14:nvContentPartPr>
            <p14:xfrm>
              <a:off x="5333055" y="1932765"/>
              <a:ext cx="5088960" cy="14864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23335" y="1926285"/>
                <a:ext cx="5107680" cy="14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8" name="Ink 117"/>
              <p14:cNvContentPartPr/>
              <p14:nvPr/>
            </p14:nvContentPartPr>
            <p14:xfrm>
              <a:off x="947535" y="2639445"/>
              <a:ext cx="716400" cy="33912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8175" y="2627565"/>
                <a:ext cx="7376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1" name="Ink 120"/>
              <p14:cNvContentPartPr/>
              <p14:nvPr/>
            </p14:nvContentPartPr>
            <p14:xfrm>
              <a:off x="1235175" y="3216165"/>
              <a:ext cx="993600" cy="11880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26175" y="3206445"/>
                <a:ext cx="1012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2" name="Ink 121"/>
              <p14:cNvContentPartPr/>
              <p14:nvPr/>
            </p14:nvContentPartPr>
            <p14:xfrm>
              <a:off x="2842935" y="3200325"/>
              <a:ext cx="1185120" cy="6696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34655" y="3190605"/>
                <a:ext cx="120384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3" name="Ink 122"/>
              <p14:cNvContentPartPr/>
              <p14:nvPr/>
            </p14:nvContentPartPr>
            <p14:xfrm>
              <a:off x="3180615" y="3166485"/>
              <a:ext cx="1504440" cy="97200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72335" y="3157125"/>
                <a:ext cx="15224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k 124"/>
              <p14:cNvContentPartPr/>
              <p14:nvPr/>
            </p14:nvContentPartPr>
            <p14:xfrm>
              <a:off x="5203815" y="3705765"/>
              <a:ext cx="1239480" cy="62640"/>
            </p14:xfrm>
          </p:contentPart>
        </mc:Choice>
        <mc:Fallback xmlns="">
          <p:pic>
            <p:nvPicPr>
              <p:cNvPr id="125" name="Ink 12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94455" y="3694245"/>
                <a:ext cx="12603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8" name="Ink 127"/>
              <p14:cNvContentPartPr/>
              <p14:nvPr/>
            </p14:nvContentPartPr>
            <p14:xfrm>
              <a:off x="5591175" y="4992765"/>
              <a:ext cx="734040" cy="60120"/>
            </p14:xfrm>
          </p:contentPart>
        </mc:Choice>
        <mc:Fallback xmlns="">
          <p:pic>
            <p:nvPicPr>
              <p:cNvPr id="128" name="Ink 12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83255" y="4984485"/>
                <a:ext cx="750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9" name="Ink 128"/>
              <p14:cNvContentPartPr/>
              <p14:nvPr/>
            </p14:nvContentPartPr>
            <p14:xfrm>
              <a:off x="5495055" y="5045325"/>
              <a:ext cx="918000" cy="7812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86775" y="5033085"/>
                <a:ext cx="9385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4" name="Ink 133"/>
              <p14:cNvContentPartPr/>
              <p14:nvPr/>
            </p14:nvContentPartPr>
            <p14:xfrm>
              <a:off x="3914295" y="5949285"/>
              <a:ext cx="468000" cy="18504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06735" y="5935965"/>
                <a:ext cx="488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5" name="Ink 134"/>
              <p14:cNvContentPartPr/>
              <p14:nvPr/>
            </p14:nvContentPartPr>
            <p14:xfrm>
              <a:off x="3546015" y="6199125"/>
              <a:ext cx="300600" cy="5436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37735" y="6189405"/>
                <a:ext cx="318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6" name="Ink 135"/>
              <p14:cNvContentPartPr/>
              <p14:nvPr/>
            </p14:nvContentPartPr>
            <p14:xfrm>
              <a:off x="3518295" y="6282285"/>
              <a:ext cx="315000" cy="3240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08935" y="6272565"/>
                <a:ext cx="3348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9" name="Ink 138"/>
              <p14:cNvContentPartPr/>
              <p14:nvPr/>
            </p14:nvContentPartPr>
            <p14:xfrm>
              <a:off x="2218335" y="4025445"/>
              <a:ext cx="915840" cy="374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10775" y="4018245"/>
                <a:ext cx="9298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0" name="Ink 139"/>
              <p14:cNvContentPartPr/>
              <p14:nvPr/>
            </p14:nvContentPartPr>
            <p14:xfrm>
              <a:off x="2354775" y="4116165"/>
              <a:ext cx="776520" cy="5616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47575" y="4110045"/>
                <a:ext cx="791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2" name="Ink 141"/>
              <p14:cNvContentPartPr/>
              <p14:nvPr/>
            </p14:nvContentPartPr>
            <p14:xfrm>
              <a:off x="628215" y="3927525"/>
              <a:ext cx="1223280" cy="7524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1735" y="3919605"/>
                <a:ext cx="1236240" cy="9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D6AB9F870561418E1A1E775E91BE6B" ma:contentTypeVersion="2" ma:contentTypeDescription="Create a new document." ma:contentTypeScope="" ma:versionID="000897ac2b58467d443d3f4f5ca4986a">
  <xsd:schema xmlns:xsd="http://www.w3.org/2001/XMLSchema" xmlns:xs="http://www.w3.org/2001/XMLSchema" xmlns:p="http://schemas.microsoft.com/office/2006/metadata/properties" xmlns:ns2="737db464-f77e-4078-9316-e5cba77aeab4" targetNamespace="http://schemas.microsoft.com/office/2006/metadata/properties" ma:root="true" ma:fieldsID="6f1c76083788541bd3f50fe89f98c6dc" ns2:_="">
    <xsd:import namespace="737db464-f77e-4078-9316-e5cba77aea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db464-f77e-4078-9316-e5cba77aea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A57A81-42FE-4A1A-8D40-5FE381F350C3}"/>
</file>

<file path=customXml/itemProps2.xml><?xml version="1.0" encoding="utf-8"?>
<ds:datastoreItem xmlns:ds="http://schemas.openxmlformats.org/officeDocument/2006/customXml" ds:itemID="{C5309D82-0A1F-4DBD-8C06-B9593A1586F0}"/>
</file>

<file path=customXml/itemProps3.xml><?xml version="1.0" encoding="utf-8"?>
<ds:datastoreItem xmlns:ds="http://schemas.openxmlformats.org/officeDocument/2006/customXml" ds:itemID="{68EC997A-8D9B-492F-8295-453E5C17AE4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5573</TotalTime>
  <Words>3613</Words>
  <Application>Microsoft Office PowerPoint</Application>
  <PresentationFormat>Custom</PresentationFormat>
  <Paragraphs>1532</Paragraphs>
  <Slides>77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PowerPoint Presentation</vt:lpstr>
      <vt:lpstr>Matrix :</vt:lpstr>
      <vt:lpstr>Type Of Matrices :</vt:lpstr>
      <vt:lpstr>PowerPoint Presentation</vt:lpstr>
      <vt:lpstr>PowerPoint Presentation</vt:lpstr>
      <vt:lpstr>PowerPoint Presentation</vt:lpstr>
      <vt:lpstr>10. Trace of a Square Matrix :</vt:lpstr>
      <vt:lpstr>11. Transpose of a Matrix :</vt:lpstr>
      <vt:lpstr>PowerPoint Presentation</vt:lpstr>
      <vt:lpstr>Elementary Transformations :</vt:lpstr>
      <vt:lpstr>PowerPoint Presentation</vt:lpstr>
      <vt:lpstr>III. In any two successive rows that do not consists  entirely of zeros, the leading 1 in the lower row  occurs farther to the right than the leading 1 in the  higher row.</vt:lpstr>
      <vt:lpstr>PowerPoint Presentation</vt:lpstr>
      <vt:lpstr>Notes:</vt:lpstr>
      <vt:lpstr>(reduced row -  echelon form)</vt:lpstr>
      <vt:lpstr>Find the echelon form and reduce row echelon form of the following matrix</vt:lpstr>
      <vt:lpstr>System of Non-Homogeneous Linear Equations :</vt:lpstr>
      <vt:lpstr>PowerPoint Presentation</vt:lpstr>
      <vt:lpstr>Solution of system of Linear  Equations :</vt:lpstr>
      <vt:lpstr>PowerPoint Presentation</vt:lpstr>
      <vt:lpstr>1.2 Gaussian Elimination and Gauss-Jordan  Elimination  mn matrix:</vt:lpstr>
      <vt:lpstr>PowerPoint Presentation</vt:lpstr>
      <vt:lpstr>PowerPoint Presentation</vt:lpstr>
      <vt:lpstr>rij  : Ri  Rj</vt:lpstr>
      <vt:lpstr> 0 1 3 4</vt:lpstr>
      <vt:lpstr>PowerPoint Presentation</vt:lpstr>
      <vt:lpstr>PowerPoint Presentation</vt:lpstr>
      <vt:lpstr>PowerPoint Presentation</vt:lpstr>
      <vt:lpstr>PowerPoint Presentation</vt:lpstr>
      <vt:lpstr>Solutions of a system of homogenous linear Equations :</vt:lpstr>
      <vt:lpstr>Inverse of Matrix</vt:lpstr>
      <vt:lpstr>Cramer’s rule :</vt:lpstr>
      <vt:lpstr>Determinant of an Upper Triangular Matrix : </vt:lpstr>
      <vt:lpstr>PowerPoint Presentation</vt:lpstr>
      <vt:lpstr>Minors and Cofactors  of square matrix:</vt:lpstr>
      <vt:lpstr>2. Cofactor of an element of a Determinant :</vt:lpstr>
      <vt:lpstr>3   Adjoint of square Matrix :</vt:lpstr>
      <vt:lpstr>Invertible Matrix :</vt:lpstr>
      <vt:lpstr>Inverse of a Matrix :</vt:lpstr>
      <vt:lpstr>Find Inverse of a Matrix :</vt:lpstr>
      <vt:lpstr>Inverse of a matrix  2.  By Elementary  Transformation :</vt:lpstr>
      <vt:lpstr>PowerPoint Presentation</vt:lpstr>
      <vt:lpstr>Find the Inverse of a matrix  2.  By Elementary  Transformation :</vt:lpstr>
      <vt:lpstr>PowerPoint Presentation</vt:lpstr>
      <vt:lpstr>Inverses and Powers of Diagonal Matrices :</vt:lpstr>
      <vt:lpstr>𝑑1𝐾</vt:lpstr>
      <vt:lpstr>Rank of Matrix :</vt:lpstr>
      <vt:lpstr>I. If A is zero matrix then 𝜌 𝐴 = 0.</vt:lpstr>
      <vt:lpstr>Rank of Matrix by Row Echelon Form :</vt:lpstr>
      <vt:lpstr>EXAMPLE 2:</vt:lpstr>
      <vt:lpstr>Solution:</vt:lpstr>
      <vt:lpstr>4. USING NORMAL FORM</vt:lpstr>
      <vt:lpstr>4. USING NORMAL FORM</vt:lpstr>
      <vt:lpstr>Find the rank of a matrix using normal form,</vt:lpstr>
      <vt:lpstr>Now,convert the reduced matrix to normal form by using row/column operations,</vt:lpstr>
      <vt:lpstr>PowerPoint Presentation</vt:lpstr>
      <vt:lpstr>PowerPoint Presentation</vt:lpstr>
      <vt:lpstr>SOME SPECIAL MATRIX :</vt:lpstr>
      <vt:lpstr>2. Skew Symmetric Matrix :</vt:lpstr>
      <vt:lpstr>Complex Matrix :</vt:lpstr>
      <vt:lpstr> Conjugate of a matrix :</vt:lpstr>
      <vt:lpstr>Hermitian Matrix :</vt:lpstr>
      <vt:lpstr>Skew Hermitian Matrix :</vt:lpstr>
      <vt:lpstr> Unitary Matrix : A square matrix A is said to  be unitary if</vt:lpstr>
      <vt:lpstr>LU FACTORIZATION</vt:lpstr>
      <vt:lpstr>LU Factorization Method :</vt:lpstr>
      <vt:lpstr> [A]=[L]*[U]</vt:lpstr>
      <vt:lpstr>PowerPoint Presentation</vt:lpstr>
      <vt:lpstr>𝑙11𝑢13 = 2 𝑢13 =</vt:lpstr>
      <vt:lpstr>PowerPoint Presentation</vt:lpstr>
      <vt:lpstr>PowerPoint Presentation</vt:lpstr>
      <vt:lpstr> Solve the system of linear Equation by the LU Method     2x+y+z+w= 1; 4X+Y+W=-2 ; -2X+2Y+Z+W=7   Solve the system of linear Equation by the LU Method     10X+2Y+Z =9;   2X+20y-2Z=-44;   -2X+3Y+10Z=22</vt:lpstr>
      <vt:lpstr> Application of System of linear equation and matrix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yashi</dc:creator>
  <cp:lastModifiedBy>ABC</cp:lastModifiedBy>
  <cp:revision>29</cp:revision>
  <dcterms:created xsi:type="dcterms:W3CDTF">2020-06-04T04:15:07Z</dcterms:created>
  <dcterms:modified xsi:type="dcterms:W3CDTF">2022-01-27T07:42:26Z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2015-05-08T00:00:00Z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2020-06-04T00:00:00Z</vt:filetime>
  </property>
  <property fmtid="{D5CDD505-2E9C-101B-9397-08002B2CF9AE}" pid="5" name="ContentTypeId">
    <vt:lpwstr>0x0101008FD6AB9F870561418E1A1E775E91BE6B</vt:lpwstr>
  </property>
</Properties>
</file>